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1.xml" ContentType="application/vnd.openxmlformats-officedocument.presentationml.notesSlid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notesSlides/notesSlide2.xml" ContentType="application/vnd.openxmlformats-officedocument.presentationml.notesSlide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notesSlides/notesSlide3.xml" ContentType="application/vnd.openxmlformats-officedocument.presentationml.notesSlide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notesSlides/notesSlide4.xml" ContentType="application/vnd.openxmlformats-officedocument.presentationml.notesSlide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notesSlides/notesSlide5.xml" ContentType="application/vnd.openxmlformats-officedocument.presentationml.notesSlide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notesSlides/notesSlide6.xml" ContentType="application/vnd.openxmlformats-officedocument.presentationml.notesSlide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notesSlides/notesSlide7.xml" ContentType="application/vnd.openxmlformats-officedocument.presentationml.notesSlide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0.xml" ContentType="application/vnd.openxmlformats-officedocument.presentationml.tags+xml"/>
  <Override PartName="/ppt/notesSlides/notesSlide8.xml" ContentType="application/vnd.openxmlformats-officedocument.presentationml.notesSlide+xml"/>
  <Override PartName="/ppt/ink/ink1.xml" ContentType="application/inkml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notesSlides/notesSlide9.xml" ContentType="application/vnd.openxmlformats-officedocument.presentationml.notesSlide+xml"/>
  <Override PartName="/ppt/ink/ink2.xml" ContentType="application/inkml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notesSlides/notesSlide10.xml" ContentType="application/vnd.openxmlformats-officedocument.presentationml.notesSlide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notesSlides/notesSlide11.xml" ContentType="application/vnd.openxmlformats-officedocument.presentationml.notesSlide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notesSlides/notesSlide12.xml" ContentType="application/vnd.openxmlformats-officedocument.presentationml.notesSlide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notesSlides/notesSlide13.xml" ContentType="application/vnd.openxmlformats-officedocument.presentationml.notesSlide+xml"/>
  <Override PartName="/ppt/ink/ink3.xml" ContentType="application/inkml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notesSlides/notesSlide14.xml" ContentType="application/vnd.openxmlformats-officedocument.presentationml.notesSlide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notesSlides/notesSlide15.xml" ContentType="application/vnd.openxmlformats-officedocument.presentationml.notesSlide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0.xml" ContentType="application/vnd.openxmlformats-officedocument.presentationml.tags+xml"/>
  <Override PartName="/ppt/notesSlides/notesSlide16.xml" ContentType="application/vnd.openxmlformats-officedocument.presentationml.notesSlide+xml"/>
  <Override PartName="/ppt/tags/tag711.xml" ContentType="application/vnd.openxmlformats-officedocument.presentationml.tags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14.xml" ContentType="application/vnd.openxmlformats-officedocument.presentationml.tags+xml"/>
  <Override PartName="/ppt/tags/tag715.xml" ContentType="application/vnd.openxmlformats-officedocument.presentationml.tags+xml"/>
  <Override PartName="/ppt/tags/tag716.xml" ContentType="application/vnd.openxmlformats-officedocument.presentationml.tags+xml"/>
  <Override PartName="/ppt/tags/tag717.xml" ContentType="application/vnd.openxmlformats-officedocument.presentationml.tags+xml"/>
  <Override PartName="/ppt/tags/tag718.xml" ContentType="application/vnd.openxmlformats-officedocument.presentationml.tags+xml"/>
  <Override PartName="/ppt/tags/tag719.xml" ContentType="application/vnd.openxmlformats-officedocument.presentationml.tags+xml"/>
  <Override PartName="/ppt/tags/tag720.xml" ContentType="application/vnd.openxmlformats-officedocument.presentationml.tags+xml"/>
  <Override PartName="/ppt/tags/tag721.xml" ContentType="application/vnd.openxmlformats-officedocument.presentationml.tags+xml"/>
  <Override PartName="/ppt/tags/tag722.xml" ContentType="application/vnd.openxmlformats-officedocument.presentationml.tags+xml"/>
  <Override PartName="/ppt/tags/tag723.xml" ContentType="application/vnd.openxmlformats-officedocument.presentationml.tags+xml"/>
  <Override PartName="/ppt/tags/tag724.xml" ContentType="application/vnd.openxmlformats-officedocument.presentationml.tags+xml"/>
  <Override PartName="/ppt/tags/tag725.xml" ContentType="application/vnd.openxmlformats-officedocument.presentationml.tags+xml"/>
  <Override PartName="/ppt/tags/tag726.xml" ContentType="application/vnd.openxmlformats-officedocument.presentationml.tags+xml"/>
  <Override PartName="/ppt/tags/tag727.xml" ContentType="application/vnd.openxmlformats-officedocument.presentationml.tags+xml"/>
  <Override PartName="/ppt/tags/tag728.xml" ContentType="application/vnd.openxmlformats-officedocument.presentationml.tags+xml"/>
  <Override PartName="/ppt/tags/tag729.xml" ContentType="application/vnd.openxmlformats-officedocument.presentationml.tags+xml"/>
  <Override PartName="/ppt/tags/tag730.xml" ContentType="application/vnd.openxmlformats-officedocument.presentationml.tags+xml"/>
  <Override PartName="/ppt/tags/tag731.xml" ContentType="application/vnd.openxmlformats-officedocument.presentationml.tags+xml"/>
  <Override PartName="/ppt/tags/tag732.xml" ContentType="application/vnd.openxmlformats-officedocument.presentationml.tags+xml"/>
  <Override PartName="/ppt/tags/tag733.xml" ContentType="application/vnd.openxmlformats-officedocument.presentationml.tags+xml"/>
  <Override PartName="/ppt/tags/tag734.xml" ContentType="application/vnd.openxmlformats-officedocument.presentationml.tags+xml"/>
  <Override PartName="/ppt/tags/tag735.xml" ContentType="application/vnd.openxmlformats-officedocument.presentationml.tags+xml"/>
  <Override PartName="/ppt/tags/tag736.xml" ContentType="application/vnd.openxmlformats-officedocument.presentationml.tags+xml"/>
  <Override PartName="/ppt/tags/tag737.xml" ContentType="application/vnd.openxmlformats-officedocument.presentationml.tags+xml"/>
  <Override PartName="/ppt/tags/tag738.xml" ContentType="application/vnd.openxmlformats-officedocument.presentationml.tags+xml"/>
  <Override PartName="/ppt/tags/tag739.xml" ContentType="application/vnd.openxmlformats-officedocument.presentationml.tags+xml"/>
  <Override PartName="/ppt/tags/tag740.xml" ContentType="application/vnd.openxmlformats-officedocument.presentationml.tags+xml"/>
  <Override PartName="/ppt/tags/tag741.xml" ContentType="application/vnd.openxmlformats-officedocument.presentationml.tags+xml"/>
  <Override PartName="/ppt/tags/tag742.xml" ContentType="application/vnd.openxmlformats-officedocument.presentationml.tags+xml"/>
  <Override PartName="/ppt/tags/tag743.xml" ContentType="application/vnd.openxmlformats-officedocument.presentationml.tags+xml"/>
  <Override PartName="/ppt/tags/tag744.xml" ContentType="application/vnd.openxmlformats-officedocument.presentationml.tags+xml"/>
  <Override PartName="/ppt/tags/tag745.xml" ContentType="application/vnd.openxmlformats-officedocument.presentationml.tags+xml"/>
  <Override PartName="/ppt/tags/tag746.xml" ContentType="application/vnd.openxmlformats-officedocument.presentationml.tags+xml"/>
  <Override PartName="/ppt/tags/tag747.xml" ContentType="application/vnd.openxmlformats-officedocument.presentationml.tags+xml"/>
  <Override PartName="/ppt/tags/tag748.xml" ContentType="application/vnd.openxmlformats-officedocument.presentationml.tags+xml"/>
  <Override PartName="/ppt/tags/tag749.xml" ContentType="application/vnd.openxmlformats-officedocument.presentationml.tags+xml"/>
  <Override PartName="/ppt/tags/tag750.xml" ContentType="application/vnd.openxmlformats-officedocument.presentationml.tags+xml"/>
  <Override PartName="/ppt/tags/tag751.xml" ContentType="application/vnd.openxmlformats-officedocument.presentationml.tags+xml"/>
  <Override PartName="/ppt/tags/tag752.xml" ContentType="application/vnd.openxmlformats-officedocument.presentationml.tags+xml"/>
  <Override PartName="/ppt/tags/tag753.xml" ContentType="application/vnd.openxmlformats-officedocument.presentationml.tags+xml"/>
  <Override PartName="/ppt/tags/tag754.xml" ContentType="application/vnd.openxmlformats-officedocument.presentationml.tags+xml"/>
  <Override PartName="/ppt/tags/tag755.xml" ContentType="application/vnd.openxmlformats-officedocument.presentationml.tags+xml"/>
  <Override PartName="/ppt/tags/tag756.xml" ContentType="application/vnd.openxmlformats-officedocument.presentationml.tags+xml"/>
  <Override PartName="/ppt/tags/tag757.xml" ContentType="application/vnd.openxmlformats-officedocument.presentationml.tags+xml"/>
  <Override PartName="/ppt/tags/tag758.xml" ContentType="application/vnd.openxmlformats-officedocument.presentationml.tags+xml"/>
  <Override PartName="/ppt/tags/tag759.xml" ContentType="application/vnd.openxmlformats-officedocument.presentationml.tags+xml"/>
  <Override PartName="/ppt/notesSlides/notesSlide17.xml" ContentType="application/vnd.openxmlformats-officedocument.presentationml.notesSlide+xml"/>
  <Override PartName="/ppt/tags/tag760.xml" ContentType="application/vnd.openxmlformats-officedocument.presentationml.tags+xml"/>
  <Override PartName="/ppt/tags/tag761.xml" ContentType="application/vnd.openxmlformats-officedocument.presentationml.tags+xml"/>
  <Override PartName="/ppt/tags/tag762.xml" ContentType="application/vnd.openxmlformats-officedocument.presentationml.tags+xml"/>
  <Override PartName="/ppt/tags/tag763.xml" ContentType="application/vnd.openxmlformats-officedocument.presentationml.tags+xml"/>
  <Override PartName="/ppt/tags/tag764.xml" ContentType="application/vnd.openxmlformats-officedocument.presentationml.tags+xml"/>
  <Override PartName="/ppt/tags/tag765.xml" ContentType="application/vnd.openxmlformats-officedocument.presentationml.tags+xml"/>
  <Override PartName="/ppt/tags/tag766.xml" ContentType="application/vnd.openxmlformats-officedocument.presentationml.tags+xml"/>
  <Override PartName="/ppt/tags/tag767.xml" ContentType="application/vnd.openxmlformats-officedocument.presentationml.tags+xml"/>
  <Override PartName="/ppt/tags/tag768.xml" ContentType="application/vnd.openxmlformats-officedocument.presentationml.tags+xml"/>
  <Override PartName="/ppt/tags/tag769.xml" ContentType="application/vnd.openxmlformats-officedocument.presentationml.tags+xml"/>
  <Override PartName="/ppt/tags/tag770.xml" ContentType="application/vnd.openxmlformats-officedocument.presentationml.tags+xml"/>
  <Override PartName="/ppt/tags/tag771.xml" ContentType="application/vnd.openxmlformats-officedocument.presentationml.tags+xml"/>
  <Override PartName="/ppt/tags/tag772.xml" ContentType="application/vnd.openxmlformats-officedocument.presentationml.tags+xml"/>
  <Override PartName="/ppt/tags/tag773.xml" ContentType="application/vnd.openxmlformats-officedocument.presentationml.tags+xml"/>
  <Override PartName="/ppt/tags/tag774.xml" ContentType="application/vnd.openxmlformats-officedocument.presentationml.tags+xml"/>
  <Override PartName="/ppt/tags/tag775.xml" ContentType="application/vnd.openxmlformats-officedocument.presentationml.tags+xml"/>
  <Override PartName="/ppt/tags/tag776.xml" ContentType="application/vnd.openxmlformats-officedocument.presentationml.tags+xml"/>
  <Override PartName="/ppt/tags/tag777.xml" ContentType="application/vnd.openxmlformats-officedocument.presentationml.tags+xml"/>
  <Override PartName="/ppt/tags/tag778.xml" ContentType="application/vnd.openxmlformats-officedocument.presentationml.tags+xml"/>
  <Override PartName="/ppt/tags/tag779.xml" ContentType="application/vnd.openxmlformats-officedocument.presentationml.tags+xml"/>
  <Override PartName="/ppt/tags/tag780.xml" ContentType="application/vnd.openxmlformats-officedocument.presentationml.tags+xml"/>
  <Override PartName="/ppt/tags/tag781.xml" ContentType="application/vnd.openxmlformats-officedocument.presentationml.tags+xml"/>
  <Override PartName="/ppt/tags/tag782.xml" ContentType="application/vnd.openxmlformats-officedocument.presentationml.tags+xml"/>
  <Override PartName="/ppt/tags/tag783.xml" ContentType="application/vnd.openxmlformats-officedocument.presentationml.tags+xml"/>
  <Override PartName="/ppt/tags/tag784.xml" ContentType="application/vnd.openxmlformats-officedocument.presentationml.tags+xml"/>
  <Override PartName="/ppt/tags/tag785.xml" ContentType="application/vnd.openxmlformats-officedocument.presentationml.tags+xml"/>
  <Override PartName="/ppt/tags/tag786.xml" ContentType="application/vnd.openxmlformats-officedocument.presentationml.tags+xml"/>
  <Override PartName="/ppt/tags/tag787.xml" ContentType="application/vnd.openxmlformats-officedocument.presentationml.tags+xml"/>
  <Override PartName="/ppt/tags/tag788.xml" ContentType="application/vnd.openxmlformats-officedocument.presentationml.tags+xml"/>
  <Override PartName="/ppt/tags/tag789.xml" ContentType="application/vnd.openxmlformats-officedocument.presentationml.tags+xml"/>
  <Override PartName="/ppt/tags/tag790.xml" ContentType="application/vnd.openxmlformats-officedocument.presentationml.tags+xml"/>
  <Override PartName="/ppt/tags/tag791.xml" ContentType="application/vnd.openxmlformats-officedocument.presentationml.tags+xml"/>
  <Override PartName="/ppt/tags/tag792.xml" ContentType="application/vnd.openxmlformats-officedocument.presentationml.tags+xml"/>
  <Override PartName="/ppt/tags/tag793.xml" ContentType="application/vnd.openxmlformats-officedocument.presentationml.tags+xml"/>
  <Override PartName="/ppt/tags/tag794.xml" ContentType="application/vnd.openxmlformats-officedocument.presentationml.tags+xml"/>
  <Override PartName="/ppt/tags/tag795.xml" ContentType="application/vnd.openxmlformats-officedocument.presentationml.tags+xml"/>
  <Override PartName="/ppt/tags/tag796.xml" ContentType="application/vnd.openxmlformats-officedocument.presentationml.tags+xml"/>
  <Override PartName="/ppt/tags/tag797.xml" ContentType="application/vnd.openxmlformats-officedocument.presentationml.tags+xml"/>
  <Override PartName="/ppt/tags/tag798.xml" ContentType="application/vnd.openxmlformats-officedocument.presentationml.tags+xml"/>
  <Override PartName="/ppt/tags/tag799.xml" ContentType="application/vnd.openxmlformats-officedocument.presentationml.tags+xml"/>
  <Override PartName="/ppt/tags/tag800.xml" ContentType="application/vnd.openxmlformats-officedocument.presentationml.tags+xml"/>
  <Override PartName="/ppt/tags/tag801.xml" ContentType="application/vnd.openxmlformats-officedocument.presentationml.tags+xml"/>
  <Override PartName="/ppt/tags/tag802.xml" ContentType="application/vnd.openxmlformats-officedocument.presentationml.tags+xml"/>
  <Override PartName="/ppt/tags/tag803.xml" ContentType="application/vnd.openxmlformats-officedocument.presentationml.tags+xml"/>
  <Override PartName="/ppt/tags/tag804.xml" ContentType="application/vnd.openxmlformats-officedocument.presentationml.tags+xml"/>
  <Override PartName="/ppt/tags/tag805.xml" ContentType="application/vnd.openxmlformats-officedocument.presentationml.tags+xml"/>
  <Override PartName="/ppt/tags/tag806.xml" ContentType="application/vnd.openxmlformats-officedocument.presentationml.tags+xml"/>
  <Override PartName="/ppt/tags/tag807.xml" ContentType="application/vnd.openxmlformats-officedocument.presentationml.tags+xml"/>
  <Override PartName="/ppt/notesSlides/notesSlide18.xml" ContentType="application/vnd.openxmlformats-officedocument.presentationml.notesSlide+xml"/>
  <Override PartName="/ppt/tags/tag808.xml" ContentType="application/vnd.openxmlformats-officedocument.presentationml.tags+xml"/>
  <Override PartName="/ppt/tags/tag809.xml" ContentType="application/vnd.openxmlformats-officedocument.presentationml.tags+xml"/>
  <Override PartName="/ppt/tags/tag810.xml" ContentType="application/vnd.openxmlformats-officedocument.presentationml.tags+xml"/>
  <Override PartName="/ppt/tags/tag811.xml" ContentType="application/vnd.openxmlformats-officedocument.presentationml.tags+xml"/>
  <Override PartName="/ppt/tags/tag812.xml" ContentType="application/vnd.openxmlformats-officedocument.presentationml.tags+xml"/>
  <Override PartName="/ppt/tags/tag813.xml" ContentType="application/vnd.openxmlformats-officedocument.presentationml.tags+xml"/>
  <Override PartName="/ppt/tags/tag814.xml" ContentType="application/vnd.openxmlformats-officedocument.presentationml.tags+xml"/>
  <Override PartName="/ppt/tags/tag815.xml" ContentType="application/vnd.openxmlformats-officedocument.presentationml.tags+xml"/>
  <Override PartName="/ppt/tags/tag816.xml" ContentType="application/vnd.openxmlformats-officedocument.presentationml.tags+xml"/>
  <Override PartName="/ppt/tags/tag817.xml" ContentType="application/vnd.openxmlformats-officedocument.presentationml.tags+xml"/>
  <Override PartName="/ppt/tags/tag818.xml" ContentType="application/vnd.openxmlformats-officedocument.presentationml.tags+xml"/>
  <Override PartName="/ppt/tags/tag819.xml" ContentType="application/vnd.openxmlformats-officedocument.presentationml.tags+xml"/>
  <Override PartName="/ppt/tags/tag820.xml" ContentType="application/vnd.openxmlformats-officedocument.presentationml.tags+xml"/>
  <Override PartName="/ppt/tags/tag821.xml" ContentType="application/vnd.openxmlformats-officedocument.presentationml.tags+xml"/>
  <Override PartName="/ppt/tags/tag822.xml" ContentType="application/vnd.openxmlformats-officedocument.presentationml.tags+xml"/>
  <Override PartName="/ppt/tags/tag823.xml" ContentType="application/vnd.openxmlformats-officedocument.presentationml.tags+xml"/>
  <Override PartName="/ppt/tags/tag824.xml" ContentType="application/vnd.openxmlformats-officedocument.presentationml.tags+xml"/>
  <Override PartName="/ppt/tags/tag825.xml" ContentType="application/vnd.openxmlformats-officedocument.presentationml.tags+xml"/>
  <Override PartName="/ppt/tags/tag826.xml" ContentType="application/vnd.openxmlformats-officedocument.presentationml.tags+xml"/>
  <Override PartName="/ppt/tags/tag827.xml" ContentType="application/vnd.openxmlformats-officedocument.presentationml.tags+xml"/>
  <Override PartName="/ppt/tags/tag828.xml" ContentType="application/vnd.openxmlformats-officedocument.presentationml.tags+xml"/>
  <Override PartName="/ppt/tags/tag829.xml" ContentType="application/vnd.openxmlformats-officedocument.presentationml.tags+xml"/>
  <Override PartName="/ppt/tags/tag830.xml" ContentType="application/vnd.openxmlformats-officedocument.presentationml.tags+xml"/>
  <Override PartName="/ppt/tags/tag831.xml" ContentType="application/vnd.openxmlformats-officedocument.presentationml.tags+xml"/>
  <Override PartName="/ppt/tags/tag832.xml" ContentType="application/vnd.openxmlformats-officedocument.presentationml.tags+xml"/>
  <Override PartName="/ppt/tags/tag833.xml" ContentType="application/vnd.openxmlformats-officedocument.presentationml.tags+xml"/>
  <Override PartName="/ppt/tags/tag834.xml" ContentType="application/vnd.openxmlformats-officedocument.presentationml.tags+xml"/>
  <Override PartName="/ppt/tags/tag835.xml" ContentType="application/vnd.openxmlformats-officedocument.presentationml.tags+xml"/>
  <Override PartName="/ppt/tags/tag836.xml" ContentType="application/vnd.openxmlformats-officedocument.presentationml.tags+xml"/>
  <Override PartName="/ppt/tags/tag837.xml" ContentType="application/vnd.openxmlformats-officedocument.presentationml.tags+xml"/>
  <Override PartName="/ppt/tags/tag838.xml" ContentType="application/vnd.openxmlformats-officedocument.presentationml.tags+xml"/>
  <Override PartName="/ppt/tags/tag839.xml" ContentType="application/vnd.openxmlformats-officedocument.presentationml.tags+xml"/>
  <Override PartName="/ppt/tags/tag840.xml" ContentType="application/vnd.openxmlformats-officedocument.presentationml.tags+xml"/>
  <Override PartName="/ppt/tags/tag841.xml" ContentType="application/vnd.openxmlformats-officedocument.presentationml.tags+xml"/>
  <Override PartName="/ppt/tags/tag842.xml" ContentType="application/vnd.openxmlformats-officedocument.presentationml.tags+xml"/>
  <Override PartName="/ppt/tags/tag843.xml" ContentType="application/vnd.openxmlformats-officedocument.presentationml.tags+xml"/>
  <Override PartName="/ppt/tags/tag844.xml" ContentType="application/vnd.openxmlformats-officedocument.presentationml.tags+xml"/>
  <Override PartName="/ppt/tags/tag845.xml" ContentType="application/vnd.openxmlformats-officedocument.presentationml.tags+xml"/>
  <Override PartName="/ppt/tags/tag846.xml" ContentType="application/vnd.openxmlformats-officedocument.presentationml.tags+xml"/>
  <Override PartName="/ppt/tags/tag847.xml" ContentType="application/vnd.openxmlformats-officedocument.presentationml.tags+xml"/>
  <Override PartName="/ppt/tags/tag848.xml" ContentType="application/vnd.openxmlformats-officedocument.presentationml.tags+xml"/>
  <Override PartName="/ppt/tags/tag849.xml" ContentType="application/vnd.openxmlformats-officedocument.presentationml.tags+xml"/>
  <Override PartName="/ppt/tags/tag850.xml" ContentType="application/vnd.openxmlformats-officedocument.presentationml.tags+xml"/>
  <Override PartName="/ppt/tags/tag851.xml" ContentType="application/vnd.openxmlformats-officedocument.presentationml.tags+xml"/>
  <Override PartName="/ppt/tags/tag852.xml" ContentType="application/vnd.openxmlformats-officedocument.presentationml.tags+xml"/>
  <Override PartName="/ppt/tags/tag853.xml" ContentType="application/vnd.openxmlformats-officedocument.presentationml.tags+xml"/>
  <Override PartName="/ppt/tags/tag854.xml" ContentType="application/vnd.openxmlformats-officedocument.presentationml.tags+xml"/>
  <Override PartName="/ppt/tags/tag855.xml" ContentType="application/vnd.openxmlformats-officedocument.presentationml.tags+xml"/>
  <Override PartName="/ppt/notesSlides/notesSlide19.xml" ContentType="application/vnd.openxmlformats-officedocument.presentationml.notesSlide+xml"/>
  <Override PartName="/ppt/ink/ink4.xml" ContentType="application/inkml+xml"/>
  <Override PartName="/ppt/tags/tag856.xml" ContentType="application/vnd.openxmlformats-officedocument.presentationml.tags+xml"/>
  <Override PartName="/ppt/tags/tag857.xml" ContentType="application/vnd.openxmlformats-officedocument.presentationml.tags+xml"/>
  <Override PartName="/ppt/tags/tag858.xml" ContentType="application/vnd.openxmlformats-officedocument.presentationml.tags+xml"/>
  <Override PartName="/ppt/tags/tag859.xml" ContentType="application/vnd.openxmlformats-officedocument.presentationml.tags+xml"/>
  <Override PartName="/ppt/tags/tag860.xml" ContentType="application/vnd.openxmlformats-officedocument.presentationml.tags+xml"/>
  <Override PartName="/ppt/tags/tag861.xml" ContentType="application/vnd.openxmlformats-officedocument.presentationml.tags+xml"/>
  <Override PartName="/ppt/tags/tag862.xml" ContentType="application/vnd.openxmlformats-officedocument.presentationml.tags+xml"/>
  <Override PartName="/ppt/tags/tag863.xml" ContentType="application/vnd.openxmlformats-officedocument.presentationml.tags+xml"/>
  <Override PartName="/ppt/tags/tag864.xml" ContentType="application/vnd.openxmlformats-officedocument.presentationml.tags+xml"/>
  <Override PartName="/ppt/tags/tag865.xml" ContentType="application/vnd.openxmlformats-officedocument.presentationml.tags+xml"/>
  <Override PartName="/ppt/tags/tag866.xml" ContentType="application/vnd.openxmlformats-officedocument.presentationml.tags+xml"/>
  <Override PartName="/ppt/tags/tag867.xml" ContentType="application/vnd.openxmlformats-officedocument.presentationml.tags+xml"/>
  <Override PartName="/ppt/tags/tag868.xml" ContentType="application/vnd.openxmlformats-officedocument.presentationml.tags+xml"/>
  <Override PartName="/ppt/tags/tag869.xml" ContentType="application/vnd.openxmlformats-officedocument.presentationml.tags+xml"/>
  <Override PartName="/ppt/tags/tag870.xml" ContentType="application/vnd.openxmlformats-officedocument.presentationml.tags+xml"/>
  <Override PartName="/ppt/tags/tag871.xml" ContentType="application/vnd.openxmlformats-officedocument.presentationml.tags+xml"/>
  <Override PartName="/ppt/tags/tag872.xml" ContentType="application/vnd.openxmlformats-officedocument.presentationml.tags+xml"/>
  <Override PartName="/ppt/tags/tag873.xml" ContentType="application/vnd.openxmlformats-officedocument.presentationml.tags+xml"/>
  <Override PartName="/ppt/tags/tag874.xml" ContentType="application/vnd.openxmlformats-officedocument.presentationml.tags+xml"/>
  <Override PartName="/ppt/tags/tag875.xml" ContentType="application/vnd.openxmlformats-officedocument.presentationml.tags+xml"/>
  <Override PartName="/ppt/tags/tag876.xml" ContentType="application/vnd.openxmlformats-officedocument.presentationml.tags+xml"/>
  <Override PartName="/ppt/tags/tag877.xml" ContentType="application/vnd.openxmlformats-officedocument.presentationml.tags+xml"/>
  <Override PartName="/ppt/tags/tag878.xml" ContentType="application/vnd.openxmlformats-officedocument.presentationml.tags+xml"/>
  <Override PartName="/ppt/tags/tag879.xml" ContentType="application/vnd.openxmlformats-officedocument.presentationml.tags+xml"/>
  <Override PartName="/ppt/tags/tag880.xml" ContentType="application/vnd.openxmlformats-officedocument.presentationml.tags+xml"/>
  <Override PartName="/ppt/tags/tag881.xml" ContentType="application/vnd.openxmlformats-officedocument.presentationml.tags+xml"/>
  <Override PartName="/ppt/tags/tag882.xml" ContentType="application/vnd.openxmlformats-officedocument.presentationml.tags+xml"/>
  <Override PartName="/ppt/tags/tag883.xml" ContentType="application/vnd.openxmlformats-officedocument.presentationml.tags+xml"/>
  <Override PartName="/ppt/tags/tag884.xml" ContentType="application/vnd.openxmlformats-officedocument.presentationml.tags+xml"/>
  <Override PartName="/ppt/tags/tag885.xml" ContentType="application/vnd.openxmlformats-officedocument.presentationml.tags+xml"/>
  <Override PartName="/ppt/tags/tag886.xml" ContentType="application/vnd.openxmlformats-officedocument.presentationml.tags+xml"/>
  <Override PartName="/ppt/tags/tag887.xml" ContentType="application/vnd.openxmlformats-officedocument.presentationml.tags+xml"/>
  <Override PartName="/ppt/tags/tag888.xml" ContentType="application/vnd.openxmlformats-officedocument.presentationml.tags+xml"/>
  <Override PartName="/ppt/tags/tag889.xml" ContentType="application/vnd.openxmlformats-officedocument.presentationml.tags+xml"/>
  <Override PartName="/ppt/tags/tag890.xml" ContentType="application/vnd.openxmlformats-officedocument.presentationml.tags+xml"/>
  <Override PartName="/ppt/tags/tag891.xml" ContentType="application/vnd.openxmlformats-officedocument.presentationml.tags+xml"/>
  <Override PartName="/ppt/tags/tag892.xml" ContentType="application/vnd.openxmlformats-officedocument.presentationml.tags+xml"/>
  <Override PartName="/ppt/tags/tag893.xml" ContentType="application/vnd.openxmlformats-officedocument.presentationml.tags+xml"/>
  <Override PartName="/ppt/tags/tag894.xml" ContentType="application/vnd.openxmlformats-officedocument.presentationml.tags+xml"/>
  <Override PartName="/ppt/tags/tag895.xml" ContentType="application/vnd.openxmlformats-officedocument.presentationml.tags+xml"/>
  <Override PartName="/ppt/tags/tag896.xml" ContentType="application/vnd.openxmlformats-officedocument.presentationml.tags+xml"/>
  <Override PartName="/ppt/tags/tag897.xml" ContentType="application/vnd.openxmlformats-officedocument.presentationml.tags+xml"/>
  <Override PartName="/ppt/tags/tag898.xml" ContentType="application/vnd.openxmlformats-officedocument.presentationml.tags+xml"/>
  <Override PartName="/ppt/tags/tag899.xml" ContentType="application/vnd.openxmlformats-officedocument.presentationml.tags+xml"/>
  <Override PartName="/ppt/tags/tag900.xml" ContentType="application/vnd.openxmlformats-officedocument.presentationml.tags+xml"/>
  <Override PartName="/ppt/tags/tag901.xml" ContentType="application/vnd.openxmlformats-officedocument.presentationml.tags+xml"/>
  <Override PartName="/ppt/tags/tag902.xml" ContentType="application/vnd.openxmlformats-officedocument.presentationml.tags+xml"/>
  <Override PartName="/ppt/tags/tag903.xml" ContentType="application/vnd.openxmlformats-officedocument.presentationml.tags+xml"/>
  <Override PartName="/ppt/notesSlides/notesSlide20.xml" ContentType="application/vnd.openxmlformats-officedocument.presentationml.notesSlide+xml"/>
  <Override PartName="/ppt/ink/ink5.xml" ContentType="application/inkml+xml"/>
  <Override PartName="/ppt/tags/tag904.xml" ContentType="application/vnd.openxmlformats-officedocument.presentationml.tags+xml"/>
  <Override PartName="/ppt/tags/tag905.xml" ContentType="application/vnd.openxmlformats-officedocument.presentationml.tags+xml"/>
  <Override PartName="/ppt/tags/tag906.xml" ContentType="application/vnd.openxmlformats-officedocument.presentationml.tags+xml"/>
  <Override PartName="/ppt/tags/tag907.xml" ContentType="application/vnd.openxmlformats-officedocument.presentationml.tags+xml"/>
  <Override PartName="/ppt/tags/tag908.xml" ContentType="application/vnd.openxmlformats-officedocument.presentationml.tags+xml"/>
  <Override PartName="/ppt/tags/tag909.xml" ContentType="application/vnd.openxmlformats-officedocument.presentationml.tags+xml"/>
  <Override PartName="/ppt/tags/tag910.xml" ContentType="application/vnd.openxmlformats-officedocument.presentationml.tags+xml"/>
  <Override PartName="/ppt/tags/tag911.xml" ContentType="application/vnd.openxmlformats-officedocument.presentationml.tags+xml"/>
  <Override PartName="/ppt/tags/tag912.xml" ContentType="application/vnd.openxmlformats-officedocument.presentationml.tags+xml"/>
  <Override PartName="/ppt/tags/tag913.xml" ContentType="application/vnd.openxmlformats-officedocument.presentationml.tags+xml"/>
  <Override PartName="/ppt/tags/tag914.xml" ContentType="application/vnd.openxmlformats-officedocument.presentationml.tags+xml"/>
  <Override PartName="/ppt/tags/tag915.xml" ContentType="application/vnd.openxmlformats-officedocument.presentationml.tags+xml"/>
  <Override PartName="/ppt/tags/tag916.xml" ContentType="application/vnd.openxmlformats-officedocument.presentationml.tags+xml"/>
  <Override PartName="/ppt/tags/tag917.xml" ContentType="application/vnd.openxmlformats-officedocument.presentationml.tags+xml"/>
  <Override PartName="/ppt/tags/tag918.xml" ContentType="application/vnd.openxmlformats-officedocument.presentationml.tags+xml"/>
  <Override PartName="/ppt/tags/tag919.xml" ContentType="application/vnd.openxmlformats-officedocument.presentationml.tags+xml"/>
  <Override PartName="/ppt/tags/tag920.xml" ContentType="application/vnd.openxmlformats-officedocument.presentationml.tags+xml"/>
  <Override PartName="/ppt/tags/tag921.xml" ContentType="application/vnd.openxmlformats-officedocument.presentationml.tags+xml"/>
  <Override PartName="/ppt/tags/tag922.xml" ContentType="application/vnd.openxmlformats-officedocument.presentationml.tags+xml"/>
  <Override PartName="/ppt/tags/tag923.xml" ContentType="application/vnd.openxmlformats-officedocument.presentationml.tags+xml"/>
  <Override PartName="/ppt/tags/tag924.xml" ContentType="application/vnd.openxmlformats-officedocument.presentationml.tags+xml"/>
  <Override PartName="/ppt/tags/tag925.xml" ContentType="application/vnd.openxmlformats-officedocument.presentationml.tags+xml"/>
  <Override PartName="/ppt/tags/tag926.xml" ContentType="application/vnd.openxmlformats-officedocument.presentationml.tags+xml"/>
  <Override PartName="/ppt/tags/tag927.xml" ContentType="application/vnd.openxmlformats-officedocument.presentationml.tags+xml"/>
  <Override PartName="/ppt/tags/tag928.xml" ContentType="application/vnd.openxmlformats-officedocument.presentationml.tags+xml"/>
  <Override PartName="/ppt/tags/tag929.xml" ContentType="application/vnd.openxmlformats-officedocument.presentationml.tags+xml"/>
  <Override PartName="/ppt/tags/tag930.xml" ContentType="application/vnd.openxmlformats-officedocument.presentationml.tags+xml"/>
  <Override PartName="/ppt/tags/tag931.xml" ContentType="application/vnd.openxmlformats-officedocument.presentationml.tags+xml"/>
  <Override PartName="/ppt/tags/tag932.xml" ContentType="application/vnd.openxmlformats-officedocument.presentationml.tags+xml"/>
  <Override PartName="/ppt/tags/tag933.xml" ContentType="application/vnd.openxmlformats-officedocument.presentationml.tags+xml"/>
  <Override PartName="/ppt/tags/tag934.xml" ContentType="application/vnd.openxmlformats-officedocument.presentationml.tags+xml"/>
  <Override PartName="/ppt/tags/tag935.xml" ContentType="application/vnd.openxmlformats-officedocument.presentationml.tags+xml"/>
  <Override PartName="/ppt/tags/tag936.xml" ContentType="application/vnd.openxmlformats-officedocument.presentationml.tags+xml"/>
  <Override PartName="/ppt/tags/tag937.xml" ContentType="application/vnd.openxmlformats-officedocument.presentationml.tags+xml"/>
  <Override PartName="/ppt/tags/tag938.xml" ContentType="application/vnd.openxmlformats-officedocument.presentationml.tags+xml"/>
  <Override PartName="/ppt/tags/tag939.xml" ContentType="application/vnd.openxmlformats-officedocument.presentationml.tags+xml"/>
  <Override PartName="/ppt/tags/tag940.xml" ContentType="application/vnd.openxmlformats-officedocument.presentationml.tags+xml"/>
  <Override PartName="/ppt/tags/tag941.xml" ContentType="application/vnd.openxmlformats-officedocument.presentationml.tags+xml"/>
  <Override PartName="/ppt/tags/tag942.xml" ContentType="application/vnd.openxmlformats-officedocument.presentationml.tags+xml"/>
  <Override PartName="/ppt/tags/tag943.xml" ContentType="application/vnd.openxmlformats-officedocument.presentationml.tags+xml"/>
  <Override PartName="/ppt/tags/tag944.xml" ContentType="application/vnd.openxmlformats-officedocument.presentationml.tags+xml"/>
  <Override PartName="/ppt/tags/tag945.xml" ContentType="application/vnd.openxmlformats-officedocument.presentationml.tags+xml"/>
  <Override PartName="/ppt/tags/tag946.xml" ContentType="application/vnd.openxmlformats-officedocument.presentationml.tags+xml"/>
  <Override PartName="/ppt/tags/tag947.xml" ContentType="application/vnd.openxmlformats-officedocument.presentationml.tags+xml"/>
  <Override PartName="/ppt/tags/tag948.xml" ContentType="application/vnd.openxmlformats-officedocument.presentationml.tags+xml"/>
  <Override PartName="/ppt/tags/tag949.xml" ContentType="application/vnd.openxmlformats-officedocument.presentationml.tags+xml"/>
  <Override PartName="/ppt/tags/tag950.xml" ContentType="application/vnd.openxmlformats-officedocument.presentationml.tags+xml"/>
  <Override PartName="/ppt/tags/tag951.xml" ContentType="application/vnd.openxmlformats-officedocument.presentationml.tags+xml"/>
  <Override PartName="/ppt/notesSlides/notesSlide21.xml" ContentType="application/vnd.openxmlformats-officedocument.presentationml.notesSlide+xml"/>
  <Override PartName="/ppt/tags/tag952.xml" ContentType="application/vnd.openxmlformats-officedocument.presentationml.tags+xml"/>
  <Override PartName="/ppt/tags/tag953.xml" ContentType="application/vnd.openxmlformats-officedocument.presentationml.tags+xml"/>
  <Override PartName="/ppt/tags/tag954.xml" ContentType="application/vnd.openxmlformats-officedocument.presentationml.tags+xml"/>
  <Override PartName="/ppt/tags/tag955.xml" ContentType="application/vnd.openxmlformats-officedocument.presentationml.tags+xml"/>
  <Override PartName="/ppt/tags/tag956.xml" ContentType="application/vnd.openxmlformats-officedocument.presentationml.tags+xml"/>
  <Override PartName="/ppt/tags/tag957.xml" ContentType="application/vnd.openxmlformats-officedocument.presentationml.tags+xml"/>
  <Override PartName="/ppt/tags/tag958.xml" ContentType="application/vnd.openxmlformats-officedocument.presentationml.tags+xml"/>
  <Override PartName="/ppt/tags/tag959.xml" ContentType="application/vnd.openxmlformats-officedocument.presentationml.tags+xml"/>
  <Override PartName="/ppt/tags/tag960.xml" ContentType="application/vnd.openxmlformats-officedocument.presentationml.tags+xml"/>
  <Override PartName="/ppt/tags/tag961.xml" ContentType="application/vnd.openxmlformats-officedocument.presentationml.tags+xml"/>
  <Override PartName="/ppt/tags/tag962.xml" ContentType="application/vnd.openxmlformats-officedocument.presentationml.tags+xml"/>
  <Override PartName="/ppt/tags/tag963.xml" ContentType="application/vnd.openxmlformats-officedocument.presentationml.tags+xml"/>
  <Override PartName="/ppt/tags/tag964.xml" ContentType="application/vnd.openxmlformats-officedocument.presentationml.tags+xml"/>
  <Override PartName="/ppt/tags/tag965.xml" ContentType="application/vnd.openxmlformats-officedocument.presentationml.tags+xml"/>
  <Override PartName="/ppt/tags/tag966.xml" ContentType="application/vnd.openxmlformats-officedocument.presentationml.tags+xml"/>
  <Override PartName="/ppt/tags/tag967.xml" ContentType="application/vnd.openxmlformats-officedocument.presentationml.tags+xml"/>
  <Override PartName="/ppt/tags/tag968.xml" ContentType="application/vnd.openxmlformats-officedocument.presentationml.tags+xml"/>
  <Override PartName="/ppt/tags/tag969.xml" ContentType="application/vnd.openxmlformats-officedocument.presentationml.tags+xml"/>
  <Override PartName="/ppt/tags/tag970.xml" ContentType="application/vnd.openxmlformats-officedocument.presentationml.tags+xml"/>
  <Override PartName="/ppt/tags/tag971.xml" ContentType="application/vnd.openxmlformats-officedocument.presentationml.tags+xml"/>
  <Override PartName="/ppt/tags/tag972.xml" ContentType="application/vnd.openxmlformats-officedocument.presentationml.tags+xml"/>
  <Override PartName="/ppt/tags/tag973.xml" ContentType="application/vnd.openxmlformats-officedocument.presentationml.tags+xml"/>
  <Override PartName="/ppt/tags/tag974.xml" ContentType="application/vnd.openxmlformats-officedocument.presentationml.tags+xml"/>
  <Override PartName="/ppt/tags/tag975.xml" ContentType="application/vnd.openxmlformats-officedocument.presentationml.tags+xml"/>
  <Override PartName="/ppt/tags/tag976.xml" ContentType="application/vnd.openxmlformats-officedocument.presentationml.tags+xml"/>
  <Override PartName="/ppt/tags/tag977.xml" ContentType="application/vnd.openxmlformats-officedocument.presentationml.tags+xml"/>
  <Override PartName="/ppt/tags/tag978.xml" ContentType="application/vnd.openxmlformats-officedocument.presentationml.tags+xml"/>
  <Override PartName="/ppt/tags/tag979.xml" ContentType="application/vnd.openxmlformats-officedocument.presentationml.tags+xml"/>
  <Override PartName="/ppt/tags/tag980.xml" ContentType="application/vnd.openxmlformats-officedocument.presentationml.tags+xml"/>
  <Override PartName="/ppt/tags/tag981.xml" ContentType="application/vnd.openxmlformats-officedocument.presentationml.tags+xml"/>
  <Override PartName="/ppt/tags/tag982.xml" ContentType="application/vnd.openxmlformats-officedocument.presentationml.tags+xml"/>
  <Override PartName="/ppt/tags/tag983.xml" ContentType="application/vnd.openxmlformats-officedocument.presentationml.tags+xml"/>
  <Override PartName="/ppt/tags/tag984.xml" ContentType="application/vnd.openxmlformats-officedocument.presentationml.tags+xml"/>
  <Override PartName="/ppt/tags/tag985.xml" ContentType="application/vnd.openxmlformats-officedocument.presentationml.tags+xml"/>
  <Override PartName="/ppt/tags/tag986.xml" ContentType="application/vnd.openxmlformats-officedocument.presentationml.tags+xml"/>
  <Override PartName="/ppt/tags/tag987.xml" ContentType="application/vnd.openxmlformats-officedocument.presentationml.tags+xml"/>
  <Override PartName="/ppt/tags/tag988.xml" ContentType="application/vnd.openxmlformats-officedocument.presentationml.tags+xml"/>
  <Override PartName="/ppt/tags/tag989.xml" ContentType="application/vnd.openxmlformats-officedocument.presentationml.tags+xml"/>
  <Override PartName="/ppt/tags/tag990.xml" ContentType="application/vnd.openxmlformats-officedocument.presentationml.tags+xml"/>
  <Override PartName="/ppt/tags/tag991.xml" ContentType="application/vnd.openxmlformats-officedocument.presentationml.tags+xml"/>
  <Override PartName="/ppt/tags/tag992.xml" ContentType="application/vnd.openxmlformats-officedocument.presentationml.tags+xml"/>
  <Override PartName="/ppt/tags/tag993.xml" ContentType="application/vnd.openxmlformats-officedocument.presentationml.tags+xml"/>
  <Override PartName="/ppt/tags/tag994.xml" ContentType="application/vnd.openxmlformats-officedocument.presentationml.tags+xml"/>
  <Override PartName="/ppt/tags/tag995.xml" ContentType="application/vnd.openxmlformats-officedocument.presentationml.tags+xml"/>
  <Override PartName="/ppt/tags/tag996.xml" ContentType="application/vnd.openxmlformats-officedocument.presentationml.tags+xml"/>
  <Override PartName="/ppt/tags/tag997.xml" ContentType="application/vnd.openxmlformats-officedocument.presentationml.tags+xml"/>
  <Override PartName="/ppt/tags/tag998.xml" ContentType="application/vnd.openxmlformats-officedocument.presentationml.tags+xml"/>
  <Override PartName="/ppt/tags/tag999.xml" ContentType="application/vnd.openxmlformats-officedocument.presentationml.tags+xml"/>
  <Override PartName="/ppt/tags/tag1000.xml" ContentType="application/vnd.openxmlformats-officedocument.presentationml.tags+xml"/>
  <Override PartName="/ppt/tags/tag1001.xml" ContentType="application/vnd.openxmlformats-officedocument.presentationml.tags+xml"/>
  <Override PartName="/ppt/notesSlides/notesSlide22.xml" ContentType="application/vnd.openxmlformats-officedocument.presentationml.notesSlide+xml"/>
  <Override PartName="/ppt/tags/tag1002.xml" ContentType="application/vnd.openxmlformats-officedocument.presentationml.tags+xml"/>
  <Override PartName="/ppt/tags/tag1003.xml" ContentType="application/vnd.openxmlformats-officedocument.presentationml.tags+xml"/>
  <Override PartName="/ppt/tags/tag1004.xml" ContentType="application/vnd.openxmlformats-officedocument.presentationml.tags+xml"/>
  <Override PartName="/ppt/tags/tag1005.xml" ContentType="application/vnd.openxmlformats-officedocument.presentationml.tags+xml"/>
  <Override PartName="/ppt/tags/tag1006.xml" ContentType="application/vnd.openxmlformats-officedocument.presentationml.tags+xml"/>
  <Override PartName="/ppt/tags/tag1007.xml" ContentType="application/vnd.openxmlformats-officedocument.presentationml.tags+xml"/>
  <Override PartName="/ppt/tags/tag1008.xml" ContentType="application/vnd.openxmlformats-officedocument.presentationml.tags+xml"/>
  <Override PartName="/ppt/tags/tag1009.xml" ContentType="application/vnd.openxmlformats-officedocument.presentationml.tags+xml"/>
  <Override PartName="/ppt/tags/tag1010.xml" ContentType="application/vnd.openxmlformats-officedocument.presentationml.tags+xml"/>
  <Override PartName="/ppt/tags/tag1011.xml" ContentType="application/vnd.openxmlformats-officedocument.presentationml.tags+xml"/>
  <Override PartName="/ppt/tags/tag1012.xml" ContentType="application/vnd.openxmlformats-officedocument.presentationml.tags+xml"/>
  <Override PartName="/ppt/tags/tag1013.xml" ContentType="application/vnd.openxmlformats-officedocument.presentationml.tags+xml"/>
  <Override PartName="/ppt/tags/tag1014.xml" ContentType="application/vnd.openxmlformats-officedocument.presentationml.tags+xml"/>
  <Override PartName="/ppt/tags/tag1015.xml" ContentType="application/vnd.openxmlformats-officedocument.presentationml.tags+xml"/>
  <Override PartName="/ppt/tags/tag1016.xml" ContentType="application/vnd.openxmlformats-officedocument.presentationml.tags+xml"/>
  <Override PartName="/ppt/tags/tag1017.xml" ContentType="application/vnd.openxmlformats-officedocument.presentationml.tags+xml"/>
  <Override PartName="/ppt/tags/tag1018.xml" ContentType="application/vnd.openxmlformats-officedocument.presentationml.tags+xml"/>
  <Override PartName="/ppt/tags/tag1019.xml" ContentType="application/vnd.openxmlformats-officedocument.presentationml.tags+xml"/>
  <Override PartName="/ppt/tags/tag1020.xml" ContentType="application/vnd.openxmlformats-officedocument.presentationml.tags+xml"/>
  <Override PartName="/ppt/tags/tag1021.xml" ContentType="application/vnd.openxmlformats-officedocument.presentationml.tags+xml"/>
  <Override PartName="/ppt/tags/tag1022.xml" ContentType="application/vnd.openxmlformats-officedocument.presentationml.tags+xml"/>
  <Override PartName="/ppt/tags/tag1023.xml" ContentType="application/vnd.openxmlformats-officedocument.presentationml.tags+xml"/>
  <Override PartName="/ppt/tags/tag1024.xml" ContentType="application/vnd.openxmlformats-officedocument.presentationml.tags+xml"/>
  <Override PartName="/ppt/tags/tag1025.xml" ContentType="application/vnd.openxmlformats-officedocument.presentationml.tags+xml"/>
  <Override PartName="/ppt/tags/tag1026.xml" ContentType="application/vnd.openxmlformats-officedocument.presentationml.tags+xml"/>
  <Override PartName="/ppt/tags/tag1027.xml" ContentType="application/vnd.openxmlformats-officedocument.presentationml.tags+xml"/>
  <Override PartName="/ppt/tags/tag1028.xml" ContentType="application/vnd.openxmlformats-officedocument.presentationml.tags+xml"/>
  <Override PartName="/ppt/tags/tag1029.xml" ContentType="application/vnd.openxmlformats-officedocument.presentationml.tags+xml"/>
  <Override PartName="/ppt/tags/tag1030.xml" ContentType="application/vnd.openxmlformats-officedocument.presentationml.tags+xml"/>
  <Override PartName="/ppt/tags/tag1031.xml" ContentType="application/vnd.openxmlformats-officedocument.presentationml.tags+xml"/>
  <Override PartName="/ppt/tags/tag1032.xml" ContentType="application/vnd.openxmlformats-officedocument.presentationml.tags+xml"/>
  <Override PartName="/ppt/tags/tag1033.xml" ContentType="application/vnd.openxmlformats-officedocument.presentationml.tags+xml"/>
  <Override PartName="/ppt/tags/tag1034.xml" ContentType="application/vnd.openxmlformats-officedocument.presentationml.tags+xml"/>
  <Override PartName="/ppt/tags/tag1035.xml" ContentType="application/vnd.openxmlformats-officedocument.presentationml.tags+xml"/>
  <Override PartName="/ppt/tags/tag1036.xml" ContentType="application/vnd.openxmlformats-officedocument.presentationml.tags+xml"/>
  <Override PartName="/ppt/tags/tag1037.xml" ContentType="application/vnd.openxmlformats-officedocument.presentationml.tags+xml"/>
  <Override PartName="/ppt/tags/tag1038.xml" ContentType="application/vnd.openxmlformats-officedocument.presentationml.tags+xml"/>
  <Override PartName="/ppt/tags/tag1039.xml" ContentType="application/vnd.openxmlformats-officedocument.presentationml.tags+xml"/>
  <Override PartName="/ppt/tags/tag1040.xml" ContentType="application/vnd.openxmlformats-officedocument.presentationml.tags+xml"/>
  <Override PartName="/ppt/tags/tag1041.xml" ContentType="application/vnd.openxmlformats-officedocument.presentationml.tags+xml"/>
  <Override PartName="/ppt/tags/tag1042.xml" ContentType="application/vnd.openxmlformats-officedocument.presentationml.tags+xml"/>
  <Override PartName="/ppt/tags/tag1043.xml" ContentType="application/vnd.openxmlformats-officedocument.presentationml.tags+xml"/>
  <Override PartName="/ppt/tags/tag1044.xml" ContentType="application/vnd.openxmlformats-officedocument.presentationml.tags+xml"/>
  <Override PartName="/ppt/tags/tag1045.xml" ContentType="application/vnd.openxmlformats-officedocument.presentationml.tags+xml"/>
  <Override PartName="/ppt/tags/tag1046.xml" ContentType="application/vnd.openxmlformats-officedocument.presentationml.tags+xml"/>
  <Override PartName="/ppt/tags/tag1047.xml" ContentType="application/vnd.openxmlformats-officedocument.presentationml.tags+xml"/>
  <Override PartName="/ppt/tags/tag1048.xml" ContentType="application/vnd.openxmlformats-officedocument.presentationml.tags+xml"/>
  <Override PartName="/ppt/tags/tag1049.xml" ContentType="application/vnd.openxmlformats-officedocument.presentationml.tags+xml"/>
  <Override PartName="/ppt/tags/tag1050.xml" ContentType="application/vnd.openxmlformats-officedocument.presentationml.tags+xml"/>
  <Override PartName="/ppt/tags/tag1051.xml" ContentType="application/vnd.openxmlformats-officedocument.presentationml.tags+xml"/>
  <Override PartName="/ppt/tags/tag1052.xml" ContentType="application/vnd.openxmlformats-officedocument.presentationml.tags+xml"/>
  <Override PartName="/ppt/notesSlides/notesSlide23.xml" ContentType="application/vnd.openxmlformats-officedocument.presentationml.notesSlide+xml"/>
  <Override PartName="/ppt/ink/ink6.xml" ContentType="application/inkml+xml"/>
  <Override PartName="/ppt/tags/tag1053.xml" ContentType="application/vnd.openxmlformats-officedocument.presentationml.tags+xml"/>
  <Override PartName="/ppt/tags/tag1054.xml" ContentType="application/vnd.openxmlformats-officedocument.presentationml.tags+xml"/>
  <Override PartName="/ppt/tags/tag1055.xml" ContentType="application/vnd.openxmlformats-officedocument.presentationml.tags+xml"/>
  <Override PartName="/ppt/tags/tag1056.xml" ContentType="application/vnd.openxmlformats-officedocument.presentationml.tags+xml"/>
  <Override PartName="/ppt/tags/tag1057.xml" ContentType="application/vnd.openxmlformats-officedocument.presentationml.tags+xml"/>
  <Override PartName="/ppt/tags/tag1058.xml" ContentType="application/vnd.openxmlformats-officedocument.presentationml.tags+xml"/>
  <Override PartName="/ppt/tags/tag1059.xml" ContentType="application/vnd.openxmlformats-officedocument.presentationml.tags+xml"/>
  <Override PartName="/ppt/tags/tag1060.xml" ContentType="application/vnd.openxmlformats-officedocument.presentationml.tags+xml"/>
  <Override PartName="/ppt/tags/tag1061.xml" ContentType="application/vnd.openxmlformats-officedocument.presentationml.tags+xml"/>
  <Override PartName="/ppt/tags/tag1062.xml" ContentType="application/vnd.openxmlformats-officedocument.presentationml.tags+xml"/>
  <Override PartName="/ppt/tags/tag1063.xml" ContentType="application/vnd.openxmlformats-officedocument.presentationml.tags+xml"/>
  <Override PartName="/ppt/tags/tag1064.xml" ContentType="application/vnd.openxmlformats-officedocument.presentationml.tags+xml"/>
  <Override PartName="/ppt/tags/tag1065.xml" ContentType="application/vnd.openxmlformats-officedocument.presentationml.tags+xml"/>
  <Override PartName="/ppt/tags/tag1066.xml" ContentType="application/vnd.openxmlformats-officedocument.presentationml.tags+xml"/>
  <Override PartName="/ppt/tags/tag1067.xml" ContentType="application/vnd.openxmlformats-officedocument.presentationml.tags+xml"/>
  <Override PartName="/ppt/tags/tag1068.xml" ContentType="application/vnd.openxmlformats-officedocument.presentationml.tags+xml"/>
  <Override PartName="/ppt/tags/tag1069.xml" ContentType="application/vnd.openxmlformats-officedocument.presentationml.tags+xml"/>
  <Override PartName="/ppt/tags/tag1070.xml" ContentType="application/vnd.openxmlformats-officedocument.presentationml.tags+xml"/>
  <Override PartName="/ppt/tags/tag1071.xml" ContentType="application/vnd.openxmlformats-officedocument.presentationml.tags+xml"/>
  <Override PartName="/ppt/tags/tag1072.xml" ContentType="application/vnd.openxmlformats-officedocument.presentationml.tags+xml"/>
  <Override PartName="/ppt/tags/tag1073.xml" ContentType="application/vnd.openxmlformats-officedocument.presentationml.tags+xml"/>
  <Override PartName="/ppt/tags/tag1074.xml" ContentType="application/vnd.openxmlformats-officedocument.presentationml.tags+xml"/>
  <Override PartName="/ppt/tags/tag1075.xml" ContentType="application/vnd.openxmlformats-officedocument.presentationml.tags+xml"/>
  <Override PartName="/ppt/tags/tag1076.xml" ContentType="application/vnd.openxmlformats-officedocument.presentationml.tags+xml"/>
  <Override PartName="/ppt/tags/tag1077.xml" ContentType="application/vnd.openxmlformats-officedocument.presentationml.tags+xml"/>
  <Override PartName="/ppt/tags/tag1078.xml" ContentType="application/vnd.openxmlformats-officedocument.presentationml.tags+xml"/>
  <Override PartName="/ppt/tags/tag1079.xml" ContentType="application/vnd.openxmlformats-officedocument.presentationml.tags+xml"/>
  <Override PartName="/ppt/tags/tag1080.xml" ContentType="application/vnd.openxmlformats-officedocument.presentationml.tags+xml"/>
  <Override PartName="/ppt/tags/tag1081.xml" ContentType="application/vnd.openxmlformats-officedocument.presentationml.tags+xml"/>
  <Override PartName="/ppt/tags/tag1082.xml" ContentType="application/vnd.openxmlformats-officedocument.presentationml.tags+xml"/>
  <Override PartName="/ppt/tags/tag1083.xml" ContentType="application/vnd.openxmlformats-officedocument.presentationml.tags+xml"/>
  <Override PartName="/ppt/tags/tag1084.xml" ContentType="application/vnd.openxmlformats-officedocument.presentationml.tags+xml"/>
  <Override PartName="/ppt/tags/tag1085.xml" ContentType="application/vnd.openxmlformats-officedocument.presentationml.tags+xml"/>
  <Override PartName="/ppt/tags/tag1086.xml" ContentType="application/vnd.openxmlformats-officedocument.presentationml.tags+xml"/>
  <Override PartName="/ppt/tags/tag1087.xml" ContentType="application/vnd.openxmlformats-officedocument.presentationml.tags+xml"/>
  <Override PartName="/ppt/tags/tag1088.xml" ContentType="application/vnd.openxmlformats-officedocument.presentationml.tags+xml"/>
  <Override PartName="/ppt/tags/tag1089.xml" ContentType="application/vnd.openxmlformats-officedocument.presentationml.tags+xml"/>
  <Override PartName="/ppt/tags/tag1090.xml" ContentType="application/vnd.openxmlformats-officedocument.presentationml.tags+xml"/>
  <Override PartName="/ppt/tags/tag1091.xml" ContentType="application/vnd.openxmlformats-officedocument.presentationml.tags+xml"/>
  <Override PartName="/ppt/tags/tag1092.xml" ContentType="application/vnd.openxmlformats-officedocument.presentationml.tags+xml"/>
  <Override PartName="/ppt/tags/tag1093.xml" ContentType="application/vnd.openxmlformats-officedocument.presentationml.tags+xml"/>
  <Override PartName="/ppt/tags/tag1094.xml" ContentType="application/vnd.openxmlformats-officedocument.presentationml.tags+xml"/>
  <Override PartName="/ppt/tags/tag1095.xml" ContentType="application/vnd.openxmlformats-officedocument.presentationml.tags+xml"/>
  <Override PartName="/ppt/tags/tag1096.xml" ContentType="application/vnd.openxmlformats-officedocument.presentationml.tags+xml"/>
  <Override PartName="/ppt/tags/tag1097.xml" ContentType="application/vnd.openxmlformats-officedocument.presentationml.tags+xml"/>
  <Override PartName="/ppt/tags/tag1098.xml" ContentType="application/vnd.openxmlformats-officedocument.presentationml.tags+xml"/>
  <Override PartName="/ppt/tags/tag1099.xml" ContentType="application/vnd.openxmlformats-officedocument.presentationml.tags+xml"/>
  <Override PartName="/ppt/tags/tag1100.xml" ContentType="application/vnd.openxmlformats-officedocument.presentationml.tags+xml"/>
  <Override PartName="/ppt/tags/tag1101.xml" ContentType="application/vnd.openxmlformats-officedocument.presentationml.tags+xml"/>
  <Override PartName="/ppt/tags/tag1102.xml" ContentType="application/vnd.openxmlformats-officedocument.presentationml.tags+xml"/>
  <Override PartName="/ppt/tags/tag1103.xml" ContentType="application/vnd.openxmlformats-officedocument.presentationml.tags+xml"/>
  <Override PartName="/ppt/notesSlides/notesSlide24.xml" ContentType="application/vnd.openxmlformats-officedocument.presentationml.notesSlide+xml"/>
  <Override PartName="/ppt/ink/ink7.xml" ContentType="application/inkml+xml"/>
  <Override PartName="/ppt/tags/tag1104.xml" ContentType="application/vnd.openxmlformats-officedocument.presentationml.tags+xml"/>
  <Override PartName="/ppt/tags/tag1105.xml" ContentType="application/vnd.openxmlformats-officedocument.presentationml.tags+xml"/>
  <Override PartName="/ppt/tags/tag1106.xml" ContentType="application/vnd.openxmlformats-officedocument.presentationml.tags+xml"/>
  <Override PartName="/ppt/tags/tag1107.xml" ContentType="application/vnd.openxmlformats-officedocument.presentationml.tags+xml"/>
  <Override PartName="/ppt/tags/tag1108.xml" ContentType="application/vnd.openxmlformats-officedocument.presentationml.tags+xml"/>
  <Override PartName="/ppt/tags/tag1109.xml" ContentType="application/vnd.openxmlformats-officedocument.presentationml.tags+xml"/>
  <Override PartName="/ppt/tags/tag1110.xml" ContentType="application/vnd.openxmlformats-officedocument.presentationml.tags+xml"/>
  <Override PartName="/ppt/tags/tag1111.xml" ContentType="application/vnd.openxmlformats-officedocument.presentationml.tags+xml"/>
  <Override PartName="/ppt/tags/tag1112.xml" ContentType="application/vnd.openxmlformats-officedocument.presentationml.tags+xml"/>
  <Override PartName="/ppt/tags/tag1113.xml" ContentType="application/vnd.openxmlformats-officedocument.presentationml.tags+xml"/>
  <Override PartName="/ppt/tags/tag1114.xml" ContentType="application/vnd.openxmlformats-officedocument.presentationml.tags+xml"/>
  <Override PartName="/ppt/tags/tag1115.xml" ContentType="application/vnd.openxmlformats-officedocument.presentationml.tags+xml"/>
  <Override PartName="/ppt/tags/tag1116.xml" ContentType="application/vnd.openxmlformats-officedocument.presentationml.tags+xml"/>
  <Override PartName="/ppt/tags/tag1117.xml" ContentType="application/vnd.openxmlformats-officedocument.presentationml.tags+xml"/>
  <Override PartName="/ppt/tags/tag1118.xml" ContentType="application/vnd.openxmlformats-officedocument.presentationml.tags+xml"/>
  <Override PartName="/ppt/tags/tag1119.xml" ContentType="application/vnd.openxmlformats-officedocument.presentationml.tags+xml"/>
  <Override PartName="/ppt/tags/tag1120.xml" ContentType="application/vnd.openxmlformats-officedocument.presentationml.tags+xml"/>
  <Override PartName="/ppt/tags/tag1121.xml" ContentType="application/vnd.openxmlformats-officedocument.presentationml.tags+xml"/>
  <Override PartName="/ppt/tags/tag1122.xml" ContentType="application/vnd.openxmlformats-officedocument.presentationml.tags+xml"/>
  <Override PartName="/ppt/tags/tag1123.xml" ContentType="application/vnd.openxmlformats-officedocument.presentationml.tags+xml"/>
  <Override PartName="/ppt/tags/tag1124.xml" ContentType="application/vnd.openxmlformats-officedocument.presentationml.tags+xml"/>
  <Override PartName="/ppt/tags/tag1125.xml" ContentType="application/vnd.openxmlformats-officedocument.presentationml.tags+xml"/>
  <Override PartName="/ppt/tags/tag1126.xml" ContentType="application/vnd.openxmlformats-officedocument.presentationml.tags+xml"/>
  <Override PartName="/ppt/tags/tag1127.xml" ContentType="application/vnd.openxmlformats-officedocument.presentationml.tags+xml"/>
  <Override PartName="/ppt/tags/tag1128.xml" ContentType="application/vnd.openxmlformats-officedocument.presentationml.tags+xml"/>
  <Override PartName="/ppt/tags/tag1129.xml" ContentType="application/vnd.openxmlformats-officedocument.presentationml.tags+xml"/>
  <Override PartName="/ppt/tags/tag1130.xml" ContentType="application/vnd.openxmlformats-officedocument.presentationml.tags+xml"/>
  <Override PartName="/ppt/tags/tag1131.xml" ContentType="application/vnd.openxmlformats-officedocument.presentationml.tags+xml"/>
  <Override PartName="/ppt/tags/tag1132.xml" ContentType="application/vnd.openxmlformats-officedocument.presentationml.tags+xml"/>
  <Override PartName="/ppt/tags/tag1133.xml" ContentType="application/vnd.openxmlformats-officedocument.presentationml.tags+xml"/>
  <Override PartName="/ppt/tags/tag1134.xml" ContentType="application/vnd.openxmlformats-officedocument.presentationml.tags+xml"/>
  <Override PartName="/ppt/tags/tag1135.xml" ContentType="application/vnd.openxmlformats-officedocument.presentationml.tags+xml"/>
  <Override PartName="/ppt/tags/tag1136.xml" ContentType="application/vnd.openxmlformats-officedocument.presentationml.tags+xml"/>
  <Override PartName="/ppt/tags/tag1137.xml" ContentType="application/vnd.openxmlformats-officedocument.presentationml.tags+xml"/>
  <Override PartName="/ppt/tags/tag1138.xml" ContentType="application/vnd.openxmlformats-officedocument.presentationml.tags+xml"/>
  <Override PartName="/ppt/tags/tag1139.xml" ContentType="application/vnd.openxmlformats-officedocument.presentationml.tags+xml"/>
  <Override PartName="/ppt/tags/tag1140.xml" ContentType="application/vnd.openxmlformats-officedocument.presentationml.tags+xml"/>
  <Override PartName="/ppt/tags/tag1141.xml" ContentType="application/vnd.openxmlformats-officedocument.presentationml.tags+xml"/>
  <Override PartName="/ppt/tags/tag1142.xml" ContentType="application/vnd.openxmlformats-officedocument.presentationml.tags+xml"/>
  <Override PartName="/ppt/tags/tag1143.xml" ContentType="application/vnd.openxmlformats-officedocument.presentationml.tags+xml"/>
  <Override PartName="/ppt/tags/tag1144.xml" ContentType="application/vnd.openxmlformats-officedocument.presentationml.tags+xml"/>
  <Override PartName="/ppt/tags/tag1145.xml" ContentType="application/vnd.openxmlformats-officedocument.presentationml.tags+xml"/>
  <Override PartName="/ppt/tags/tag1146.xml" ContentType="application/vnd.openxmlformats-officedocument.presentationml.tags+xml"/>
  <Override PartName="/ppt/tags/tag1147.xml" ContentType="application/vnd.openxmlformats-officedocument.presentationml.tags+xml"/>
  <Override PartName="/ppt/tags/tag1148.xml" ContentType="application/vnd.openxmlformats-officedocument.presentationml.tags+xml"/>
  <Override PartName="/ppt/tags/tag1149.xml" ContentType="application/vnd.openxmlformats-officedocument.presentationml.tags+xml"/>
  <Override PartName="/ppt/tags/tag1150.xml" ContentType="application/vnd.openxmlformats-officedocument.presentationml.tags+xml"/>
  <Override PartName="/ppt/tags/tag1151.xml" ContentType="application/vnd.openxmlformats-officedocument.presentationml.tags+xml"/>
  <Override PartName="/ppt/tags/tag1152.xml" ContentType="application/vnd.openxmlformats-officedocument.presentationml.tags+xml"/>
  <Override PartName="/ppt/tags/tag1153.xml" ContentType="application/vnd.openxmlformats-officedocument.presentationml.tags+xml"/>
  <Override PartName="/ppt/tags/tag1154.xml" ContentType="application/vnd.openxmlformats-officedocument.presentationml.tags+xml"/>
  <Override PartName="/ppt/notesSlides/notesSlide25.xml" ContentType="application/vnd.openxmlformats-officedocument.presentationml.notesSlide+xml"/>
  <Override PartName="/ppt/ink/ink8.xml" ContentType="application/inkml+xml"/>
  <Override PartName="/ppt/tags/tag1155.xml" ContentType="application/vnd.openxmlformats-officedocument.presentationml.tags+xml"/>
  <Override PartName="/ppt/tags/tag1156.xml" ContentType="application/vnd.openxmlformats-officedocument.presentationml.tags+xml"/>
  <Override PartName="/ppt/tags/tag1157.xml" ContentType="application/vnd.openxmlformats-officedocument.presentationml.tags+xml"/>
  <Override PartName="/ppt/tags/tag1158.xml" ContentType="application/vnd.openxmlformats-officedocument.presentationml.tags+xml"/>
  <Override PartName="/ppt/tags/tag1159.xml" ContentType="application/vnd.openxmlformats-officedocument.presentationml.tags+xml"/>
  <Override PartName="/ppt/tags/tag1160.xml" ContentType="application/vnd.openxmlformats-officedocument.presentationml.tags+xml"/>
  <Override PartName="/ppt/tags/tag1161.xml" ContentType="application/vnd.openxmlformats-officedocument.presentationml.tags+xml"/>
  <Override PartName="/ppt/tags/tag1162.xml" ContentType="application/vnd.openxmlformats-officedocument.presentationml.tags+xml"/>
  <Override PartName="/ppt/tags/tag1163.xml" ContentType="application/vnd.openxmlformats-officedocument.presentationml.tags+xml"/>
  <Override PartName="/ppt/tags/tag1164.xml" ContentType="application/vnd.openxmlformats-officedocument.presentationml.tags+xml"/>
  <Override PartName="/ppt/tags/tag1165.xml" ContentType="application/vnd.openxmlformats-officedocument.presentationml.tags+xml"/>
  <Override PartName="/ppt/tags/tag1166.xml" ContentType="application/vnd.openxmlformats-officedocument.presentationml.tags+xml"/>
  <Override PartName="/ppt/tags/tag1167.xml" ContentType="application/vnd.openxmlformats-officedocument.presentationml.tags+xml"/>
  <Override PartName="/ppt/tags/tag1168.xml" ContentType="application/vnd.openxmlformats-officedocument.presentationml.tags+xml"/>
  <Override PartName="/ppt/tags/tag1169.xml" ContentType="application/vnd.openxmlformats-officedocument.presentationml.tags+xml"/>
  <Override PartName="/ppt/tags/tag1170.xml" ContentType="application/vnd.openxmlformats-officedocument.presentationml.tags+xml"/>
  <Override PartName="/ppt/tags/tag1171.xml" ContentType="application/vnd.openxmlformats-officedocument.presentationml.tags+xml"/>
  <Override PartName="/ppt/tags/tag1172.xml" ContentType="application/vnd.openxmlformats-officedocument.presentationml.tags+xml"/>
  <Override PartName="/ppt/tags/tag1173.xml" ContentType="application/vnd.openxmlformats-officedocument.presentationml.tags+xml"/>
  <Override PartName="/ppt/tags/tag1174.xml" ContentType="application/vnd.openxmlformats-officedocument.presentationml.tags+xml"/>
  <Override PartName="/ppt/tags/tag1175.xml" ContentType="application/vnd.openxmlformats-officedocument.presentationml.tags+xml"/>
  <Override PartName="/ppt/tags/tag1176.xml" ContentType="application/vnd.openxmlformats-officedocument.presentationml.tags+xml"/>
  <Override PartName="/ppt/tags/tag1177.xml" ContentType="application/vnd.openxmlformats-officedocument.presentationml.tags+xml"/>
  <Override PartName="/ppt/tags/tag1178.xml" ContentType="application/vnd.openxmlformats-officedocument.presentationml.tags+xml"/>
  <Override PartName="/ppt/tags/tag1179.xml" ContentType="application/vnd.openxmlformats-officedocument.presentationml.tags+xml"/>
  <Override PartName="/ppt/tags/tag1180.xml" ContentType="application/vnd.openxmlformats-officedocument.presentationml.tags+xml"/>
  <Override PartName="/ppt/tags/tag1181.xml" ContentType="application/vnd.openxmlformats-officedocument.presentationml.tags+xml"/>
  <Override PartName="/ppt/tags/tag1182.xml" ContentType="application/vnd.openxmlformats-officedocument.presentationml.tags+xml"/>
  <Override PartName="/ppt/tags/tag1183.xml" ContentType="application/vnd.openxmlformats-officedocument.presentationml.tags+xml"/>
  <Override PartName="/ppt/tags/tag1184.xml" ContentType="application/vnd.openxmlformats-officedocument.presentationml.tags+xml"/>
  <Override PartName="/ppt/tags/tag1185.xml" ContentType="application/vnd.openxmlformats-officedocument.presentationml.tags+xml"/>
  <Override PartName="/ppt/tags/tag1186.xml" ContentType="application/vnd.openxmlformats-officedocument.presentationml.tags+xml"/>
  <Override PartName="/ppt/tags/tag1187.xml" ContentType="application/vnd.openxmlformats-officedocument.presentationml.tags+xml"/>
  <Override PartName="/ppt/tags/tag1188.xml" ContentType="application/vnd.openxmlformats-officedocument.presentationml.tags+xml"/>
  <Override PartName="/ppt/tags/tag1189.xml" ContentType="application/vnd.openxmlformats-officedocument.presentationml.tags+xml"/>
  <Override PartName="/ppt/tags/tag1190.xml" ContentType="application/vnd.openxmlformats-officedocument.presentationml.tags+xml"/>
  <Override PartName="/ppt/tags/tag1191.xml" ContentType="application/vnd.openxmlformats-officedocument.presentationml.tags+xml"/>
  <Override PartName="/ppt/tags/tag1192.xml" ContentType="application/vnd.openxmlformats-officedocument.presentationml.tags+xml"/>
  <Override PartName="/ppt/tags/tag1193.xml" ContentType="application/vnd.openxmlformats-officedocument.presentationml.tags+xml"/>
  <Override PartName="/ppt/tags/tag1194.xml" ContentType="application/vnd.openxmlformats-officedocument.presentationml.tags+xml"/>
  <Override PartName="/ppt/tags/tag1195.xml" ContentType="application/vnd.openxmlformats-officedocument.presentationml.tags+xml"/>
  <Override PartName="/ppt/tags/tag1196.xml" ContentType="application/vnd.openxmlformats-officedocument.presentationml.tags+xml"/>
  <Override PartName="/ppt/tags/tag1197.xml" ContentType="application/vnd.openxmlformats-officedocument.presentationml.tags+xml"/>
  <Override PartName="/ppt/tags/tag1198.xml" ContentType="application/vnd.openxmlformats-officedocument.presentationml.tags+xml"/>
  <Override PartName="/ppt/tags/tag1199.xml" ContentType="application/vnd.openxmlformats-officedocument.presentationml.tags+xml"/>
  <Override PartName="/ppt/tags/tag1200.xml" ContentType="application/vnd.openxmlformats-officedocument.presentationml.tags+xml"/>
  <Override PartName="/ppt/tags/tag1201.xml" ContentType="application/vnd.openxmlformats-officedocument.presentationml.tags+xml"/>
  <Override PartName="/ppt/tags/tag1202.xml" ContentType="application/vnd.openxmlformats-officedocument.presentationml.tags+xml"/>
  <Override PartName="/ppt/tags/tag1203.xml" ContentType="application/vnd.openxmlformats-officedocument.presentationml.tags+xml"/>
  <Override PartName="/ppt/tags/tag1204.xml" ContentType="application/vnd.openxmlformats-officedocument.presentationml.tags+xml"/>
  <Override PartName="/ppt/notesSlides/notesSlide26.xml" ContentType="application/vnd.openxmlformats-officedocument.presentationml.notesSlide+xml"/>
  <Override PartName="/ppt/tags/tag1205.xml" ContentType="application/vnd.openxmlformats-officedocument.presentationml.tags+xml"/>
  <Override PartName="/ppt/tags/tag1206.xml" ContentType="application/vnd.openxmlformats-officedocument.presentationml.tags+xml"/>
  <Override PartName="/ppt/tags/tag1207.xml" ContentType="application/vnd.openxmlformats-officedocument.presentationml.tags+xml"/>
  <Override PartName="/ppt/tags/tag1208.xml" ContentType="application/vnd.openxmlformats-officedocument.presentationml.tags+xml"/>
  <Override PartName="/ppt/tags/tag1209.xml" ContentType="application/vnd.openxmlformats-officedocument.presentationml.tags+xml"/>
  <Override PartName="/ppt/tags/tag1210.xml" ContentType="application/vnd.openxmlformats-officedocument.presentationml.tags+xml"/>
  <Override PartName="/ppt/tags/tag1211.xml" ContentType="application/vnd.openxmlformats-officedocument.presentationml.tags+xml"/>
  <Override PartName="/ppt/tags/tag1212.xml" ContentType="application/vnd.openxmlformats-officedocument.presentationml.tags+xml"/>
  <Override PartName="/ppt/tags/tag1213.xml" ContentType="application/vnd.openxmlformats-officedocument.presentationml.tags+xml"/>
  <Override PartName="/ppt/tags/tag1214.xml" ContentType="application/vnd.openxmlformats-officedocument.presentationml.tags+xml"/>
  <Override PartName="/ppt/tags/tag1215.xml" ContentType="application/vnd.openxmlformats-officedocument.presentationml.tags+xml"/>
  <Override PartName="/ppt/tags/tag1216.xml" ContentType="application/vnd.openxmlformats-officedocument.presentationml.tags+xml"/>
  <Override PartName="/ppt/tags/tag1217.xml" ContentType="application/vnd.openxmlformats-officedocument.presentationml.tags+xml"/>
  <Override PartName="/ppt/tags/tag1218.xml" ContentType="application/vnd.openxmlformats-officedocument.presentationml.tags+xml"/>
  <Override PartName="/ppt/tags/tag1219.xml" ContentType="application/vnd.openxmlformats-officedocument.presentationml.tags+xml"/>
  <Override PartName="/ppt/tags/tag1220.xml" ContentType="application/vnd.openxmlformats-officedocument.presentationml.tags+xml"/>
  <Override PartName="/ppt/tags/tag1221.xml" ContentType="application/vnd.openxmlformats-officedocument.presentationml.tags+xml"/>
  <Override PartName="/ppt/tags/tag1222.xml" ContentType="application/vnd.openxmlformats-officedocument.presentationml.tags+xml"/>
  <Override PartName="/ppt/tags/tag1223.xml" ContentType="application/vnd.openxmlformats-officedocument.presentationml.tags+xml"/>
  <Override PartName="/ppt/tags/tag1224.xml" ContentType="application/vnd.openxmlformats-officedocument.presentationml.tags+xml"/>
  <Override PartName="/ppt/tags/tag1225.xml" ContentType="application/vnd.openxmlformats-officedocument.presentationml.tags+xml"/>
  <Override PartName="/ppt/tags/tag1226.xml" ContentType="application/vnd.openxmlformats-officedocument.presentationml.tags+xml"/>
  <Override PartName="/ppt/tags/tag1227.xml" ContentType="application/vnd.openxmlformats-officedocument.presentationml.tags+xml"/>
  <Override PartName="/ppt/tags/tag1228.xml" ContentType="application/vnd.openxmlformats-officedocument.presentationml.tags+xml"/>
  <Override PartName="/ppt/tags/tag1229.xml" ContentType="application/vnd.openxmlformats-officedocument.presentationml.tags+xml"/>
  <Override PartName="/ppt/tags/tag1230.xml" ContentType="application/vnd.openxmlformats-officedocument.presentationml.tags+xml"/>
  <Override PartName="/ppt/tags/tag1231.xml" ContentType="application/vnd.openxmlformats-officedocument.presentationml.tags+xml"/>
  <Override PartName="/ppt/tags/tag1232.xml" ContentType="application/vnd.openxmlformats-officedocument.presentationml.tags+xml"/>
  <Override PartName="/ppt/tags/tag1233.xml" ContentType="application/vnd.openxmlformats-officedocument.presentationml.tags+xml"/>
  <Override PartName="/ppt/tags/tag1234.xml" ContentType="application/vnd.openxmlformats-officedocument.presentationml.tags+xml"/>
  <Override PartName="/ppt/tags/tag1235.xml" ContentType="application/vnd.openxmlformats-officedocument.presentationml.tags+xml"/>
  <Override PartName="/ppt/tags/tag1236.xml" ContentType="application/vnd.openxmlformats-officedocument.presentationml.tags+xml"/>
  <Override PartName="/ppt/tags/tag1237.xml" ContentType="application/vnd.openxmlformats-officedocument.presentationml.tags+xml"/>
  <Override PartName="/ppt/tags/tag1238.xml" ContentType="application/vnd.openxmlformats-officedocument.presentationml.tags+xml"/>
  <Override PartName="/ppt/tags/tag1239.xml" ContentType="application/vnd.openxmlformats-officedocument.presentationml.tags+xml"/>
  <Override PartName="/ppt/tags/tag1240.xml" ContentType="application/vnd.openxmlformats-officedocument.presentationml.tags+xml"/>
  <Override PartName="/ppt/tags/tag1241.xml" ContentType="application/vnd.openxmlformats-officedocument.presentationml.tags+xml"/>
  <Override PartName="/ppt/tags/tag1242.xml" ContentType="application/vnd.openxmlformats-officedocument.presentationml.tags+xml"/>
  <Override PartName="/ppt/tags/tag1243.xml" ContentType="application/vnd.openxmlformats-officedocument.presentationml.tags+xml"/>
  <Override PartName="/ppt/tags/tag1244.xml" ContentType="application/vnd.openxmlformats-officedocument.presentationml.tags+xml"/>
  <Override PartName="/ppt/tags/tag1245.xml" ContentType="application/vnd.openxmlformats-officedocument.presentationml.tags+xml"/>
  <Override PartName="/ppt/tags/tag1246.xml" ContentType="application/vnd.openxmlformats-officedocument.presentationml.tags+xml"/>
  <Override PartName="/ppt/tags/tag1247.xml" ContentType="application/vnd.openxmlformats-officedocument.presentationml.tags+xml"/>
  <Override PartName="/ppt/tags/tag1248.xml" ContentType="application/vnd.openxmlformats-officedocument.presentationml.tags+xml"/>
  <Override PartName="/ppt/tags/tag1249.xml" ContentType="application/vnd.openxmlformats-officedocument.presentationml.tags+xml"/>
  <Override PartName="/ppt/tags/tag1250.xml" ContentType="application/vnd.openxmlformats-officedocument.presentationml.tags+xml"/>
  <Override PartName="/ppt/tags/tag1251.xml" ContentType="application/vnd.openxmlformats-officedocument.presentationml.tags+xml"/>
  <Override PartName="/ppt/tags/tag1252.xml" ContentType="application/vnd.openxmlformats-officedocument.presentationml.tags+xml"/>
  <Override PartName="/ppt/tags/tag1253.xml" ContentType="application/vnd.openxmlformats-officedocument.presentationml.tags+xml"/>
  <Override PartName="/ppt/notesSlides/notesSlide27.xml" ContentType="application/vnd.openxmlformats-officedocument.presentationml.notesSlide+xml"/>
  <Override PartName="/ppt/tags/tag1254.xml" ContentType="application/vnd.openxmlformats-officedocument.presentationml.tags+xml"/>
  <Override PartName="/ppt/tags/tag1255.xml" ContentType="application/vnd.openxmlformats-officedocument.presentationml.tags+xml"/>
  <Override PartName="/ppt/tags/tag1256.xml" ContentType="application/vnd.openxmlformats-officedocument.presentationml.tags+xml"/>
  <Override PartName="/ppt/tags/tag1257.xml" ContentType="application/vnd.openxmlformats-officedocument.presentationml.tags+xml"/>
  <Override PartName="/ppt/tags/tag1258.xml" ContentType="application/vnd.openxmlformats-officedocument.presentationml.tags+xml"/>
  <Override PartName="/ppt/tags/tag1259.xml" ContentType="application/vnd.openxmlformats-officedocument.presentationml.tags+xml"/>
  <Override PartName="/ppt/tags/tag1260.xml" ContentType="application/vnd.openxmlformats-officedocument.presentationml.tags+xml"/>
  <Override PartName="/ppt/tags/tag1261.xml" ContentType="application/vnd.openxmlformats-officedocument.presentationml.tags+xml"/>
  <Override PartName="/ppt/tags/tag1262.xml" ContentType="application/vnd.openxmlformats-officedocument.presentationml.tags+xml"/>
  <Override PartName="/ppt/tags/tag1263.xml" ContentType="application/vnd.openxmlformats-officedocument.presentationml.tags+xml"/>
  <Override PartName="/ppt/tags/tag1264.xml" ContentType="application/vnd.openxmlformats-officedocument.presentationml.tags+xml"/>
  <Override PartName="/ppt/tags/tag1265.xml" ContentType="application/vnd.openxmlformats-officedocument.presentationml.tags+xml"/>
  <Override PartName="/ppt/tags/tag1266.xml" ContentType="application/vnd.openxmlformats-officedocument.presentationml.tags+xml"/>
  <Override PartName="/ppt/tags/tag1267.xml" ContentType="application/vnd.openxmlformats-officedocument.presentationml.tags+xml"/>
  <Override PartName="/ppt/tags/tag1268.xml" ContentType="application/vnd.openxmlformats-officedocument.presentationml.tags+xml"/>
  <Override PartName="/ppt/tags/tag1269.xml" ContentType="application/vnd.openxmlformats-officedocument.presentationml.tags+xml"/>
  <Override PartName="/ppt/tags/tag1270.xml" ContentType="application/vnd.openxmlformats-officedocument.presentationml.tags+xml"/>
  <Override PartName="/ppt/tags/tag1271.xml" ContentType="application/vnd.openxmlformats-officedocument.presentationml.tags+xml"/>
  <Override PartName="/ppt/tags/tag1272.xml" ContentType="application/vnd.openxmlformats-officedocument.presentationml.tags+xml"/>
  <Override PartName="/ppt/tags/tag1273.xml" ContentType="application/vnd.openxmlformats-officedocument.presentationml.tags+xml"/>
  <Override PartName="/ppt/tags/tag1274.xml" ContentType="application/vnd.openxmlformats-officedocument.presentationml.tags+xml"/>
  <Override PartName="/ppt/tags/tag1275.xml" ContentType="application/vnd.openxmlformats-officedocument.presentationml.tags+xml"/>
  <Override PartName="/ppt/tags/tag1276.xml" ContentType="application/vnd.openxmlformats-officedocument.presentationml.tags+xml"/>
  <Override PartName="/ppt/tags/tag1277.xml" ContentType="application/vnd.openxmlformats-officedocument.presentationml.tags+xml"/>
  <Override PartName="/ppt/tags/tag1278.xml" ContentType="application/vnd.openxmlformats-officedocument.presentationml.tags+xml"/>
  <Override PartName="/ppt/tags/tag1279.xml" ContentType="application/vnd.openxmlformats-officedocument.presentationml.tags+xml"/>
  <Override PartName="/ppt/tags/tag1280.xml" ContentType="application/vnd.openxmlformats-officedocument.presentationml.tags+xml"/>
  <Override PartName="/ppt/tags/tag1281.xml" ContentType="application/vnd.openxmlformats-officedocument.presentationml.tags+xml"/>
  <Override PartName="/ppt/tags/tag1282.xml" ContentType="application/vnd.openxmlformats-officedocument.presentationml.tags+xml"/>
  <Override PartName="/ppt/tags/tag1283.xml" ContentType="application/vnd.openxmlformats-officedocument.presentationml.tags+xml"/>
  <Override PartName="/ppt/tags/tag1284.xml" ContentType="application/vnd.openxmlformats-officedocument.presentationml.tags+xml"/>
  <Override PartName="/ppt/tags/tag1285.xml" ContentType="application/vnd.openxmlformats-officedocument.presentationml.tags+xml"/>
  <Override PartName="/ppt/tags/tag1286.xml" ContentType="application/vnd.openxmlformats-officedocument.presentationml.tags+xml"/>
  <Override PartName="/ppt/tags/tag1287.xml" ContentType="application/vnd.openxmlformats-officedocument.presentationml.tags+xml"/>
  <Override PartName="/ppt/tags/tag1288.xml" ContentType="application/vnd.openxmlformats-officedocument.presentationml.tags+xml"/>
  <Override PartName="/ppt/tags/tag1289.xml" ContentType="application/vnd.openxmlformats-officedocument.presentationml.tags+xml"/>
  <Override PartName="/ppt/tags/tag1290.xml" ContentType="application/vnd.openxmlformats-officedocument.presentationml.tags+xml"/>
  <Override PartName="/ppt/tags/tag1291.xml" ContentType="application/vnd.openxmlformats-officedocument.presentationml.tags+xml"/>
  <Override PartName="/ppt/tags/tag1292.xml" ContentType="application/vnd.openxmlformats-officedocument.presentationml.tags+xml"/>
  <Override PartName="/ppt/tags/tag1293.xml" ContentType="application/vnd.openxmlformats-officedocument.presentationml.tags+xml"/>
  <Override PartName="/ppt/tags/tag1294.xml" ContentType="application/vnd.openxmlformats-officedocument.presentationml.tags+xml"/>
  <Override PartName="/ppt/tags/tag1295.xml" ContentType="application/vnd.openxmlformats-officedocument.presentationml.tags+xml"/>
  <Override PartName="/ppt/tags/tag1296.xml" ContentType="application/vnd.openxmlformats-officedocument.presentationml.tags+xml"/>
  <Override PartName="/ppt/tags/tag1297.xml" ContentType="application/vnd.openxmlformats-officedocument.presentationml.tags+xml"/>
  <Override PartName="/ppt/tags/tag1298.xml" ContentType="application/vnd.openxmlformats-officedocument.presentationml.tags+xml"/>
  <Override PartName="/ppt/tags/tag1299.xml" ContentType="application/vnd.openxmlformats-officedocument.presentationml.tags+xml"/>
  <Override PartName="/ppt/tags/tag1300.xml" ContentType="application/vnd.openxmlformats-officedocument.presentationml.tags+xml"/>
  <Override PartName="/ppt/tags/tag1301.xml" ContentType="application/vnd.openxmlformats-officedocument.presentationml.tags+xml"/>
  <Override PartName="/ppt/tags/tag1302.xml" ContentType="application/vnd.openxmlformats-officedocument.presentationml.tags+xml"/>
  <Override PartName="/ppt/tags/tag1303.xml" ContentType="application/vnd.openxmlformats-officedocument.presentationml.tags+xml"/>
  <Override PartName="/ppt/notesSlides/notesSlide28.xml" ContentType="application/vnd.openxmlformats-officedocument.presentationml.notesSlide+xml"/>
  <Override PartName="/ppt/tags/tag1304.xml" ContentType="application/vnd.openxmlformats-officedocument.presentationml.tags+xml"/>
  <Override PartName="/ppt/tags/tag1305.xml" ContentType="application/vnd.openxmlformats-officedocument.presentationml.tags+xml"/>
  <Override PartName="/ppt/tags/tag1306.xml" ContentType="application/vnd.openxmlformats-officedocument.presentationml.tags+xml"/>
  <Override PartName="/ppt/tags/tag1307.xml" ContentType="application/vnd.openxmlformats-officedocument.presentationml.tags+xml"/>
  <Override PartName="/ppt/tags/tag1308.xml" ContentType="application/vnd.openxmlformats-officedocument.presentationml.tags+xml"/>
  <Override PartName="/ppt/tags/tag1309.xml" ContentType="application/vnd.openxmlformats-officedocument.presentationml.tags+xml"/>
  <Override PartName="/ppt/tags/tag1310.xml" ContentType="application/vnd.openxmlformats-officedocument.presentationml.tags+xml"/>
  <Override PartName="/ppt/tags/tag1311.xml" ContentType="application/vnd.openxmlformats-officedocument.presentationml.tags+xml"/>
  <Override PartName="/ppt/tags/tag1312.xml" ContentType="application/vnd.openxmlformats-officedocument.presentationml.tags+xml"/>
  <Override PartName="/ppt/tags/tag1313.xml" ContentType="application/vnd.openxmlformats-officedocument.presentationml.tags+xml"/>
  <Override PartName="/ppt/tags/tag1314.xml" ContentType="application/vnd.openxmlformats-officedocument.presentationml.tags+xml"/>
  <Override PartName="/ppt/tags/tag1315.xml" ContentType="application/vnd.openxmlformats-officedocument.presentationml.tags+xml"/>
  <Override PartName="/ppt/tags/tag1316.xml" ContentType="application/vnd.openxmlformats-officedocument.presentationml.tags+xml"/>
  <Override PartName="/ppt/tags/tag1317.xml" ContentType="application/vnd.openxmlformats-officedocument.presentationml.tags+xml"/>
  <Override PartName="/ppt/tags/tag1318.xml" ContentType="application/vnd.openxmlformats-officedocument.presentationml.tags+xml"/>
  <Override PartName="/ppt/tags/tag1319.xml" ContentType="application/vnd.openxmlformats-officedocument.presentationml.tags+xml"/>
  <Override PartName="/ppt/tags/tag1320.xml" ContentType="application/vnd.openxmlformats-officedocument.presentationml.tags+xml"/>
  <Override PartName="/ppt/tags/tag1321.xml" ContentType="application/vnd.openxmlformats-officedocument.presentationml.tags+xml"/>
  <Override PartName="/ppt/tags/tag1322.xml" ContentType="application/vnd.openxmlformats-officedocument.presentationml.tags+xml"/>
  <Override PartName="/ppt/tags/tag1323.xml" ContentType="application/vnd.openxmlformats-officedocument.presentationml.tags+xml"/>
  <Override PartName="/ppt/tags/tag1324.xml" ContentType="application/vnd.openxmlformats-officedocument.presentationml.tags+xml"/>
  <Override PartName="/ppt/tags/tag1325.xml" ContentType="application/vnd.openxmlformats-officedocument.presentationml.tags+xml"/>
  <Override PartName="/ppt/tags/tag1326.xml" ContentType="application/vnd.openxmlformats-officedocument.presentationml.tags+xml"/>
  <Override PartName="/ppt/tags/tag1327.xml" ContentType="application/vnd.openxmlformats-officedocument.presentationml.tags+xml"/>
  <Override PartName="/ppt/tags/tag1328.xml" ContentType="application/vnd.openxmlformats-officedocument.presentationml.tags+xml"/>
  <Override PartName="/ppt/tags/tag1329.xml" ContentType="application/vnd.openxmlformats-officedocument.presentationml.tags+xml"/>
  <Override PartName="/ppt/tags/tag1330.xml" ContentType="application/vnd.openxmlformats-officedocument.presentationml.tags+xml"/>
  <Override PartName="/ppt/tags/tag1331.xml" ContentType="application/vnd.openxmlformats-officedocument.presentationml.tags+xml"/>
  <Override PartName="/ppt/tags/tag1332.xml" ContentType="application/vnd.openxmlformats-officedocument.presentationml.tags+xml"/>
  <Override PartName="/ppt/tags/tag1333.xml" ContentType="application/vnd.openxmlformats-officedocument.presentationml.tags+xml"/>
  <Override PartName="/ppt/tags/tag1334.xml" ContentType="application/vnd.openxmlformats-officedocument.presentationml.tags+xml"/>
  <Override PartName="/ppt/tags/tag1335.xml" ContentType="application/vnd.openxmlformats-officedocument.presentationml.tags+xml"/>
  <Override PartName="/ppt/tags/tag1336.xml" ContentType="application/vnd.openxmlformats-officedocument.presentationml.tags+xml"/>
  <Override PartName="/ppt/tags/tag1337.xml" ContentType="application/vnd.openxmlformats-officedocument.presentationml.tags+xml"/>
  <Override PartName="/ppt/tags/tag1338.xml" ContentType="application/vnd.openxmlformats-officedocument.presentationml.tags+xml"/>
  <Override PartName="/ppt/tags/tag1339.xml" ContentType="application/vnd.openxmlformats-officedocument.presentationml.tags+xml"/>
  <Override PartName="/ppt/tags/tag1340.xml" ContentType="application/vnd.openxmlformats-officedocument.presentationml.tags+xml"/>
  <Override PartName="/ppt/tags/tag1341.xml" ContentType="application/vnd.openxmlformats-officedocument.presentationml.tags+xml"/>
  <Override PartName="/ppt/tags/tag1342.xml" ContentType="application/vnd.openxmlformats-officedocument.presentationml.tags+xml"/>
  <Override PartName="/ppt/tags/tag1343.xml" ContentType="application/vnd.openxmlformats-officedocument.presentationml.tags+xml"/>
  <Override PartName="/ppt/tags/tag1344.xml" ContentType="application/vnd.openxmlformats-officedocument.presentationml.tags+xml"/>
  <Override PartName="/ppt/tags/tag1345.xml" ContentType="application/vnd.openxmlformats-officedocument.presentationml.tags+xml"/>
  <Override PartName="/ppt/tags/tag1346.xml" ContentType="application/vnd.openxmlformats-officedocument.presentationml.tags+xml"/>
  <Override PartName="/ppt/tags/tag1347.xml" ContentType="application/vnd.openxmlformats-officedocument.presentationml.tags+xml"/>
  <Override PartName="/ppt/tags/tag1348.xml" ContentType="application/vnd.openxmlformats-officedocument.presentationml.tags+xml"/>
  <Override PartName="/ppt/tags/tag1349.xml" ContentType="application/vnd.openxmlformats-officedocument.presentationml.tags+xml"/>
  <Override PartName="/ppt/tags/tag1350.xml" ContentType="application/vnd.openxmlformats-officedocument.presentationml.tags+xml"/>
  <Override PartName="/ppt/tags/tag1351.xml" ContentType="application/vnd.openxmlformats-officedocument.presentationml.tags+xml"/>
  <Override PartName="/ppt/tags/tag1352.xml" ContentType="application/vnd.openxmlformats-officedocument.presentationml.tags+xml"/>
  <Override PartName="/ppt/notesSlides/notesSlide29.xml" ContentType="application/vnd.openxmlformats-officedocument.presentationml.notesSlide+xml"/>
  <Override PartName="/ppt/tags/tag1353.xml" ContentType="application/vnd.openxmlformats-officedocument.presentationml.tags+xml"/>
  <Override PartName="/ppt/tags/tag1354.xml" ContentType="application/vnd.openxmlformats-officedocument.presentationml.tags+xml"/>
  <Override PartName="/ppt/tags/tag1355.xml" ContentType="application/vnd.openxmlformats-officedocument.presentationml.tags+xml"/>
  <Override PartName="/ppt/tags/tag1356.xml" ContentType="application/vnd.openxmlformats-officedocument.presentationml.tags+xml"/>
  <Override PartName="/ppt/tags/tag1357.xml" ContentType="application/vnd.openxmlformats-officedocument.presentationml.tags+xml"/>
  <Override PartName="/ppt/tags/tag1358.xml" ContentType="application/vnd.openxmlformats-officedocument.presentationml.tags+xml"/>
  <Override PartName="/ppt/tags/tag1359.xml" ContentType="application/vnd.openxmlformats-officedocument.presentationml.tags+xml"/>
  <Override PartName="/ppt/tags/tag1360.xml" ContentType="application/vnd.openxmlformats-officedocument.presentationml.tags+xml"/>
  <Override PartName="/ppt/tags/tag1361.xml" ContentType="application/vnd.openxmlformats-officedocument.presentationml.tags+xml"/>
  <Override PartName="/ppt/tags/tag1362.xml" ContentType="application/vnd.openxmlformats-officedocument.presentationml.tags+xml"/>
  <Override PartName="/ppt/tags/tag1363.xml" ContentType="application/vnd.openxmlformats-officedocument.presentationml.tags+xml"/>
  <Override PartName="/ppt/tags/tag1364.xml" ContentType="application/vnd.openxmlformats-officedocument.presentationml.tags+xml"/>
  <Override PartName="/ppt/tags/tag1365.xml" ContentType="application/vnd.openxmlformats-officedocument.presentationml.tags+xml"/>
  <Override PartName="/ppt/tags/tag1366.xml" ContentType="application/vnd.openxmlformats-officedocument.presentationml.tags+xml"/>
  <Override PartName="/ppt/tags/tag1367.xml" ContentType="application/vnd.openxmlformats-officedocument.presentationml.tags+xml"/>
  <Override PartName="/ppt/tags/tag1368.xml" ContentType="application/vnd.openxmlformats-officedocument.presentationml.tags+xml"/>
  <Override PartName="/ppt/tags/tag1369.xml" ContentType="application/vnd.openxmlformats-officedocument.presentationml.tags+xml"/>
  <Override PartName="/ppt/tags/tag1370.xml" ContentType="application/vnd.openxmlformats-officedocument.presentationml.tags+xml"/>
  <Override PartName="/ppt/tags/tag1371.xml" ContentType="application/vnd.openxmlformats-officedocument.presentationml.tags+xml"/>
  <Override PartName="/ppt/tags/tag1372.xml" ContentType="application/vnd.openxmlformats-officedocument.presentationml.tags+xml"/>
  <Override PartName="/ppt/tags/tag1373.xml" ContentType="application/vnd.openxmlformats-officedocument.presentationml.tags+xml"/>
  <Override PartName="/ppt/tags/tag1374.xml" ContentType="application/vnd.openxmlformats-officedocument.presentationml.tags+xml"/>
  <Override PartName="/ppt/tags/tag1375.xml" ContentType="application/vnd.openxmlformats-officedocument.presentationml.tags+xml"/>
  <Override PartName="/ppt/tags/tag1376.xml" ContentType="application/vnd.openxmlformats-officedocument.presentationml.tags+xml"/>
  <Override PartName="/ppt/tags/tag1377.xml" ContentType="application/vnd.openxmlformats-officedocument.presentationml.tags+xml"/>
  <Override PartName="/ppt/tags/tag1378.xml" ContentType="application/vnd.openxmlformats-officedocument.presentationml.tags+xml"/>
  <Override PartName="/ppt/tags/tag1379.xml" ContentType="application/vnd.openxmlformats-officedocument.presentationml.tags+xml"/>
  <Override PartName="/ppt/tags/tag1380.xml" ContentType="application/vnd.openxmlformats-officedocument.presentationml.tags+xml"/>
  <Override PartName="/ppt/tags/tag1381.xml" ContentType="application/vnd.openxmlformats-officedocument.presentationml.tags+xml"/>
  <Override PartName="/ppt/tags/tag1382.xml" ContentType="application/vnd.openxmlformats-officedocument.presentationml.tags+xml"/>
  <Override PartName="/ppt/tags/tag1383.xml" ContentType="application/vnd.openxmlformats-officedocument.presentationml.tags+xml"/>
  <Override PartName="/ppt/tags/tag1384.xml" ContentType="application/vnd.openxmlformats-officedocument.presentationml.tags+xml"/>
  <Override PartName="/ppt/tags/tag1385.xml" ContentType="application/vnd.openxmlformats-officedocument.presentationml.tags+xml"/>
  <Override PartName="/ppt/tags/tag1386.xml" ContentType="application/vnd.openxmlformats-officedocument.presentationml.tags+xml"/>
  <Override PartName="/ppt/tags/tag1387.xml" ContentType="application/vnd.openxmlformats-officedocument.presentationml.tags+xml"/>
  <Override PartName="/ppt/tags/tag1388.xml" ContentType="application/vnd.openxmlformats-officedocument.presentationml.tags+xml"/>
  <Override PartName="/ppt/tags/tag1389.xml" ContentType="application/vnd.openxmlformats-officedocument.presentationml.tags+xml"/>
  <Override PartName="/ppt/tags/tag1390.xml" ContentType="application/vnd.openxmlformats-officedocument.presentationml.tags+xml"/>
  <Override PartName="/ppt/tags/tag1391.xml" ContentType="application/vnd.openxmlformats-officedocument.presentationml.tags+xml"/>
  <Override PartName="/ppt/tags/tag1392.xml" ContentType="application/vnd.openxmlformats-officedocument.presentationml.tags+xml"/>
  <Override PartName="/ppt/tags/tag1393.xml" ContentType="application/vnd.openxmlformats-officedocument.presentationml.tags+xml"/>
  <Override PartName="/ppt/tags/tag1394.xml" ContentType="application/vnd.openxmlformats-officedocument.presentationml.tags+xml"/>
  <Override PartName="/ppt/tags/tag1395.xml" ContentType="application/vnd.openxmlformats-officedocument.presentationml.tags+xml"/>
  <Override PartName="/ppt/tags/tag1396.xml" ContentType="application/vnd.openxmlformats-officedocument.presentationml.tags+xml"/>
  <Override PartName="/ppt/tags/tag1397.xml" ContentType="application/vnd.openxmlformats-officedocument.presentationml.tags+xml"/>
  <Override PartName="/ppt/tags/tag1398.xml" ContentType="application/vnd.openxmlformats-officedocument.presentationml.tags+xml"/>
  <Override PartName="/ppt/tags/tag1399.xml" ContentType="application/vnd.openxmlformats-officedocument.presentationml.tags+xml"/>
  <Override PartName="/ppt/tags/tag1400.xml" ContentType="application/vnd.openxmlformats-officedocument.presentationml.tags+xml"/>
  <Override PartName="/ppt/tags/tag1401.xml" ContentType="application/vnd.openxmlformats-officedocument.presentationml.tags+xml"/>
  <Override PartName="/ppt/notesSlides/notesSlide30.xml" ContentType="application/vnd.openxmlformats-officedocument.presentationml.notesSlide+xml"/>
  <Override PartName="/ppt/tags/tag1402.xml" ContentType="application/vnd.openxmlformats-officedocument.presentationml.tags+xml"/>
  <Override PartName="/ppt/tags/tag1403.xml" ContentType="application/vnd.openxmlformats-officedocument.presentationml.tags+xml"/>
  <Override PartName="/ppt/tags/tag1404.xml" ContentType="application/vnd.openxmlformats-officedocument.presentationml.tags+xml"/>
  <Override PartName="/ppt/tags/tag1405.xml" ContentType="application/vnd.openxmlformats-officedocument.presentationml.tags+xml"/>
  <Override PartName="/ppt/tags/tag1406.xml" ContentType="application/vnd.openxmlformats-officedocument.presentationml.tags+xml"/>
  <Override PartName="/ppt/tags/tag1407.xml" ContentType="application/vnd.openxmlformats-officedocument.presentationml.tags+xml"/>
  <Override PartName="/ppt/tags/tag1408.xml" ContentType="application/vnd.openxmlformats-officedocument.presentationml.tags+xml"/>
  <Override PartName="/ppt/tags/tag1409.xml" ContentType="application/vnd.openxmlformats-officedocument.presentationml.tags+xml"/>
  <Override PartName="/ppt/tags/tag1410.xml" ContentType="application/vnd.openxmlformats-officedocument.presentationml.tags+xml"/>
  <Override PartName="/ppt/tags/tag1411.xml" ContentType="application/vnd.openxmlformats-officedocument.presentationml.tags+xml"/>
  <Override PartName="/ppt/tags/tag1412.xml" ContentType="application/vnd.openxmlformats-officedocument.presentationml.tags+xml"/>
  <Override PartName="/ppt/tags/tag1413.xml" ContentType="application/vnd.openxmlformats-officedocument.presentationml.tags+xml"/>
  <Override PartName="/ppt/tags/tag1414.xml" ContentType="application/vnd.openxmlformats-officedocument.presentationml.tags+xml"/>
  <Override PartName="/ppt/tags/tag1415.xml" ContentType="application/vnd.openxmlformats-officedocument.presentationml.tags+xml"/>
  <Override PartName="/ppt/tags/tag1416.xml" ContentType="application/vnd.openxmlformats-officedocument.presentationml.tags+xml"/>
  <Override PartName="/ppt/tags/tag1417.xml" ContentType="application/vnd.openxmlformats-officedocument.presentationml.tags+xml"/>
  <Override PartName="/ppt/tags/tag1418.xml" ContentType="application/vnd.openxmlformats-officedocument.presentationml.tags+xml"/>
  <Override PartName="/ppt/tags/tag1419.xml" ContentType="application/vnd.openxmlformats-officedocument.presentationml.tags+xml"/>
  <Override PartName="/ppt/tags/tag1420.xml" ContentType="application/vnd.openxmlformats-officedocument.presentationml.tags+xml"/>
  <Override PartName="/ppt/tags/tag1421.xml" ContentType="application/vnd.openxmlformats-officedocument.presentationml.tags+xml"/>
  <Override PartName="/ppt/tags/tag1422.xml" ContentType="application/vnd.openxmlformats-officedocument.presentationml.tags+xml"/>
  <Override PartName="/ppt/tags/tag1423.xml" ContentType="application/vnd.openxmlformats-officedocument.presentationml.tags+xml"/>
  <Override PartName="/ppt/tags/tag1424.xml" ContentType="application/vnd.openxmlformats-officedocument.presentationml.tags+xml"/>
  <Override PartName="/ppt/tags/tag1425.xml" ContentType="application/vnd.openxmlformats-officedocument.presentationml.tags+xml"/>
  <Override PartName="/ppt/tags/tag1426.xml" ContentType="application/vnd.openxmlformats-officedocument.presentationml.tags+xml"/>
  <Override PartName="/ppt/tags/tag1427.xml" ContentType="application/vnd.openxmlformats-officedocument.presentationml.tags+xml"/>
  <Override PartName="/ppt/tags/tag1428.xml" ContentType="application/vnd.openxmlformats-officedocument.presentationml.tags+xml"/>
  <Override PartName="/ppt/tags/tag1429.xml" ContentType="application/vnd.openxmlformats-officedocument.presentationml.tags+xml"/>
  <Override PartName="/ppt/tags/tag1430.xml" ContentType="application/vnd.openxmlformats-officedocument.presentationml.tags+xml"/>
  <Override PartName="/ppt/tags/tag1431.xml" ContentType="application/vnd.openxmlformats-officedocument.presentationml.tags+xml"/>
  <Override PartName="/ppt/tags/tag1432.xml" ContentType="application/vnd.openxmlformats-officedocument.presentationml.tags+xml"/>
  <Override PartName="/ppt/tags/tag1433.xml" ContentType="application/vnd.openxmlformats-officedocument.presentationml.tags+xml"/>
  <Override PartName="/ppt/tags/tag1434.xml" ContentType="application/vnd.openxmlformats-officedocument.presentationml.tags+xml"/>
  <Override PartName="/ppt/tags/tag1435.xml" ContentType="application/vnd.openxmlformats-officedocument.presentationml.tags+xml"/>
  <Override PartName="/ppt/tags/tag1436.xml" ContentType="application/vnd.openxmlformats-officedocument.presentationml.tags+xml"/>
  <Override PartName="/ppt/tags/tag1437.xml" ContentType="application/vnd.openxmlformats-officedocument.presentationml.tags+xml"/>
  <Override PartName="/ppt/tags/tag1438.xml" ContentType="application/vnd.openxmlformats-officedocument.presentationml.tags+xml"/>
  <Override PartName="/ppt/tags/tag1439.xml" ContentType="application/vnd.openxmlformats-officedocument.presentationml.tags+xml"/>
  <Override PartName="/ppt/tags/tag1440.xml" ContentType="application/vnd.openxmlformats-officedocument.presentationml.tags+xml"/>
  <Override PartName="/ppt/tags/tag1441.xml" ContentType="application/vnd.openxmlformats-officedocument.presentationml.tags+xml"/>
  <Override PartName="/ppt/tags/tag1442.xml" ContentType="application/vnd.openxmlformats-officedocument.presentationml.tags+xml"/>
  <Override PartName="/ppt/tags/tag1443.xml" ContentType="application/vnd.openxmlformats-officedocument.presentationml.tags+xml"/>
  <Override PartName="/ppt/tags/tag1444.xml" ContentType="application/vnd.openxmlformats-officedocument.presentationml.tags+xml"/>
  <Override PartName="/ppt/tags/tag1445.xml" ContentType="application/vnd.openxmlformats-officedocument.presentationml.tags+xml"/>
  <Override PartName="/ppt/tags/tag1446.xml" ContentType="application/vnd.openxmlformats-officedocument.presentationml.tags+xml"/>
  <Override PartName="/ppt/tags/tag1447.xml" ContentType="application/vnd.openxmlformats-officedocument.presentationml.tags+xml"/>
  <Override PartName="/ppt/tags/tag1448.xml" ContentType="application/vnd.openxmlformats-officedocument.presentationml.tags+xml"/>
  <Override PartName="/ppt/tags/tag1449.xml" ContentType="application/vnd.openxmlformats-officedocument.presentationml.tags+xml"/>
  <Override PartName="/ppt/tags/tag1450.xml" ContentType="application/vnd.openxmlformats-officedocument.presentationml.tags+xml"/>
  <Override PartName="/ppt/notesSlides/notesSlide31.xml" ContentType="application/vnd.openxmlformats-officedocument.presentationml.notesSlide+xml"/>
  <Override PartName="/ppt/ink/ink9.xml" ContentType="application/inkml+xml"/>
  <Override PartName="/ppt/tags/tag1451.xml" ContentType="application/vnd.openxmlformats-officedocument.presentationml.tags+xml"/>
  <Override PartName="/ppt/tags/tag1452.xml" ContentType="application/vnd.openxmlformats-officedocument.presentationml.tags+xml"/>
  <Override PartName="/ppt/tags/tag1453.xml" ContentType="application/vnd.openxmlformats-officedocument.presentationml.tags+xml"/>
  <Override PartName="/ppt/tags/tag1454.xml" ContentType="application/vnd.openxmlformats-officedocument.presentationml.tags+xml"/>
  <Override PartName="/ppt/tags/tag1455.xml" ContentType="application/vnd.openxmlformats-officedocument.presentationml.tags+xml"/>
  <Override PartName="/ppt/tags/tag1456.xml" ContentType="application/vnd.openxmlformats-officedocument.presentationml.tags+xml"/>
  <Override PartName="/ppt/tags/tag1457.xml" ContentType="application/vnd.openxmlformats-officedocument.presentationml.tags+xml"/>
  <Override PartName="/ppt/tags/tag1458.xml" ContentType="application/vnd.openxmlformats-officedocument.presentationml.tags+xml"/>
  <Override PartName="/ppt/tags/tag1459.xml" ContentType="application/vnd.openxmlformats-officedocument.presentationml.tags+xml"/>
  <Override PartName="/ppt/tags/tag1460.xml" ContentType="application/vnd.openxmlformats-officedocument.presentationml.tags+xml"/>
  <Override PartName="/ppt/tags/tag1461.xml" ContentType="application/vnd.openxmlformats-officedocument.presentationml.tags+xml"/>
  <Override PartName="/ppt/tags/tag1462.xml" ContentType="application/vnd.openxmlformats-officedocument.presentationml.tags+xml"/>
  <Override PartName="/ppt/tags/tag1463.xml" ContentType="application/vnd.openxmlformats-officedocument.presentationml.tags+xml"/>
  <Override PartName="/ppt/tags/tag1464.xml" ContentType="application/vnd.openxmlformats-officedocument.presentationml.tags+xml"/>
  <Override PartName="/ppt/tags/tag1465.xml" ContentType="application/vnd.openxmlformats-officedocument.presentationml.tags+xml"/>
  <Override PartName="/ppt/tags/tag1466.xml" ContentType="application/vnd.openxmlformats-officedocument.presentationml.tags+xml"/>
  <Override PartName="/ppt/tags/tag1467.xml" ContentType="application/vnd.openxmlformats-officedocument.presentationml.tags+xml"/>
  <Override PartName="/ppt/tags/tag1468.xml" ContentType="application/vnd.openxmlformats-officedocument.presentationml.tags+xml"/>
  <Override PartName="/ppt/tags/tag1469.xml" ContentType="application/vnd.openxmlformats-officedocument.presentationml.tags+xml"/>
  <Override PartName="/ppt/tags/tag1470.xml" ContentType="application/vnd.openxmlformats-officedocument.presentationml.tags+xml"/>
  <Override PartName="/ppt/tags/tag1471.xml" ContentType="application/vnd.openxmlformats-officedocument.presentationml.tags+xml"/>
  <Override PartName="/ppt/tags/tag1472.xml" ContentType="application/vnd.openxmlformats-officedocument.presentationml.tags+xml"/>
  <Override PartName="/ppt/tags/tag1473.xml" ContentType="application/vnd.openxmlformats-officedocument.presentationml.tags+xml"/>
  <Override PartName="/ppt/tags/tag1474.xml" ContentType="application/vnd.openxmlformats-officedocument.presentationml.tags+xml"/>
  <Override PartName="/ppt/tags/tag1475.xml" ContentType="application/vnd.openxmlformats-officedocument.presentationml.tags+xml"/>
  <Override PartName="/ppt/tags/tag1476.xml" ContentType="application/vnd.openxmlformats-officedocument.presentationml.tags+xml"/>
  <Override PartName="/ppt/tags/tag1477.xml" ContentType="application/vnd.openxmlformats-officedocument.presentationml.tags+xml"/>
  <Override PartName="/ppt/tags/tag1478.xml" ContentType="application/vnd.openxmlformats-officedocument.presentationml.tags+xml"/>
  <Override PartName="/ppt/tags/tag1479.xml" ContentType="application/vnd.openxmlformats-officedocument.presentationml.tags+xml"/>
  <Override PartName="/ppt/tags/tag1480.xml" ContentType="application/vnd.openxmlformats-officedocument.presentationml.tags+xml"/>
  <Override PartName="/ppt/tags/tag1481.xml" ContentType="application/vnd.openxmlformats-officedocument.presentationml.tags+xml"/>
  <Override PartName="/ppt/tags/tag1482.xml" ContentType="application/vnd.openxmlformats-officedocument.presentationml.tags+xml"/>
  <Override PartName="/ppt/tags/tag1483.xml" ContentType="application/vnd.openxmlformats-officedocument.presentationml.tags+xml"/>
  <Override PartName="/ppt/tags/tag1484.xml" ContentType="application/vnd.openxmlformats-officedocument.presentationml.tags+xml"/>
  <Override PartName="/ppt/tags/tag1485.xml" ContentType="application/vnd.openxmlformats-officedocument.presentationml.tags+xml"/>
  <Override PartName="/ppt/tags/tag1486.xml" ContentType="application/vnd.openxmlformats-officedocument.presentationml.tags+xml"/>
  <Override PartName="/ppt/tags/tag1487.xml" ContentType="application/vnd.openxmlformats-officedocument.presentationml.tags+xml"/>
  <Override PartName="/ppt/tags/tag1488.xml" ContentType="application/vnd.openxmlformats-officedocument.presentationml.tags+xml"/>
  <Override PartName="/ppt/tags/tag1489.xml" ContentType="application/vnd.openxmlformats-officedocument.presentationml.tags+xml"/>
  <Override PartName="/ppt/tags/tag1490.xml" ContentType="application/vnd.openxmlformats-officedocument.presentationml.tags+xml"/>
  <Override PartName="/ppt/tags/tag1491.xml" ContentType="application/vnd.openxmlformats-officedocument.presentationml.tags+xml"/>
  <Override PartName="/ppt/tags/tag1492.xml" ContentType="application/vnd.openxmlformats-officedocument.presentationml.tags+xml"/>
  <Override PartName="/ppt/tags/tag1493.xml" ContentType="application/vnd.openxmlformats-officedocument.presentationml.tags+xml"/>
  <Override PartName="/ppt/tags/tag1494.xml" ContentType="application/vnd.openxmlformats-officedocument.presentationml.tags+xml"/>
  <Override PartName="/ppt/tags/tag1495.xml" ContentType="application/vnd.openxmlformats-officedocument.presentationml.tags+xml"/>
  <Override PartName="/ppt/tags/tag1496.xml" ContentType="application/vnd.openxmlformats-officedocument.presentationml.tags+xml"/>
  <Override PartName="/ppt/tags/tag1497.xml" ContentType="application/vnd.openxmlformats-officedocument.presentationml.tags+xml"/>
  <Override PartName="/ppt/tags/tag1498.xml" ContentType="application/vnd.openxmlformats-officedocument.presentationml.tags+xml"/>
  <Override PartName="/ppt/tags/tag1499.xml" ContentType="application/vnd.openxmlformats-officedocument.presentationml.tags+xml"/>
  <Override PartName="/ppt/notesSlides/notesSlide32.xml" ContentType="application/vnd.openxmlformats-officedocument.presentationml.notesSlide+xml"/>
  <Override PartName="/ppt/tags/tag1500.xml" ContentType="application/vnd.openxmlformats-officedocument.presentationml.tags+xml"/>
  <Override PartName="/ppt/tags/tag1501.xml" ContentType="application/vnd.openxmlformats-officedocument.presentationml.tags+xml"/>
  <Override PartName="/ppt/tags/tag1502.xml" ContentType="application/vnd.openxmlformats-officedocument.presentationml.tags+xml"/>
  <Override PartName="/ppt/tags/tag1503.xml" ContentType="application/vnd.openxmlformats-officedocument.presentationml.tags+xml"/>
  <Override PartName="/ppt/tags/tag1504.xml" ContentType="application/vnd.openxmlformats-officedocument.presentationml.tags+xml"/>
  <Override PartName="/ppt/tags/tag1505.xml" ContentType="application/vnd.openxmlformats-officedocument.presentationml.tags+xml"/>
  <Override PartName="/ppt/tags/tag1506.xml" ContentType="application/vnd.openxmlformats-officedocument.presentationml.tags+xml"/>
  <Override PartName="/ppt/tags/tag1507.xml" ContentType="application/vnd.openxmlformats-officedocument.presentationml.tags+xml"/>
  <Override PartName="/ppt/tags/tag1508.xml" ContentType="application/vnd.openxmlformats-officedocument.presentationml.tags+xml"/>
  <Override PartName="/ppt/tags/tag1509.xml" ContentType="application/vnd.openxmlformats-officedocument.presentationml.tags+xml"/>
  <Override PartName="/ppt/tags/tag1510.xml" ContentType="application/vnd.openxmlformats-officedocument.presentationml.tags+xml"/>
  <Override PartName="/ppt/tags/tag1511.xml" ContentType="application/vnd.openxmlformats-officedocument.presentationml.tags+xml"/>
  <Override PartName="/ppt/tags/tag1512.xml" ContentType="application/vnd.openxmlformats-officedocument.presentationml.tags+xml"/>
  <Override PartName="/ppt/tags/tag1513.xml" ContentType="application/vnd.openxmlformats-officedocument.presentationml.tags+xml"/>
  <Override PartName="/ppt/tags/tag1514.xml" ContentType="application/vnd.openxmlformats-officedocument.presentationml.tags+xml"/>
  <Override PartName="/ppt/tags/tag1515.xml" ContentType="application/vnd.openxmlformats-officedocument.presentationml.tags+xml"/>
  <Override PartName="/ppt/tags/tag1516.xml" ContentType="application/vnd.openxmlformats-officedocument.presentationml.tags+xml"/>
  <Override PartName="/ppt/tags/tag1517.xml" ContentType="application/vnd.openxmlformats-officedocument.presentationml.tags+xml"/>
  <Override PartName="/ppt/tags/tag1518.xml" ContentType="application/vnd.openxmlformats-officedocument.presentationml.tags+xml"/>
  <Override PartName="/ppt/tags/tag1519.xml" ContentType="application/vnd.openxmlformats-officedocument.presentationml.tags+xml"/>
  <Override PartName="/ppt/tags/tag1520.xml" ContentType="application/vnd.openxmlformats-officedocument.presentationml.tags+xml"/>
  <Override PartName="/ppt/tags/tag1521.xml" ContentType="application/vnd.openxmlformats-officedocument.presentationml.tags+xml"/>
  <Override PartName="/ppt/tags/tag1522.xml" ContentType="application/vnd.openxmlformats-officedocument.presentationml.tags+xml"/>
  <Override PartName="/ppt/tags/tag1523.xml" ContentType="application/vnd.openxmlformats-officedocument.presentationml.tags+xml"/>
  <Override PartName="/ppt/tags/tag1524.xml" ContentType="application/vnd.openxmlformats-officedocument.presentationml.tags+xml"/>
  <Override PartName="/ppt/tags/tag1525.xml" ContentType="application/vnd.openxmlformats-officedocument.presentationml.tags+xml"/>
  <Override PartName="/ppt/tags/tag1526.xml" ContentType="application/vnd.openxmlformats-officedocument.presentationml.tags+xml"/>
  <Override PartName="/ppt/tags/tag1527.xml" ContentType="application/vnd.openxmlformats-officedocument.presentationml.tags+xml"/>
  <Override PartName="/ppt/tags/tag1528.xml" ContentType="application/vnd.openxmlformats-officedocument.presentationml.tags+xml"/>
  <Override PartName="/ppt/tags/tag1529.xml" ContentType="application/vnd.openxmlformats-officedocument.presentationml.tags+xml"/>
  <Override PartName="/ppt/tags/tag1530.xml" ContentType="application/vnd.openxmlformats-officedocument.presentationml.tags+xml"/>
  <Override PartName="/ppt/tags/tag1531.xml" ContentType="application/vnd.openxmlformats-officedocument.presentationml.tags+xml"/>
  <Override PartName="/ppt/tags/tag1532.xml" ContentType="application/vnd.openxmlformats-officedocument.presentationml.tags+xml"/>
  <Override PartName="/ppt/tags/tag1533.xml" ContentType="application/vnd.openxmlformats-officedocument.presentationml.tags+xml"/>
  <Override PartName="/ppt/tags/tag1534.xml" ContentType="application/vnd.openxmlformats-officedocument.presentationml.tags+xml"/>
  <Override PartName="/ppt/tags/tag1535.xml" ContentType="application/vnd.openxmlformats-officedocument.presentationml.tags+xml"/>
  <Override PartName="/ppt/tags/tag1536.xml" ContentType="application/vnd.openxmlformats-officedocument.presentationml.tags+xml"/>
  <Override PartName="/ppt/tags/tag1537.xml" ContentType="application/vnd.openxmlformats-officedocument.presentationml.tags+xml"/>
  <Override PartName="/ppt/tags/tag1538.xml" ContentType="application/vnd.openxmlformats-officedocument.presentationml.tags+xml"/>
  <Override PartName="/ppt/tags/tag1539.xml" ContentType="application/vnd.openxmlformats-officedocument.presentationml.tags+xml"/>
  <Override PartName="/ppt/tags/tag1540.xml" ContentType="application/vnd.openxmlformats-officedocument.presentationml.tags+xml"/>
  <Override PartName="/ppt/tags/tag1541.xml" ContentType="application/vnd.openxmlformats-officedocument.presentationml.tags+xml"/>
  <Override PartName="/ppt/tags/tag1542.xml" ContentType="application/vnd.openxmlformats-officedocument.presentationml.tags+xml"/>
  <Override PartName="/ppt/tags/tag1543.xml" ContentType="application/vnd.openxmlformats-officedocument.presentationml.tags+xml"/>
  <Override PartName="/ppt/tags/tag1544.xml" ContentType="application/vnd.openxmlformats-officedocument.presentationml.tags+xml"/>
  <Override PartName="/ppt/tags/tag1545.xml" ContentType="application/vnd.openxmlformats-officedocument.presentationml.tags+xml"/>
  <Override PartName="/ppt/tags/tag1546.xml" ContentType="application/vnd.openxmlformats-officedocument.presentationml.tags+xml"/>
  <Override PartName="/ppt/tags/tag1547.xml" ContentType="application/vnd.openxmlformats-officedocument.presentationml.tags+xml"/>
  <Override PartName="/ppt/tags/tag1548.xml" ContentType="application/vnd.openxmlformats-officedocument.presentationml.tags+xml"/>
  <Override PartName="/ppt/tags/tag1549.xml" ContentType="application/vnd.openxmlformats-officedocument.presentationml.tags+xml"/>
  <Override PartName="/ppt/notesSlides/notesSlide33.xml" ContentType="application/vnd.openxmlformats-officedocument.presentationml.notesSlide+xml"/>
  <Override PartName="/ppt/tags/tag1550.xml" ContentType="application/vnd.openxmlformats-officedocument.presentationml.tags+xml"/>
  <Override PartName="/ppt/tags/tag1551.xml" ContentType="application/vnd.openxmlformats-officedocument.presentationml.tags+xml"/>
  <Override PartName="/ppt/tags/tag1552.xml" ContentType="application/vnd.openxmlformats-officedocument.presentationml.tags+xml"/>
  <Override PartName="/ppt/tags/tag1553.xml" ContentType="application/vnd.openxmlformats-officedocument.presentationml.tags+xml"/>
  <Override PartName="/ppt/tags/tag1554.xml" ContentType="application/vnd.openxmlformats-officedocument.presentationml.tags+xml"/>
  <Override PartName="/ppt/tags/tag1555.xml" ContentType="application/vnd.openxmlformats-officedocument.presentationml.tags+xml"/>
  <Override PartName="/ppt/tags/tag1556.xml" ContentType="application/vnd.openxmlformats-officedocument.presentationml.tags+xml"/>
  <Override PartName="/ppt/tags/tag1557.xml" ContentType="application/vnd.openxmlformats-officedocument.presentationml.tags+xml"/>
  <Override PartName="/ppt/tags/tag1558.xml" ContentType="application/vnd.openxmlformats-officedocument.presentationml.tags+xml"/>
  <Override PartName="/ppt/tags/tag1559.xml" ContentType="application/vnd.openxmlformats-officedocument.presentationml.tags+xml"/>
  <Override PartName="/ppt/tags/tag1560.xml" ContentType="application/vnd.openxmlformats-officedocument.presentationml.tags+xml"/>
  <Override PartName="/ppt/tags/tag1561.xml" ContentType="application/vnd.openxmlformats-officedocument.presentationml.tags+xml"/>
  <Override PartName="/ppt/tags/tag1562.xml" ContentType="application/vnd.openxmlformats-officedocument.presentationml.tags+xml"/>
  <Override PartName="/ppt/tags/tag1563.xml" ContentType="application/vnd.openxmlformats-officedocument.presentationml.tags+xml"/>
  <Override PartName="/ppt/tags/tag1564.xml" ContentType="application/vnd.openxmlformats-officedocument.presentationml.tags+xml"/>
  <Override PartName="/ppt/tags/tag1565.xml" ContentType="application/vnd.openxmlformats-officedocument.presentationml.tags+xml"/>
  <Override PartName="/ppt/tags/tag1566.xml" ContentType="application/vnd.openxmlformats-officedocument.presentationml.tags+xml"/>
  <Override PartName="/ppt/tags/tag1567.xml" ContentType="application/vnd.openxmlformats-officedocument.presentationml.tags+xml"/>
  <Override PartName="/ppt/tags/tag1568.xml" ContentType="application/vnd.openxmlformats-officedocument.presentationml.tags+xml"/>
  <Override PartName="/ppt/tags/tag1569.xml" ContentType="application/vnd.openxmlformats-officedocument.presentationml.tags+xml"/>
  <Override PartName="/ppt/tags/tag1570.xml" ContentType="application/vnd.openxmlformats-officedocument.presentationml.tags+xml"/>
  <Override PartName="/ppt/tags/tag1571.xml" ContentType="application/vnd.openxmlformats-officedocument.presentationml.tags+xml"/>
  <Override PartName="/ppt/tags/tag1572.xml" ContentType="application/vnd.openxmlformats-officedocument.presentationml.tags+xml"/>
  <Override PartName="/ppt/tags/tag1573.xml" ContentType="application/vnd.openxmlformats-officedocument.presentationml.tags+xml"/>
  <Override PartName="/ppt/tags/tag1574.xml" ContentType="application/vnd.openxmlformats-officedocument.presentationml.tags+xml"/>
  <Override PartName="/ppt/tags/tag1575.xml" ContentType="application/vnd.openxmlformats-officedocument.presentationml.tags+xml"/>
  <Override PartName="/ppt/tags/tag1576.xml" ContentType="application/vnd.openxmlformats-officedocument.presentationml.tags+xml"/>
  <Override PartName="/ppt/tags/tag1577.xml" ContentType="application/vnd.openxmlformats-officedocument.presentationml.tags+xml"/>
  <Override PartName="/ppt/tags/tag1578.xml" ContentType="application/vnd.openxmlformats-officedocument.presentationml.tags+xml"/>
  <Override PartName="/ppt/tags/tag1579.xml" ContentType="application/vnd.openxmlformats-officedocument.presentationml.tags+xml"/>
  <Override PartName="/ppt/tags/tag1580.xml" ContentType="application/vnd.openxmlformats-officedocument.presentationml.tags+xml"/>
  <Override PartName="/ppt/tags/tag1581.xml" ContentType="application/vnd.openxmlformats-officedocument.presentationml.tags+xml"/>
  <Override PartName="/ppt/tags/tag1582.xml" ContentType="application/vnd.openxmlformats-officedocument.presentationml.tags+xml"/>
  <Override PartName="/ppt/tags/tag1583.xml" ContentType="application/vnd.openxmlformats-officedocument.presentationml.tags+xml"/>
  <Override PartName="/ppt/tags/tag1584.xml" ContentType="application/vnd.openxmlformats-officedocument.presentationml.tags+xml"/>
  <Override PartName="/ppt/tags/tag1585.xml" ContentType="application/vnd.openxmlformats-officedocument.presentationml.tags+xml"/>
  <Override PartName="/ppt/tags/tag1586.xml" ContentType="application/vnd.openxmlformats-officedocument.presentationml.tags+xml"/>
  <Override PartName="/ppt/tags/tag1587.xml" ContentType="application/vnd.openxmlformats-officedocument.presentationml.tags+xml"/>
  <Override PartName="/ppt/tags/tag1588.xml" ContentType="application/vnd.openxmlformats-officedocument.presentationml.tags+xml"/>
  <Override PartName="/ppt/tags/tag1589.xml" ContentType="application/vnd.openxmlformats-officedocument.presentationml.tags+xml"/>
  <Override PartName="/ppt/tags/tag1590.xml" ContentType="application/vnd.openxmlformats-officedocument.presentationml.tags+xml"/>
  <Override PartName="/ppt/tags/tag1591.xml" ContentType="application/vnd.openxmlformats-officedocument.presentationml.tags+xml"/>
  <Override PartName="/ppt/tags/tag1592.xml" ContentType="application/vnd.openxmlformats-officedocument.presentationml.tags+xml"/>
  <Override PartName="/ppt/tags/tag1593.xml" ContentType="application/vnd.openxmlformats-officedocument.presentationml.tags+xml"/>
  <Override PartName="/ppt/tags/tag1594.xml" ContentType="application/vnd.openxmlformats-officedocument.presentationml.tags+xml"/>
  <Override PartName="/ppt/tags/tag1595.xml" ContentType="application/vnd.openxmlformats-officedocument.presentationml.tags+xml"/>
  <Override PartName="/ppt/tags/tag1596.xml" ContentType="application/vnd.openxmlformats-officedocument.presentationml.tags+xml"/>
  <Override PartName="/ppt/tags/tag1597.xml" ContentType="application/vnd.openxmlformats-officedocument.presentationml.tags+xml"/>
  <Override PartName="/ppt/tags/tag1598.xml" ContentType="application/vnd.openxmlformats-officedocument.presentationml.tags+xml"/>
  <Override PartName="/ppt/notesSlides/notesSlide34.xml" ContentType="application/vnd.openxmlformats-officedocument.presentationml.notesSlide+xml"/>
  <Override PartName="/ppt/tags/tag1599.xml" ContentType="application/vnd.openxmlformats-officedocument.presentationml.tags+xml"/>
  <Override PartName="/ppt/tags/tag1600.xml" ContentType="application/vnd.openxmlformats-officedocument.presentationml.tags+xml"/>
  <Override PartName="/ppt/tags/tag1601.xml" ContentType="application/vnd.openxmlformats-officedocument.presentationml.tags+xml"/>
  <Override PartName="/ppt/tags/tag1602.xml" ContentType="application/vnd.openxmlformats-officedocument.presentationml.tags+xml"/>
  <Override PartName="/ppt/tags/tag1603.xml" ContentType="application/vnd.openxmlformats-officedocument.presentationml.tags+xml"/>
  <Override PartName="/ppt/tags/tag1604.xml" ContentType="application/vnd.openxmlformats-officedocument.presentationml.tags+xml"/>
  <Override PartName="/ppt/tags/tag1605.xml" ContentType="application/vnd.openxmlformats-officedocument.presentationml.tags+xml"/>
  <Override PartName="/ppt/tags/tag1606.xml" ContentType="application/vnd.openxmlformats-officedocument.presentationml.tags+xml"/>
  <Override PartName="/ppt/tags/tag1607.xml" ContentType="application/vnd.openxmlformats-officedocument.presentationml.tags+xml"/>
  <Override PartName="/ppt/tags/tag1608.xml" ContentType="application/vnd.openxmlformats-officedocument.presentationml.tags+xml"/>
  <Override PartName="/ppt/tags/tag1609.xml" ContentType="application/vnd.openxmlformats-officedocument.presentationml.tags+xml"/>
  <Override PartName="/ppt/tags/tag1610.xml" ContentType="application/vnd.openxmlformats-officedocument.presentationml.tags+xml"/>
  <Override PartName="/ppt/tags/tag1611.xml" ContentType="application/vnd.openxmlformats-officedocument.presentationml.tags+xml"/>
  <Override PartName="/ppt/tags/tag1612.xml" ContentType="application/vnd.openxmlformats-officedocument.presentationml.tags+xml"/>
  <Override PartName="/ppt/tags/tag1613.xml" ContentType="application/vnd.openxmlformats-officedocument.presentationml.tags+xml"/>
  <Override PartName="/ppt/tags/tag1614.xml" ContentType="application/vnd.openxmlformats-officedocument.presentationml.tags+xml"/>
  <Override PartName="/ppt/tags/tag1615.xml" ContentType="application/vnd.openxmlformats-officedocument.presentationml.tags+xml"/>
  <Override PartName="/ppt/tags/tag1616.xml" ContentType="application/vnd.openxmlformats-officedocument.presentationml.tags+xml"/>
  <Override PartName="/ppt/tags/tag1617.xml" ContentType="application/vnd.openxmlformats-officedocument.presentationml.tags+xml"/>
  <Override PartName="/ppt/tags/tag1618.xml" ContentType="application/vnd.openxmlformats-officedocument.presentationml.tags+xml"/>
  <Override PartName="/ppt/tags/tag1619.xml" ContentType="application/vnd.openxmlformats-officedocument.presentationml.tags+xml"/>
  <Override PartName="/ppt/tags/tag1620.xml" ContentType="application/vnd.openxmlformats-officedocument.presentationml.tags+xml"/>
  <Override PartName="/ppt/tags/tag1621.xml" ContentType="application/vnd.openxmlformats-officedocument.presentationml.tags+xml"/>
  <Override PartName="/ppt/tags/tag1622.xml" ContentType="application/vnd.openxmlformats-officedocument.presentationml.tags+xml"/>
  <Override PartName="/ppt/tags/tag1623.xml" ContentType="application/vnd.openxmlformats-officedocument.presentationml.tags+xml"/>
  <Override PartName="/ppt/tags/tag1624.xml" ContentType="application/vnd.openxmlformats-officedocument.presentationml.tags+xml"/>
  <Override PartName="/ppt/tags/tag1625.xml" ContentType="application/vnd.openxmlformats-officedocument.presentationml.tags+xml"/>
  <Override PartName="/ppt/tags/tag1626.xml" ContentType="application/vnd.openxmlformats-officedocument.presentationml.tags+xml"/>
  <Override PartName="/ppt/tags/tag1627.xml" ContentType="application/vnd.openxmlformats-officedocument.presentationml.tags+xml"/>
  <Override PartName="/ppt/tags/tag1628.xml" ContentType="application/vnd.openxmlformats-officedocument.presentationml.tags+xml"/>
  <Override PartName="/ppt/tags/tag1629.xml" ContentType="application/vnd.openxmlformats-officedocument.presentationml.tags+xml"/>
  <Override PartName="/ppt/tags/tag1630.xml" ContentType="application/vnd.openxmlformats-officedocument.presentationml.tags+xml"/>
  <Override PartName="/ppt/tags/tag1631.xml" ContentType="application/vnd.openxmlformats-officedocument.presentationml.tags+xml"/>
  <Override PartName="/ppt/tags/tag1632.xml" ContentType="application/vnd.openxmlformats-officedocument.presentationml.tags+xml"/>
  <Override PartName="/ppt/tags/tag1633.xml" ContentType="application/vnd.openxmlformats-officedocument.presentationml.tags+xml"/>
  <Override PartName="/ppt/tags/tag1634.xml" ContentType="application/vnd.openxmlformats-officedocument.presentationml.tags+xml"/>
  <Override PartName="/ppt/tags/tag1635.xml" ContentType="application/vnd.openxmlformats-officedocument.presentationml.tags+xml"/>
  <Override PartName="/ppt/tags/tag1636.xml" ContentType="application/vnd.openxmlformats-officedocument.presentationml.tags+xml"/>
  <Override PartName="/ppt/tags/tag1637.xml" ContentType="application/vnd.openxmlformats-officedocument.presentationml.tags+xml"/>
  <Override PartName="/ppt/tags/tag1638.xml" ContentType="application/vnd.openxmlformats-officedocument.presentationml.tags+xml"/>
  <Override PartName="/ppt/tags/tag1639.xml" ContentType="application/vnd.openxmlformats-officedocument.presentationml.tags+xml"/>
  <Override PartName="/ppt/tags/tag1640.xml" ContentType="application/vnd.openxmlformats-officedocument.presentationml.tags+xml"/>
  <Override PartName="/ppt/tags/tag1641.xml" ContentType="application/vnd.openxmlformats-officedocument.presentationml.tags+xml"/>
  <Override PartName="/ppt/tags/tag1642.xml" ContentType="application/vnd.openxmlformats-officedocument.presentationml.tags+xml"/>
  <Override PartName="/ppt/tags/tag1643.xml" ContentType="application/vnd.openxmlformats-officedocument.presentationml.tags+xml"/>
  <Override PartName="/ppt/tags/tag1644.xml" ContentType="application/vnd.openxmlformats-officedocument.presentationml.tags+xml"/>
  <Override PartName="/ppt/tags/tag1645.xml" ContentType="application/vnd.openxmlformats-officedocument.presentationml.tags+xml"/>
  <Override PartName="/ppt/tags/tag1646.xml" ContentType="application/vnd.openxmlformats-officedocument.presentationml.tags+xml"/>
  <Override PartName="/ppt/tags/tag1647.xml" ContentType="application/vnd.openxmlformats-officedocument.presentationml.tags+xml"/>
  <Override PartName="/ppt/tags/tag1648.xml" ContentType="application/vnd.openxmlformats-officedocument.presentationml.tags+xml"/>
  <Override PartName="/ppt/notesSlides/notesSlide35.xml" ContentType="application/vnd.openxmlformats-officedocument.presentationml.notesSlide+xml"/>
  <Override PartName="/ppt/tags/tag1649.xml" ContentType="application/vnd.openxmlformats-officedocument.presentationml.tags+xml"/>
  <Override PartName="/ppt/tags/tag1650.xml" ContentType="application/vnd.openxmlformats-officedocument.presentationml.tags+xml"/>
  <Override PartName="/ppt/tags/tag1651.xml" ContentType="application/vnd.openxmlformats-officedocument.presentationml.tags+xml"/>
  <Override PartName="/ppt/tags/tag1652.xml" ContentType="application/vnd.openxmlformats-officedocument.presentationml.tags+xml"/>
  <Override PartName="/ppt/tags/tag1653.xml" ContentType="application/vnd.openxmlformats-officedocument.presentationml.tags+xml"/>
  <Override PartName="/ppt/tags/tag1654.xml" ContentType="application/vnd.openxmlformats-officedocument.presentationml.tags+xml"/>
  <Override PartName="/ppt/tags/tag1655.xml" ContentType="application/vnd.openxmlformats-officedocument.presentationml.tags+xml"/>
  <Override PartName="/ppt/tags/tag1656.xml" ContentType="application/vnd.openxmlformats-officedocument.presentationml.tags+xml"/>
  <Override PartName="/ppt/tags/tag1657.xml" ContentType="application/vnd.openxmlformats-officedocument.presentationml.tags+xml"/>
  <Override PartName="/ppt/tags/tag1658.xml" ContentType="application/vnd.openxmlformats-officedocument.presentationml.tags+xml"/>
  <Override PartName="/ppt/tags/tag1659.xml" ContentType="application/vnd.openxmlformats-officedocument.presentationml.tags+xml"/>
  <Override PartName="/ppt/tags/tag1660.xml" ContentType="application/vnd.openxmlformats-officedocument.presentationml.tags+xml"/>
  <Override PartName="/ppt/tags/tag1661.xml" ContentType="application/vnd.openxmlformats-officedocument.presentationml.tags+xml"/>
  <Override PartName="/ppt/tags/tag1662.xml" ContentType="application/vnd.openxmlformats-officedocument.presentationml.tags+xml"/>
  <Override PartName="/ppt/tags/tag1663.xml" ContentType="application/vnd.openxmlformats-officedocument.presentationml.tags+xml"/>
  <Override PartName="/ppt/tags/tag1664.xml" ContentType="application/vnd.openxmlformats-officedocument.presentationml.tags+xml"/>
  <Override PartName="/ppt/tags/tag1665.xml" ContentType="application/vnd.openxmlformats-officedocument.presentationml.tags+xml"/>
  <Override PartName="/ppt/tags/tag1666.xml" ContentType="application/vnd.openxmlformats-officedocument.presentationml.tags+xml"/>
  <Override PartName="/ppt/tags/tag1667.xml" ContentType="application/vnd.openxmlformats-officedocument.presentationml.tags+xml"/>
  <Override PartName="/ppt/tags/tag1668.xml" ContentType="application/vnd.openxmlformats-officedocument.presentationml.tags+xml"/>
  <Override PartName="/ppt/tags/tag1669.xml" ContentType="application/vnd.openxmlformats-officedocument.presentationml.tags+xml"/>
  <Override PartName="/ppt/tags/tag1670.xml" ContentType="application/vnd.openxmlformats-officedocument.presentationml.tags+xml"/>
  <Override PartName="/ppt/tags/tag1671.xml" ContentType="application/vnd.openxmlformats-officedocument.presentationml.tags+xml"/>
  <Override PartName="/ppt/tags/tag1672.xml" ContentType="application/vnd.openxmlformats-officedocument.presentationml.tags+xml"/>
  <Override PartName="/ppt/tags/tag1673.xml" ContentType="application/vnd.openxmlformats-officedocument.presentationml.tags+xml"/>
  <Override PartName="/ppt/tags/tag1674.xml" ContentType="application/vnd.openxmlformats-officedocument.presentationml.tags+xml"/>
  <Override PartName="/ppt/tags/tag1675.xml" ContentType="application/vnd.openxmlformats-officedocument.presentationml.tags+xml"/>
  <Override PartName="/ppt/tags/tag1676.xml" ContentType="application/vnd.openxmlformats-officedocument.presentationml.tags+xml"/>
  <Override PartName="/ppt/tags/tag1677.xml" ContentType="application/vnd.openxmlformats-officedocument.presentationml.tags+xml"/>
  <Override PartName="/ppt/tags/tag1678.xml" ContentType="application/vnd.openxmlformats-officedocument.presentationml.tags+xml"/>
  <Override PartName="/ppt/tags/tag1679.xml" ContentType="application/vnd.openxmlformats-officedocument.presentationml.tags+xml"/>
  <Override PartName="/ppt/tags/tag1680.xml" ContentType="application/vnd.openxmlformats-officedocument.presentationml.tags+xml"/>
  <Override PartName="/ppt/tags/tag1681.xml" ContentType="application/vnd.openxmlformats-officedocument.presentationml.tags+xml"/>
  <Override PartName="/ppt/tags/tag1682.xml" ContentType="application/vnd.openxmlformats-officedocument.presentationml.tags+xml"/>
  <Override PartName="/ppt/tags/tag1683.xml" ContentType="application/vnd.openxmlformats-officedocument.presentationml.tags+xml"/>
  <Override PartName="/ppt/tags/tag1684.xml" ContentType="application/vnd.openxmlformats-officedocument.presentationml.tags+xml"/>
  <Override PartName="/ppt/tags/tag1685.xml" ContentType="application/vnd.openxmlformats-officedocument.presentationml.tags+xml"/>
  <Override PartName="/ppt/tags/tag1686.xml" ContentType="application/vnd.openxmlformats-officedocument.presentationml.tags+xml"/>
  <Override PartName="/ppt/tags/tag1687.xml" ContentType="application/vnd.openxmlformats-officedocument.presentationml.tags+xml"/>
  <Override PartName="/ppt/tags/tag1688.xml" ContentType="application/vnd.openxmlformats-officedocument.presentationml.tags+xml"/>
  <Override PartName="/ppt/tags/tag1689.xml" ContentType="application/vnd.openxmlformats-officedocument.presentationml.tags+xml"/>
  <Override PartName="/ppt/tags/tag1690.xml" ContentType="application/vnd.openxmlformats-officedocument.presentationml.tags+xml"/>
  <Override PartName="/ppt/tags/tag1691.xml" ContentType="application/vnd.openxmlformats-officedocument.presentationml.tags+xml"/>
  <Override PartName="/ppt/tags/tag1692.xml" ContentType="application/vnd.openxmlformats-officedocument.presentationml.tags+xml"/>
  <Override PartName="/ppt/tags/tag1693.xml" ContentType="application/vnd.openxmlformats-officedocument.presentationml.tags+xml"/>
  <Override PartName="/ppt/tags/tag1694.xml" ContentType="application/vnd.openxmlformats-officedocument.presentationml.tags+xml"/>
  <Override PartName="/ppt/tags/tag1695.xml" ContentType="application/vnd.openxmlformats-officedocument.presentationml.tags+xml"/>
  <Override PartName="/ppt/tags/tag1696.xml" ContentType="application/vnd.openxmlformats-officedocument.presentationml.tags+xml"/>
  <Override PartName="/ppt/tags/tag1697.xml" ContentType="application/vnd.openxmlformats-officedocument.presentationml.tags+xml"/>
  <Override PartName="/ppt/tags/tag1698.xml" ContentType="application/vnd.openxmlformats-officedocument.presentationml.tags+xml"/>
  <Override PartName="/ppt/tags/tag1699.xml" ContentType="application/vnd.openxmlformats-officedocument.presentationml.tags+xml"/>
  <Override PartName="/ppt/notesSlides/notesSlide36.xml" ContentType="application/vnd.openxmlformats-officedocument.presentationml.notesSlide+xml"/>
  <Override PartName="/ppt/ink/ink10.xml" ContentType="application/inkml+xml"/>
  <Override PartName="/ppt/tags/tag1700.xml" ContentType="application/vnd.openxmlformats-officedocument.presentationml.tags+xml"/>
  <Override PartName="/ppt/tags/tag1701.xml" ContentType="application/vnd.openxmlformats-officedocument.presentationml.tags+xml"/>
  <Override PartName="/ppt/tags/tag1702.xml" ContentType="application/vnd.openxmlformats-officedocument.presentationml.tags+xml"/>
  <Override PartName="/ppt/tags/tag1703.xml" ContentType="application/vnd.openxmlformats-officedocument.presentationml.tags+xml"/>
  <Override PartName="/ppt/tags/tag1704.xml" ContentType="application/vnd.openxmlformats-officedocument.presentationml.tags+xml"/>
  <Override PartName="/ppt/tags/tag1705.xml" ContentType="application/vnd.openxmlformats-officedocument.presentationml.tags+xml"/>
  <Override PartName="/ppt/tags/tag1706.xml" ContentType="application/vnd.openxmlformats-officedocument.presentationml.tags+xml"/>
  <Override PartName="/ppt/tags/tag1707.xml" ContentType="application/vnd.openxmlformats-officedocument.presentationml.tags+xml"/>
  <Override PartName="/ppt/tags/tag1708.xml" ContentType="application/vnd.openxmlformats-officedocument.presentationml.tags+xml"/>
  <Override PartName="/ppt/tags/tag1709.xml" ContentType="application/vnd.openxmlformats-officedocument.presentationml.tags+xml"/>
  <Override PartName="/ppt/tags/tag1710.xml" ContentType="application/vnd.openxmlformats-officedocument.presentationml.tags+xml"/>
  <Override PartName="/ppt/tags/tag1711.xml" ContentType="application/vnd.openxmlformats-officedocument.presentationml.tags+xml"/>
  <Override PartName="/ppt/tags/tag1712.xml" ContentType="application/vnd.openxmlformats-officedocument.presentationml.tags+xml"/>
  <Override PartName="/ppt/tags/tag1713.xml" ContentType="application/vnd.openxmlformats-officedocument.presentationml.tags+xml"/>
  <Override PartName="/ppt/tags/tag1714.xml" ContentType="application/vnd.openxmlformats-officedocument.presentationml.tags+xml"/>
  <Override PartName="/ppt/tags/tag1715.xml" ContentType="application/vnd.openxmlformats-officedocument.presentationml.tags+xml"/>
  <Override PartName="/ppt/tags/tag1716.xml" ContentType="application/vnd.openxmlformats-officedocument.presentationml.tags+xml"/>
  <Override PartName="/ppt/tags/tag1717.xml" ContentType="application/vnd.openxmlformats-officedocument.presentationml.tags+xml"/>
  <Override PartName="/ppt/tags/tag1718.xml" ContentType="application/vnd.openxmlformats-officedocument.presentationml.tags+xml"/>
  <Override PartName="/ppt/tags/tag1719.xml" ContentType="application/vnd.openxmlformats-officedocument.presentationml.tags+xml"/>
  <Override PartName="/ppt/tags/tag1720.xml" ContentType="application/vnd.openxmlformats-officedocument.presentationml.tags+xml"/>
  <Override PartName="/ppt/tags/tag1721.xml" ContentType="application/vnd.openxmlformats-officedocument.presentationml.tags+xml"/>
  <Override PartName="/ppt/tags/tag1722.xml" ContentType="application/vnd.openxmlformats-officedocument.presentationml.tags+xml"/>
  <Override PartName="/ppt/tags/tag1723.xml" ContentType="application/vnd.openxmlformats-officedocument.presentationml.tags+xml"/>
  <Override PartName="/ppt/tags/tag1724.xml" ContentType="application/vnd.openxmlformats-officedocument.presentationml.tags+xml"/>
  <Override PartName="/ppt/tags/tag1725.xml" ContentType="application/vnd.openxmlformats-officedocument.presentationml.tags+xml"/>
  <Override PartName="/ppt/tags/tag1726.xml" ContentType="application/vnd.openxmlformats-officedocument.presentationml.tags+xml"/>
  <Override PartName="/ppt/tags/tag1727.xml" ContentType="application/vnd.openxmlformats-officedocument.presentationml.tags+xml"/>
  <Override PartName="/ppt/tags/tag1728.xml" ContentType="application/vnd.openxmlformats-officedocument.presentationml.tags+xml"/>
  <Override PartName="/ppt/tags/tag1729.xml" ContentType="application/vnd.openxmlformats-officedocument.presentationml.tags+xml"/>
  <Override PartName="/ppt/tags/tag1730.xml" ContentType="application/vnd.openxmlformats-officedocument.presentationml.tags+xml"/>
  <Override PartName="/ppt/tags/tag1731.xml" ContentType="application/vnd.openxmlformats-officedocument.presentationml.tags+xml"/>
  <Override PartName="/ppt/tags/tag1732.xml" ContentType="application/vnd.openxmlformats-officedocument.presentationml.tags+xml"/>
  <Override PartName="/ppt/tags/tag1733.xml" ContentType="application/vnd.openxmlformats-officedocument.presentationml.tags+xml"/>
  <Override PartName="/ppt/tags/tag1734.xml" ContentType="application/vnd.openxmlformats-officedocument.presentationml.tags+xml"/>
  <Override PartName="/ppt/tags/tag1735.xml" ContentType="application/vnd.openxmlformats-officedocument.presentationml.tags+xml"/>
  <Override PartName="/ppt/tags/tag1736.xml" ContentType="application/vnd.openxmlformats-officedocument.presentationml.tags+xml"/>
  <Override PartName="/ppt/tags/tag1737.xml" ContentType="application/vnd.openxmlformats-officedocument.presentationml.tags+xml"/>
  <Override PartName="/ppt/tags/tag1738.xml" ContentType="application/vnd.openxmlformats-officedocument.presentationml.tags+xml"/>
  <Override PartName="/ppt/tags/tag1739.xml" ContentType="application/vnd.openxmlformats-officedocument.presentationml.tags+xml"/>
  <Override PartName="/ppt/tags/tag1740.xml" ContentType="application/vnd.openxmlformats-officedocument.presentationml.tags+xml"/>
  <Override PartName="/ppt/tags/tag1741.xml" ContentType="application/vnd.openxmlformats-officedocument.presentationml.tags+xml"/>
  <Override PartName="/ppt/tags/tag1742.xml" ContentType="application/vnd.openxmlformats-officedocument.presentationml.tags+xml"/>
  <Override PartName="/ppt/tags/tag1743.xml" ContentType="application/vnd.openxmlformats-officedocument.presentationml.tags+xml"/>
  <Override PartName="/ppt/tags/tag1744.xml" ContentType="application/vnd.openxmlformats-officedocument.presentationml.tags+xml"/>
  <Override PartName="/ppt/tags/tag1745.xml" ContentType="application/vnd.openxmlformats-officedocument.presentationml.tags+xml"/>
  <Override PartName="/ppt/tags/tag1746.xml" ContentType="application/vnd.openxmlformats-officedocument.presentationml.tags+xml"/>
  <Override PartName="/ppt/tags/tag1747.xml" ContentType="application/vnd.openxmlformats-officedocument.presentationml.tags+xml"/>
  <Override PartName="/ppt/tags/tag1748.xml" ContentType="application/vnd.openxmlformats-officedocument.presentationml.tags+xml"/>
  <Override PartName="/ppt/notesSlides/notesSlide37.xml" ContentType="application/vnd.openxmlformats-officedocument.presentationml.notesSlide+xml"/>
  <Override PartName="/ppt/tags/tag1749.xml" ContentType="application/vnd.openxmlformats-officedocument.presentationml.tags+xml"/>
  <Override PartName="/ppt/tags/tag1750.xml" ContentType="application/vnd.openxmlformats-officedocument.presentationml.tags+xml"/>
  <Override PartName="/ppt/tags/tag1751.xml" ContentType="application/vnd.openxmlformats-officedocument.presentationml.tags+xml"/>
  <Override PartName="/ppt/tags/tag1752.xml" ContentType="application/vnd.openxmlformats-officedocument.presentationml.tags+xml"/>
  <Override PartName="/ppt/tags/tag1753.xml" ContentType="application/vnd.openxmlformats-officedocument.presentationml.tags+xml"/>
  <Override PartName="/ppt/tags/tag1754.xml" ContentType="application/vnd.openxmlformats-officedocument.presentationml.tags+xml"/>
  <Override PartName="/ppt/tags/tag1755.xml" ContentType="application/vnd.openxmlformats-officedocument.presentationml.tags+xml"/>
  <Override PartName="/ppt/tags/tag1756.xml" ContentType="application/vnd.openxmlformats-officedocument.presentationml.tags+xml"/>
  <Override PartName="/ppt/tags/tag1757.xml" ContentType="application/vnd.openxmlformats-officedocument.presentationml.tags+xml"/>
  <Override PartName="/ppt/tags/tag1758.xml" ContentType="application/vnd.openxmlformats-officedocument.presentationml.tags+xml"/>
  <Override PartName="/ppt/tags/tag1759.xml" ContentType="application/vnd.openxmlformats-officedocument.presentationml.tags+xml"/>
  <Override PartName="/ppt/tags/tag1760.xml" ContentType="application/vnd.openxmlformats-officedocument.presentationml.tags+xml"/>
  <Override PartName="/ppt/tags/tag1761.xml" ContentType="application/vnd.openxmlformats-officedocument.presentationml.tags+xml"/>
  <Override PartName="/ppt/tags/tag1762.xml" ContentType="application/vnd.openxmlformats-officedocument.presentationml.tags+xml"/>
  <Override PartName="/ppt/tags/tag1763.xml" ContentType="application/vnd.openxmlformats-officedocument.presentationml.tags+xml"/>
  <Override PartName="/ppt/tags/tag1764.xml" ContentType="application/vnd.openxmlformats-officedocument.presentationml.tags+xml"/>
  <Override PartName="/ppt/tags/tag1765.xml" ContentType="application/vnd.openxmlformats-officedocument.presentationml.tags+xml"/>
  <Override PartName="/ppt/tags/tag1766.xml" ContentType="application/vnd.openxmlformats-officedocument.presentationml.tags+xml"/>
  <Override PartName="/ppt/tags/tag1767.xml" ContentType="application/vnd.openxmlformats-officedocument.presentationml.tags+xml"/>
  <Override PartName="/ppt/tags/tag1768.xml" ContentType="application/vnd.openxmlformats-officedocument.presentationml.tags+xml"/>
  <Override PartName="/ppt/tags/tag1769.xml" ContentType="application/vnd.openxmlformats-officedocument.presentationml.tags+xml"/>
  <Override PartName="/ppt/tags/tag1770.xml" ContentType="application/vnd.openxmlformats-officedocument.presentationml.tags+xml"/>
  <Override PartName="/ppt/tags/tag1771.xml" ContentType="application/vnd.openxmlformats-officedocument.presentationml.tags+xml"/>
  <Override PartName="/ppt/tags/tag1772.xml" ContentType="application/vnd.openxmlformats-officedocument.presentationml.tags+xml"/>
  <Override PartName="/ppt/tags/tag1773.xml" ContentType="application/vnd.openxmlformats-officedocument.presentationml.tags+xml"/>
  <Override PartName="/ppt/tags/tag1774.xml" ContentType="application/vnd.openxmlformats-officedocument.presentationml.tags+xml"/>
  <Override PartName="/ppt/tags/tag1775.xml" ContentType="application/vnd.openxmlformats-officedocument.presentationml.tags+xml"/>
  <Override PartName="/ppt/tags/tag1776.xml" ContentType="application/vnd.openxmlformats-officedocument.presentationml.tags+xml"/>
  <Override PartName="/ppt/tags/tag1777.xml" ContentType="application/vnd.openxmlformats-officedocument.presentationml.tags+xml"/>
  <Override PartName="/ppt/tags/tag1778.xml" ContentType="application/vnd.openxmlformats-officedocument.presentationml.tags+xml"/>
  <Override PartName="/ppt/tags/tag1779.xml" ContentType="application/vnd.openxmlformats-officedocument.presentationml.tags+xml"/>
  <Override PartName="/ppt/tags/tag1780.xml" ContentType="application/vnd.openxmlformats-officedocument.presentationml.tags+xml"/>
  <Override PartName="/ppt/tags/tag1781.xml" ContentType="application/vnd.openxmlformats-officedocument.presentationml.tags+xml"/>
  <Override PartName="/ppt/tags/tag1782.xml" ContentType="application/vnd.openxmlformats-officedocument.presentationml.tags+xml"/>
  <Override PartName="/ppt/tags/tag1783.xml" ContentType="application/vnd.openxmlformats-officedocument.presentationml.tags+xml"/>
  <Override PartName="/ppt/tags/tag1784.xml" ContentType="application/vnd.openxmlformats-officedocument.presentationml.tags+xml"/>
  <Override PartName="/ppt/tags/tag1785.xml" ContentType="application/vnd.openxmlformats-officedocument.presentationml.tags+xml"/>
  <Override PartName="/ppt/tags/tag1786.xml" ContentType="application/vnd.openxmlformats-officedocument.presentationml.tags+xml"/>
  <Override PartName="/ppt/tags/tag1787.xml" ContentType="application/vnd.openxmlformats-officedocument.presentationml.tags+xml"/>
  <Override PartName="/ppt/tags/tag1788.xml" ContentType="application/vnd.openxmlformats-officedocument.presentationml.tags+xml"/>
  <Override PartName="/ppt/tags/tag1789.xml" ContentType="application/vnd.openxmlformats-officedocument.presentationml.tags+xml"/>
  <Override PartName="/ppt/tags/tag1790.xml" ContentType="application/vnd.openxmlformats-officedocument.presentationml.tags+xml"/>
  <Override PartName="/ppt/tags/tag1791.xml" ContentType="application/vnd.openxmlformats-officedocument.presentationml.tags+xml"/>
  <Override PartName="/ppt/tags/tag1792.xml" ContentType="application/vnd.openxmlformats-officedocument.presentationml.tags+xml"/>
  <Override PartName="/ppt/tags/tag1793.xml" ContentType="application/vnd.openxmlformats-officedocument.presentationml.tags+xml"/>
  <Override PartName="/ppt/tags/tag1794.xml" ContentType="application/vnd.openxmlformats-officedocument.presentationml.tags+xml"/>
  <Override PartName="/ppt/tags/tag1795.xml" ContentType="application/vnd.openxmlformats-officedocument.presentationml.tags+xml"/>
  <Override PartName="/ppt/tags/tag1796.xml" ContentType="application/vnd.openxmlformats-officedocument.presentationml.tags+xml"/>
  <Override PartName="/ppt/tags/tag1797.xml" ContentType="application/vnd.openxmlformats-officedocument.presentationml.tags+xml"/>
  <Override PartName="/ppt/notesSlides/notesSlide38.xml" ContentType="application/vnd.openxmlformats-officedocument.presentationml.notesSlide+xml"/>
  <Override PartName="/ppt/tags/tag1798.xml" ContentType="application/vnd.openxmlformats-officedocument.presentationml.tags+xml"/>
  <Override PartName="/ppt/tags/tag1799.xml" ContentType="application/vnd.openxmlformats-officedocument.presentationml.tags+xml"/>
  <Override PartName="/ppt/tags/tag1800.xml" ContentType="application/vnd.openxmlformats-officedocument.presentationml.tags+xml"/>
  <Override PartName="/ppt/tags/tag1801.xml" ContentType="application/vnd.openxmlformats-officedocument.presentationml.tags+xml"/>
  <Override PartName="/ppt/tags/tag1802.xml" ContentType="application/vnd.openxmlformats-officedocument.presentationml.tags+xml"/>
  <Override PartName="/ppt/tags/tag1803.xml" ContentType="application/vnd.openxmlformats-officedocument.presentationml.tags+xml"/>
  <Override PartName="/ppt/tags/tag1804.xml" ContentType="application/vnd.openxmlformats-officedocument.presentationml.tags+xml"/>
  <Override PartName="/ppt/tags/tag1805.xml" ContentType="application/vnd.openxmlformats-officedocument.presentationml.tags+xml"/>
  <Override PartName="/ppt/tags/tag1806.xml" ContentType="application/vnd.openxmlformats-officedocument.presentationml.tags+xml"/>
  <Override PartName="/ppt/tags/tag1807.xml" ContentType="application/vnd.openxmlformats-officedocument.presentationml.tags+xml"/>
  <Override PartName="/ppt/tags/tag1808.xml" ContentType="application/vnd.openxmlformats-officedocument.presentationml.tags+xml"/>
  <Override PartName="/ppt/tags/tag1809.xml" ContentType="application/vnd.openxmlformats-officedocument.presentationml.tags+xml"/>
  <Override PartName="/ppt/tags/tag1810.xml" ContentType="application/vnd.openxmlformats-officedocument.presentationml.tags+xml"/>
  <Override PartName="/ppt/tags/tag1811.xml" ContentType="application/vnd.openxmlformats-officedocument.presentationml.tags+xml"/>
  <Override PartName="/ppt/tags/tag1812.xml" ContentType="application/vnd.openxmlformats-officedocument.presentationml.tags+xml"/>
  <Override PartName="/ppt/tags/tag1813.xml" ContentType="application/vnd.openxmlformats-officedocument.presentationml.tags+xml"/>
  <Override PartName="/ppt/tags/tag1814.xml" ContentType="application/vnd.openxmlformats-officedocument.presentationml.tags+xml"/>
  <Override PartName="/ppt/tags/tag1815.xml" ContentType="application/vnd.openxmlformats-officedocument.presentationml.tags+xml"/>
  <Override PartName="/ppt/tags/tag1816.xml" ContentType="application/vnd.openxmlformats-officedocument.presentationml.tags+xml"/>
  <Override PartName="/ppt/tags/tag1817.xml" ContentType="application/vnd.openxmlformats-officedocument.presentationml.tags+xml"/>
  <Override PartName="/ppt/tags/tag1818.xml" ContentType="application/vnd.openxmlformats-officedocument.presentationml.tags+xml"/>
  <Override PartName="/ppt/tags/tag1819.xml" ContentType="application/vnd.openxmlformats-officedocument.presentationml.tags+xml"/>
  <Override PartName="/ppt/tags/tag1820.xml" ContentType="application/vnd.openxmlformats-officedocument.presentationml.tags+xml"/>
  <Override PartName="/ppt/tags/tag1821.xml" ContentType="application/vnd.openxmlformats-officedocument.presentationml.tags+xml"/>
  <Override PartName="/ppt/tags/tag1822.xml" ContentType="application/vnd.openxmlformats-officedocument.presentationml.tags+xml"/>
  <Override PartName="/ppt/tags/tag1823.xml" ContentType="application/vnd.openxmlformats-officedocument.presentationml.tags+xml"/>
  <Override PartName="/ppt/tags/tag1824.xml" ContentType="application/vnd.openxmlformats-officedocument.presentationml.tags+xml"/>
  <Override PartName="/ppt/tags/tag1825.xml" ContentType="application/vnd.openxmlformats-officedocument.presentationml.tags+xml"/>
  <Override PartName="/ppt/tags/tag1826.xml" ContentType="application/vnd.openxmlformats-officedocument.presentationml.tags+xml"/>
  <Override PartName="/ppt/tags/tag1827.xml" ContentType="application/vnd.openxmlformats-officedocument.presentationml.tags+xml"/>
  <Override PartName="/ppt/tags/tag1828.xml" ContentType="application/vnd.openxmlformats-officedocument.presentationml.tags+xml"/>
  <Override PartName="/ppt/tags/tag1829.xml" ContentType="application/vnd.openxmlformats-officedocument.presentationml.tags+xml"/>
  <Override PartName="/ppt/tags/tag1830.xml" ContentType="application/vnd.openxmlformats-officedocument.presentationml.tags+xml"/>
  <Override PartName="/ppt/tags/tag1831.xml" ContentType="application/vnd.openxmlformats-officedocument.presentationml.tags+xml"/>
  <Override PartName="/ppt/tags/tag1832.xml" ContentType="application/vnd.openxmlformats-officedocument.presentationml.tags+xml"/>
  <Override PartName="/ppt/tags/tag1833.xml" ContentType="application/vnd.openxmlformats-officedocument.presentationml.tags+xml"/>
  <Override PartName="/ppt/tags/tag1834.xml" ContentType="application/vnd.openxmlformats-officedocument.presentationml.tags+xml"/>
  <Override PartName="/ppt/tags/tag1835.xml" ContentType="application/vnd.openxmlformats-officedocument.presentationml.tags+xml"/>
  <Override PartName="/ppt/tags/tag1836.xml" ContentType="application/vnd.openxmlformats-officedocument.presentationml.tags+xml"/>
  <Override PartName="/ppt/tags/tag1837.xml" ContentType="application/vnd.openxmlformats-officedocument.presentationml.tags+xml"/>
  <Override PartName="/ppt/tags/tag1838.xml" ContentType="application/vnd.openxmlformats-officedocument.presentationml.tags+xml"/>
  <Override PartName="/ppt/tags/tag1839.xml" ContentType="application/vnd.openxmlformats-officedocument.presentationml.tags+xml"/>
  <Override PartName="/ppt/tags/tag1840.xml" ContentType="application/vnd.openxmlformats-officedocument.presentationml.tags+xml"/>
  <Override PartName="/ppt/tags/tag1841.xml" ContentType="application/vnd.openxmlformats-officedocument.presentationml.tags+xml"/>
  <Override PartName="/ppt/tags/tag1842.xml" ContentType="application/vnd.openxmlformats-officedocument.presentationml.tags+xml"/>
  <Override PartName="/ppt/tags/tag1843.xml" ContentType="application/vnd.openxmlformats-officedocument.presentationml.tags+xml"/>
  <Override PartName="/ppt/tags/tag1844.xml" ContentType="application/vnd.openxmlformats-officedocument.presentationml.tags+xml"/>
  <Override PartName="/ppt/tags/tag1845.xml" ContentType="application/vnd.openxmlformats-officedocument.presentationml.tags+xml"/>
  <Override PartName="/ppt/tags/tag1846.xml" ContentType="application/vnd.openxmlformats-officedocument.presentationml.tags+xml"/>
  <Override PartName="/ppt/tags/tag1847.xml" ContentType="application/vnd.openxmlformats-officedocument.presentationml.tags+xml"/>
  <Override PartName="/ppt/notesSlides/notesSlide39.xml" ContentType="application/vnd.openxmlformats-officedocument.presentationml.notesSlide+xml"/>
  <Override PartName="/ppt/tags/tag1848.xml" ContentType="application/vnd.openxmlformats-officedocument.presentationml.tags+xml"/>
  <Override PartName="/ppt/tags/tag1849.xml" ContentType="application/vnd.openxmlformats-officedocument.presentationml.tags+xml"/>
  <Override PartName="/ppt/tags/tag1850.xml" ContentType="application/vnd.openxmlformats-officedocument.presentationml.tags+xml"/>
  <Override PartName="/ppt/tags/tag1851.xml" ContentType="application/vnd.openxmlformats-officedocument.presentationml.tags+xml"/>
  <Override PartName="/ppt/tags/tag1852.xml" ContentType="application/vnd.openxmlformats-officedocument.presentationml.tags+xml"/>
  <Override PartName="/ppt/tags/tag1853.xml" ContentType="application/vnd.openxmlformats-officedocument.presentationml.tags+xml"/>
  <Override PartName="/ppt/tags/tag1854.xml" ContentType="application/vnd.openxmlformats-officedocument.presentationml.tags+xml"/>
  <Override PartName="/ppt/tags/tag1855.xml" ContentType="application/vnd.openxmlformats-officedocument.presentationml.tags+xml"/>
  <Override PartName="/ppt/tags/tag1856.xml" ContentType="application/vnd.openxmlformats-officedocument.presentationml.tags+xml"/>
  <Override PartName="/ppt/tags/tag1857.xml" ContentType="application/vnd.openxmlformats-officedocument.presentationml.tags+xml"/>
  <Override PartName="/ppt/tags/tag1858.xml" ContentType="application/vnd.openxmlformats-officedocument.presentationml.tags+xml"/>
  <Override PartName="/ppt/tags/tag1859.xml" ContentType="application/vnd.openxmlformats-officedocument.presentationml.tags+xml"/>
  <Override PartName="/ppt/tags/tag1860.xml" ContentType="application/vnd.openxmlformats-officedocument.presentationml.tags+xml"/>
  <Override PartName="/ppt/tags/tag1861.xml" ContentType="application/vnd.openxmlformats-officedocument.presentationml.tags+xml"/>
  <Override PartName="/ppt/tags/tag1862.xml" ContentType="application/vnd.openxmlformats-officedocument.presentationml.tags+xml"/>
  <Override PartName="/ppt/tags/tag1863.xml" ContentType="application/vnd.openxmlformats-officedocument.presentationml.tags+xml"/>
  <Override PartName="/ppt/tags/tag1864.xml" ContentType="application/vnd.openxmlformats-officedocument.presentationml.tags+xml"/>
  <Override PartName="/ppt/tags/tag1865.xml" ContentType="application/vnd.openxmlformats-officedocument.presentationml.tags+xml"/>
  <Override PartName="/ppt/tags/tag1866.xml" ContentType="application/vnd.openxmlformats-officedocument.presentationml.tags+xml"/>
  <Override PartName="/ppt/tags/tag1867.xml" ContentType="application/vnd.openxmlformats-officedocument.presentationml.tags+xml"/>
  <Override PartName="/ppt/tags/tag1868.xml" ContentType="application/vnd.openxmlformats-officedocument.presentationml.tags+xml"/>
  <Override PartName="/ppt/tags/tag1869.xml" ContentType="application/vnd.openxmlformats-officedocument.presentationml.tags+xml"/>
  <Override PartName="/ppt/tags/tag1870.xml" ContentType="application/vnd.openxmlformats-officedocument.presentationml.tags+xml"/>
  <Override PartName="/ppt/tags/tag1871.xml" ContentType="application/vnd.openxmlformats-officedocument.presentationml.tags+xml"/>
  <Override PartName="/ppt/tags/tag1872.xml" ContentType="application/vnd.openxmlformats-officedocument.presentationml.tags+xml"/>
  <Override PartName="/ppt/tags/tag1873.xml" ContentType="application/vnd.openxmlformats-officedocument.presentationml.tags+xml"/>
  <Override PartName="/ppt/tags/tag1874.xml" ContentType="application/vnd.openxmlformats-officedocument.presentationml.tags+xml"/>
  <Override PartName="/ppt/tags/tag1875.xml" ContentType="application/vnd.openxmlformats-officedocument.presentationml.tags+xml"/>
  <Override PartName="/ppt/tags/tag1876.xml" ContentType="application/vnd.openxmlformats-officedocument.presentationml.tags+xml"/>
  <Override PartName="/ppt/tags/tag1877.xml" ContentType="application/vnd.openxmlformats-officedocument.presentationml.tags+xml"/>
  <Override PartName="/ppt/tags/tag1878.xml" ContentType="application/vnd.openxmlformats-officedocument.presentationml.tags+xml"/>
  <Override PartName="/ppt/tags/tag1879.xml" ContentType="application/vnd.openxmlformats-officedocument.presentationml.tags+xml"/>
  <Override PartName="/ppt/tags/tag1880.xml" ContentType="application/vnd.openxmlformats-officedocument.presentationml.tags+xml"/>
  <Override PartName="/ppt/tags/tag1881.xml" ContentType="application/vnd.openxmlformats-officedocument.presentationml.tags+xml"/>
  <Override PartName="/ppt/tags/tag1882.xml" ContentType="application/vnd.openxmlformats-officedocument.presentationml.tags+xml"/>
  <Override PartName="/ppt/tags/tag1883.xml" ContentType="application/vnd.openxmlformats-officedocument.presentationml.tags+xml"/>
  <Override PartName="/ppt/tags/tag1884.xml" ContentType="application/vnd.openxmlformats-officedocument.presentationml.tags+xml"/>
  <Override PartName="/ppt/tags/tag1885.xml" ContentType="application/vnd.openxmlformats-officedocument.presentationml.tags+xml"/>
  <Override PartName="/ppt/tags/tag1886.xml" ContentType="application/vnd.openxmlformats-officedocument.presentationml.tags+xml"/>
  <Override PartName="/ppt/tags/tag1887.xml" ContentType="application/vnd.openxmlformats-officedocument.presentationml.tags+xml"/>
  <Override PartName="/ppt/tags/tag1888.xml" ContentType="application/vnd.openxmlformats-officedocument.presentationml.tags+xml"/>
  <Override PartName="/ppt/tags/tag1889.xml" ContentType="application/vnd.openxmlformats-officedocument.presentationml.tags+xml"/>
  <Override PartName="/ppt/tags/tag1890.xml" ContentType="application/vnd.openxmlformats-officedocument.presentationml.tags+xml"/>
  <Override PartName="/ppt/tags/tag1891.xml" ContentType="application/vnd.openxmlformats-officedocument.presentationml.tags+xml"/>
  <Override PartName="/ppt/tags/tag1892.xml" ContentType="application/vnd.openxmlformats-officedocument.presentationml.tags+xml"/>
  <Override PartName="/ppt/tags/tag1893.xml" ContentType="application/vnd.openxmlformats-officedocument.presentationml.tags+xml"/>
  <Override PartName="/ppt/tags/tag1894.xml" ContentType="application/vnd.openxmlformats-officedocument.presentationml.tags+xml"/>
  <Override PartName="/ppt/tags/tag1895.xml" ContentType="application/vnd.openxmlformats-officedocument.presentationml.tags+xml"/>
  <Override PartName="/ppt/tags/tag1896.xml" ContentType="application/vnd.openxmlformats-officedocument.presentationml.tags+xml"/>
  <Override PartName="/ppt/tags/tag1897.xml" ContentType="application/vnd.openxmlformats-officedocument.presentationml.tags+xml"/>
  <Override PartName="/ppt/tags/tag1898.xml" ContentType="application/vnd.openxmlformats-officedocument.presentationml.tags+xml"/>
  <Override PartName="/ppt/notesSlides/notesSlide40.xml" ContentType="application/vnd.openxmlformats-officedocument.presentationml.notesSlide+xml"/>
  <Override PartName="/ppt/tags/tag1899.xml" ContentType="application/vnd.openxmlformats-officedocument.presentationml.tags+xml"/>
  <Override PartName="/ppt/tags/tag1900.xml" ContentType="application/vnd.openxmlformats-officedocument.presentationml.tags+xml"/>
  <Override PartName="/ppt/tags/tag1901.xml" ContentType="application/vnd.openxmlformats-officedocument.presentationml.tags+xml"/>
  <Override PartName="/ppt/tags/tag1902.xml" ContentType="application/vnd.openxmlformats-officedocument.presentationml.tags+xml"/>
  <Override PartName="/ppt/tags/tag1903.xml" ContentType="application/vnd.openxmlformats-officedocument.presentationml.tags+xml"/>
  <Override PartName="/ppt/tags/tag1904.xml" ContentType="application/vnd.openxmlformats-officedocument.presentationml.tags+xml"/>
  <Override PartName="/ppt/tags/tag1905.xml" ContentType="application/vnd.openxmlformats-officedocument.presentationml.tags+xml"/>
  <Override PartName="/ppt/tags/tag1906.xml" ContentType="application/vnd.openxmlformats-officedocument.presentationml.tags+xml"/>
  <Override PartName="/ppt/tags/tag1907.xml" ContentType="application/vnd.openxmlformats-officedocument.presentationml.tags+xml"/>
  <Override PartName="/ppt/tags/tag1908.xml" ContentType="application/vnd.openxmlformats-officedocument.presentationml.tags+xml"/>
  <Override PartName="/ppt/tags/tag1909.xml" ContentType="application/vnd.openxmlformats-officedocument.presentationml.tags+xml"/>
  <Override PartName="/ppt/tags/tag1910.xml" ContentType="application/vnd.openxmlformats-officedocument.presentationml.tags+xml"/>
  <Override PartName="/ppt/tags/tag1911.xml" ContentType="application/vnd.openxmlformats-officedocument.presentationml.tags+xml"/>
  <Override PartName="/ppt/tags/tag1912.xml" ContentType="application/vnd.openxmlformats-officedocument.presentationml.tags+xml"/>
  <Override PartName="/ppt/tags/tag1913.xml" ContentType="application/vnd.openxmlformats-officedocument.presentationml.tags+xml"/>
  <Override PartName="/ppt/tags/tag1914.xml" ContentType="application/vnd.openxmlformats-officedocument.presentationml.tags+xml"/>
  <Override PartName="/ppt/tags/tag1915.xml" ContentType="application/vnd.openxmlformats-officedocument.presentationml.tags+xml"/>
  <Override PartName="/ppt/tags/tag1916.xml" ContentType="application/vnd.openxmlformats-officedocument.presentationml.tags+xml"/>
  <Override PartName="/ppt/tags/tag1917.xml" ContentType="application/vnd.openxmlformats-officedocument.presentationml.tags+xml"/>
  <Override PartName="/ppt/tags/tag1918.xml" ContentType="application/vnd.openxmlformats-officedocument.presentationml.tags+xml"/>
  <Override PartName="/ppt/tags/tag1919.xml" ContentType="application/vnd.openxmlformats-officedocument.presentationml.tags+xml"/>
  <Override PartName="/ppt/tags/tag1920.xml" ContentType="application/vnd.openxmlformats-officedocument.presentationml.tags+xml"/>
  <Override PartName="/ppt/tags/tag1921.xml" ContentType="application/vnd.openxmlformats-officedocument.presentationml.tags+xml"/>
  <Override PartName="/ppt/tags/tag1922.xml" ContentType="application/vnd.openxmlformats-officedocument.presentationml.tags+xml"/>
  <Override PartName="/ppt/tags/tag1923.xml" ContentType="application/vnd.openxmlformats-officedocument.presentationml.tags+xml"/>
  <Override PartName="/ppt/tags/tag1924.xml" ContentType="application/vnd.openxmlformats-officedocument.presentationml.tags+xml"/>
  <Override PartName="/ppt/tags/tag1925.xml" ContentType="application/vnd.openxmlformats-officedocument.presentationml.tags+xml"/>
  <Override PartName="/ppt/tags/tag1926.xml" ContentType="application/vnd.openxmlformats-officedocument.presentationml.tags+xml"/>
  <Override PartName="/ppt/tags/tag1927.xml" ContentType="application/vnd.openxmlformats-officedocument.presentationml.tags+xml"/>
  <Override PartName="/ppt/tags/tag1928.xml" ContentType="application/vnd.openxmlformats-officedocument.presentationml.tags+xml"/>
  <Override PartName="/ppt/tags/tag1929.xml" ContentType="application/vnd.openxmlformats-officedocument.presentationml.tags+xml"/>
  <Override PartName="/ppt/tags/tag1930.xml" ContentType="application/vnd.openxmlformats-officedocument.presentationml.tags+xml"/>
  <Override PartName="/ppt/tags/tag1931.xml" ContentType="application/vnd.openxmlformats-officedocument.presentationml.tags+xml"/>
  <Override PartName="/ppt/tags/tag1932.xml" ContentType="application/vnd.openxmlformats-officedocument.presentationml.tags+xml"/>
  <Override PartName="/ppt/tags/tag1933.xml" ContentType="application/vnd.openxmlformats-officedocument.presentationml.tags+xml"/>
  <Override PartName="/ppt/tags/tag1934.xml" ContentType="application/vnd.openxmlformats-officedocument.presentationml.tags+xml"/>
  <Override PartName="/ppt/tags/tag1935.xml" ContentType="application/vnd.openxmlformats-officedocument.presentationml.tags+xml"/>
  <Override PartName="/ppt/tags/tag1936.xml" ContentType="application/vnd.openxmlformats-officedocument.presentationml.tags+xml"/>
  <Override PartName="/ppt/tags/tag1937.xml" ContentType="application/vnd.openxmlformats-officedocument.presentationml.tags+xml"/>
  <Override PartName="/ppt/tags/tag1938.xml" ContentType="application/vnd.openxmlformats-officedocument.presentationml.tags+xml"/>
  <Override PartName="/ppt/tags/tag1939.xml" ContentType="application/vnd.openxmlformats-officedocument.presentationml.tags+xml"/>
  <Override PartName="/ppt/tags/tag1940.xml" ContentType="application/vnd.openxmlformats-officedocument.presentationml.tags+xml"/>
  <Override PartName="/ppt/tags/tag1941.xml" ContentType="application/vnd.openxmlformats-officedocument.presentationml.tags+xml"/>
  <Override PartName="/ppt/tags/tag1942.xml" ContentType="application/vnd.openxmlformats-officedocument.presentationml.tags+xml"/>
  <Override PartName="/ppt/tags/tag1943.xml" ContentType="application/vnd.openxmlformats-officedocument.presentationml.tags+xml"/>
  <Override PartName="/ppt/tags/tag1944.xml" ContentType="application/vnd.openxmlformats-officedocument.presentationml.tags+xml"/>
  <Override PartName="/ppt/tags/tag1945.xml" ContentType="application/vnd.openxmlformats-officedocument.presentationml.tags+xml"/>
  <Override PartName="/ppt/tags/tag1946.xml" ContentType="application/vnd.openxmlformats-officedocument.presentationml.tags+xml"/>
  <Override PartName="/ppt/tags/tag1947.xml" ContentType="application/vnd.openxmlformats-officedocument.presentationml.tags+xml"/>
  <Override PartName="/ppt/tags/tag1948.xml" ContentType="application/vnd.openxmlformats-officedocument.presentationml.tags+xml"/>
  <Override PartName="/ppt/tags/tag1949.xml" ContentType="application/vnd.openxmlformats-officedocument.presentationml.tags+xml"/>
  <Override PartName="/ppt/tags/tag1950.xml" ContentType="application/vnd.openxmlformats-officedocument.presentationml.tags+xml"/>
  <Override PartName="/ppt/notesSlides/notesSlide41.xml" ContentType="application/vnd.openxmlformats-officedocument.presentationml.notesSlide+xml"/>
  <Override PartName="/ppt/tags/tag1951.xml" ContentType="application/vnd.openxmlformats-officedocument.presentationml.tags+xml"/>
  <Override PartName="/ppt/tags/tag1952.xml" ContentType="application/vnd.openxmlformats-officedocument.presentationml.tags+xml"/>
  <Override PartName="/ppt/tags/tag1953.xml" ContentType="application/vnd.openxmlformats-officedocument.presentationml.tags+xml"/>
  <Override PartName="/ppt/tags/tag1954.xml" ContentType="application/vnd.openxmlformats-officedocument.presentationml.tags+xml"/>
  <Override PartName="/ppt/tags/tag1955.xml" ContentType="application/vnd.openxmlformats-officedocument.presentationml.tags+xml"/>
  <Override PartName="/ppt/tags/tag1956.xml" ContentType="application/vnd.openxmlformats-officedocument.presentationml.tags+xml"/>
  <Override PartName="/ppt/tags/tag1957.xml" ContentType="application/vnd.openxmlformats-officedocument.presentationml.tags+xml"/>
  <Override PartName="/ppt/tags/tag1958.xml" ContentType="application/vnd.openxmlformats-officedocument.presentationml.tags+xml"/>
  <Override PartName="/ppt/tags/tag1959.xml" ContentType="application/vnd.openxmlformats-officedocument.presentationml.tags+xml"/>
  <Override PartName="/ppt/tags/tag1960.xml" ContentType="application/vnd.openxmlformats-officedocument.presentationml.tags+xml"/>
  <Override PartName="/ppt/tags/tag1961.xml" ContentType="application/vnd.openxmlformats-officedocument.presentationml.tags+xml"/>
  <Override PartName="/ppt/tags/tag1962.xml" ContentType="application/vnd.openxmlformats-officedocument.presentationml.tags+xml"/>
  <Override PartName="/ppt/tags/tag1963.xml" ContentType="application/vnd.openxmlformats-officedocument.presentationml.tags+xml"/>
  <Override PartName="/ppt/tags/tag1964.xml" ContentType="application/vnd.openxmlformats-officedocument.presentationml.tags+xml"/>
  <Override PartName="/ppt/tags/tag1965.xml" ContentType="application/vnd.openxmlformats-officedocument.presentationml.tags+xml"/>
  <Override PartName="/ppt/tags/tag1966.xml" ContentType="application/vnd.openxmlformats-officedocument.presentationml.tags+xml"/>
  <Override PartName="/ppt/tags/tag1967.xml" ContentType="application/vnd.openxmlformats-officedocument.presentationml.tags+xml"/>
  <Override PartName="/ppt/tags/tag1968.xml" ContentType="application/vnd.openxmlformats-officedocument.presentationml.tags+xml"/>
  <Override PartName="/ppt/tags/tag1969.xml" ContentType="application/vnd.openxmlformats-officedocument.presentationml.tags+xml"/>
  <Override PartName="/ppt/tags/tag1970.xml" ContentType="application/vnd.openxmlformats-officedocument.presentationml.tags+xml"/>
  <Override PartName="/ppt/tags/tag1971.xml" ContentType="application/vnd.openxmlformats-officedocument.presentationml.tags+xml"/>
  <Override PartName="/ppt/tags/tag1972.xml" ContentType="application/vnd.openxmlformats-officedocument.presentationml.tags+xml"/>
  <Override PartName="/ppt/tags/tag1973.xml" ContentType="application/vnd.openxmlformats-officedocument.presentationml.tags+xml"/>
  <Override PartName="/ppt/tags/tag1974.xml" ContentType="application/vnd.openxmlformats-officedocument.presentationml.tags+xml"/>
  <Override PartName="/ppt/tags/tag1975.xml" ContentType="application/vnd.openxmlformats-officedocument.presentationml.tags+xml"/>
  <Override PartName="/ppt/tags/tag1976.xml" ContentType="application/vnd.openxmlformats-officedocument.presentationml.tags+xml"/>
  <Override PartName="/ppt/tags/tag1977.xml" ContentType="application/vnd.openxmlformats-officedocument.presentationml.tags+xml"/>
  <Override PartName="/ppt/tags/tag1978.xml" ContentType="application/vnd.openxmlformats-officedocument.presentationml.tags+xml"/>
  <Override PartName="/ppt/tags/tag1979.xml" ContentType="application/vnd.openxmlformats-officedocument.presentationml.tags+xml"/>
  <Override PartName="/ppt/tags/tag1980.xml" ContentType="application/vnd.openxmlformats-officedocument.presentationml.tags+xml"/>
  <Override PartName="/ppt/tags/tag1981.xml" ContentType="application/vnd.openxmlformats-officedocument.presentationml.tags+xml"/>
  <Override PartName="/ppt/tags/tag1982.xml" ContentType="application/vnd.openxmlformats-officedocument.presentationml.tags+xml"/>
  <Override PartName="/ppt/tags/tag1983.xml" ContentType="application/vnd.openxmlformats-officedocument.presentationml.tags+xml"/>
  <Override PartName="/ppt/tags/tag1984.xml" ContentType="application/vnd.openxmlformats-officedocument.presentationml.tags+xml"/>
  <Override PartName="/ppt/tags/tag1985.xml" ContentType="application/vnd.openxmlformats-officedocument.presentationml.tags+xml"/>
  <Override PartName="/ppt/tags/tag1986.xml" ContentType="application/vnd.openxmlformats-officedocument.presentationml.tags+xml"/>
  <Override PartName="/ppt/tags/tag1987.xml" ContentType="application/vnd.openxmlformats-officedocument.presentationml.tags+xml"/>
  <Override PartName="/ppt/tags/tag1988.xml" ContentType="application/vnd.openxmlformats-officedocument.presentationml.tags+xml"/>
  <Override PartName="/ppt/tags/tag1989.xml" ContentType="application/vnd.openxmlformats-officedocument.presentationml.tags+xml"/>
  <Override PartName="/ppt/tags/tag1990.xml" ContentType="application/vnd.openxmlformats-officedocument.presentationml.tags+xml"/>
  <Override PartName="/ppt/tags/tag1991.xml" ContentType="application/vnd.openxmlformats-officedocument.presentationml.tags+xml"/>
  <Override PartName="/ppt/tags/tag1992.xml" ContentType="application/vnd.openxmlformats-officedocument.presentationml.tags+xml"/>
  <Override PartName="/ppt/tags/tag1993.xml" ContentType="application/vnd.openxmlformats-officedocument.presentationml.tags+xml"/>
  <Override PartName="/ppt/tags/tag1994.xml" ContentType="application/vnd.openxmlformats-officedocument.presentationml.tags+xml"/>
  <Override PartName="/ppt/tags/tag1995.xml" ContentType="application/vnd.openxmlformats-officedocument.presentationml.tags+xml"/>
  <Override PartName="/ppt/tags/tag1996.xml" ContentType="application/vnd.openxmlformats-officedocument.presentationml.tags+xml"/>
  <Override PartName="/ppt/tags/tag1997.xml" ContentType="application/vnd.openxmlformats-officedocument.presentationml.tags+xml"/>
  <Override PartName="/ppt/tags/tag1998.xml" ContentType="application/vnd.openxmlformats-officedocument.presentationml.tags+xml"/>
  <Override PartName="/ppt/tags/tag1999.xml" ContentType="application/vnd.openxmlformats-officedocument.presentationml.tags+xml"/>
  <Override PartName="/ppt/tags/tag2000.xml" ContentType="application/vnd.openxmlformats-officedocument.presentationml.tags+xml"/>
  <Override PartName="/ppt/tags/tag2001.xml" ContentType="application/vnd.openxmlformats-officedocument.presentationml.tags+xml"/>
  <Override PartName="/ppt/tags/tag2002.xml" ContentType="application/vnd.openxmlformats-officedocument.presentationml.tags+xml"/>
  <Override PartName="/ppt/notesSlides/notesSlide42.xml" ContentType="application/vnd.openxmlformats-officedocument.presentationml.notesSlide+xml"/>
  <Override PartName="/ppt/ink/ink11.xml" ContentType="application/inkml+xml"/>
  <Override PartName="/ppt/tags/tag2003.xml" ContentType="application/vnd.openxmlformats-officedocument.presentationml.tags+xml"/>
  <Override PartName="/ppt/tags/tag2004.xml" ContentType="application/vnd.openxmlformats-officedocument.presentationml.tags+xml"/>
  <Override PartName="/ppt/tags/tag2005.xml" ContentType="application/vnd.openxmlformats-officedocument.presentationml.tags+xml"/>
  <Override PartName="/ppt/tags/tag2006.xml" ContentType="application/vnd.openxmlformats-officedocument.presentationml.tags+xml"/>
  <Override PartName="/ppt/tags/tag2007.xml" ContentType="application/vnd.openxmlformats-officedocument.presentationml.tags+xml"/>
  <Override PartName="/ppt/tags/tag2008.xml" ContentType="application/vnd.openxmlformats-officedocument.presentationml.tags+xml"/>
  <Override PartName="/ppt/tags/tag2009.xml" ContentType="application/vnd.openxmlformats-officedocument.presentationml.tags+xml"/>
  <Override PartName="/ppt/tags/tag2010.xml" ContentType="application/vnd.openxmlformats-officedocument.presentationml.tags+xml"/>
  <Override PartName="/ppt/tags/tag2011.xml" ContentType="application/vnd.openxmlformats-officedocument.presentationml.tags+xml"/>
  <Override PartName="/ppt/tags/tag2012.xml" ContentType="application/vnd.openxmlformats-officedocument.presentationml.tags+xml"/>
  <Override PartName="/ppt/tags/tag2013.xml" ContentType="application/vnd.openxmlformats-officedocument.presentationml.tags+xml"/>
  <Override PartName="/ppt/tags/tag2014.xml" ContentType="application/vnd.openxmlformats-officedocument.presentationml.tags+xml"/>
  <Override PartName="/ppt/tags/tag2015.xml" ContentType="application/vnd.openxmlformats-officedocument.presentationml.tags+xml"/>
  <Override PartName="/ppt/tags/tag2016.xml" ContentType="application/vnd.openxmlformats-officedocument.presentationml.tags+xml"/>
  <Override PartName="/ppt/tags/tag2017.xml" ContentType="application/vnd.openxmlformats-officedocument.presentationml.tags+xml"/>
  <Override PartName="/ppt/tags/tag2018.xml" ContentType="application/vnd.openxmlformats-officedocument.presentationml.tags+xml"/>
  <Override PartName="/ppt/tags/tag2019.xml" ContentType="application/vnd.openxmlformats-officedocument.presentationml.tags+xml"/>
  <Override PartName="/ppt/tags/tag2020.xml" ContentType="application/vnd.openxmlformats-officedocument.presentationml.tags+xml"/>
  <Override PartName="/ppt/tags/tag2021.xml" ContentType="application/vnd.openxmlformats-officedocument.presentationml.tags+xml"/>
  <Override PartName="/ppt/tags/tag2022.xml" ContentType="application/vnd.openxmlformats-officedocument.presentationml.tags+xml"/>
  <Override PartName="/ppt/tags/tag2023.xml" ContentType="application/vnd.openxmlformats-officedocument.presentationml.tags+xml"/>
  <Override PartName="/ppt/tags/tag2024.xml" ContentType="application/vnd.openxmlformats-officedocument.presentationml.tags+xml"/>
  <Override PartName="/ppt/tags/tag2025.xml" ContentType="application/vnd.openxmlformats-officedocument.presentationml.tags+xml"/>
  <Override PartName="/ppt/tags/tag2026.xml" ContentType="application/vnd.openxmlformats-officedocument.presentationml.tags+xml"/>
  <Override PartName="/ppt/tags/tag2027.xml" ContentType="application/vnd.openxmlformats-officedocument.presentationml.tags+xml"/>
  <Override PartName="/ppt/tags/tag2028.xml" ContentType="application/vnd.openxmlformats-officedocument.presentationml.tags+xml"/>
  <Override PartName="/ppt/tags/tag2029.xml" ContentType="application/vnd.openxmlformats-officedocument.presentationml.tags+xml"/>
  <Override PartName="/ppt/tags/tag2030.xml" ContentType="application/vnd.openxmlformats-officedocument.presentationml.tags+xml"/>
  <Override PartName="/ppt/tags/tag2031.xml" ContentType="application/vnd.openxmlformats-officedocument.presentationml.tags+xml"/>
  <Override PartName="/ppt/tags/tag2032.xml" ContentType="application/vnd.openxmlformats-officedocument.presentationml.tags+xml"/>
  <Override PartName="/ppt/tags/tag2033.xml" ContentType="application/vnd.openxmlformats-officedocument.presentationml.tags+xml"/>
  <Override PartName="/ppt/tags/tag2034.xml" ContentType="application/vnd.openxmlformats-officedocument.presentationml.tags+xml"/>
  <Override PartName="/ppt/tags/tag2035.xml" ContentType="application/vnd.openxmlformats-officedocument.presentationml.tags+xml"/>
  <Override PartName="/ppt/tags/tag2036.xml" ContentType="application/vnd.openxmlformats-officedocument.presentationml.tags+xml"/>
  <Override PartName="/ppt/tags/tag2037.xml" ContentType="application/vnd.openxmlformats-officedocument.presentationml.tags+xml"/>
  <Override PartName="/ppt/tags/tag2038.xml" ContentType="application/vnd.openxmlformats-officedocument.presentationml.tags+xml"/>
  <Override PartName="/ppt/tags/tag2039.xml" ContentType="application/vnd.openxmlformats-officedocument.presentationml.tags+xml"/>
  <Override PartName="/ppt/tags/tag2040.xml" ContentType="application/vnd.openxmlformats-officedocument.presentationml.tags+xml"/>
  <Override PartName="/ppt/tags/tag2041.xml" ContentType="application/vnd.openxmlformats-officedocument.presentationml.tags+xml"/>
  <Override PartName="/ppt/tags/tag2042.xml" ContentType="application/vnd.openxmlformats-officedocument.presentationml.tags+xml"/>
  <Override PartName="/ppt/tags/tag2043.xml" ContentType="application/vnd.openxmlformats-officedocument.presentationml.tags+xml"/>
  <Override PartName="/ppt/tags/tag2044.xml" ContentType="application/vnd.openxmlformats-officedocument.presentationml.tags+xml"/>
  <Override PartName="/ppt/tags/tag2045.xml" ContentType="application/vnd.openxmlformats-officedocument.presentationml.tags+xml"/>
  <Override PartName="/ppt/tags/tag2046.xml" ContentType="application/vnd.openxmlformats-officedocument.presentationml.tags+xml"/>
  <Override PartName="/ppt/tags/tag2047.xml" ContentType="application/vnd.openxmlformats-officedocument.presentationml.tags+xml"/>
  <Override PartName="/ppt/tags/tag2048.xml" ContentType="application/vnd.openxmlformats-officedocument.presentationml.tags+xml"/>
  <Override PartName="/ppt/tags/tag2049.xml" ContentType="application/vnd.openxmlformats-officedocument.presentationml.tags+xml"/>
  <Override PartName="/ppt/tags/tag2050.xml" ContentType="application/vnd.openxmlformats-officedocument.presentationml.tags+xml"/>
  <Override PartName="/ppt/tags/tag2051.xml" ContentType="application/vnd.openxmlformats-officedocument.presentationml.tags+xml"/>
  <Override PartName="/ppt/tags/tag2052.xml" ContentType="application/vnd.openxmlformats-officedocument.presentationml.tags+xml"/>
  <Override PartName="/ppt/tags/tag2053.xml" ContentType="application/vnd.openxmlformats-officedocument.presentationml.tags+xml"/>
  <Override PartName="/ppt/tags/tag2054.xml" ContentType="application/vnd.openxmlformats-officedocument.presentationml.tags+xml"/>
  <Override PartName="/ppt/notesSlides/notesSlide43.xml" ContentType="application/vnd.openxmlformats-officedocument.presentationml.notesSlide+xml"/>
  <Override PartName="/ppt/tags/tag2055.xml" ContentType="application/vnd.openxmlformats-officedocument.presentationml.tags+xml"/>
  <Override PartName="/ppt/tags/tag2056.xml" ContentType="application/vnd.openxmlformats-officedocument.presentationml.tags+xml"/>
  <Override PartName="/ppt/tags/tag2057.xml" ContentType="application/vnd.openxmlformats-officedocument.presentationml.tags+xml"/>
  <Override PartName="/ppt/tags/tag2058.xml" ContentType="application/vnd.openxmlformats-officedocument.presentationml.tags+xml"/>
  <Override PartName="/ppt/tags/tag2059.xml" ContentType="application/vnd.openxmlformats-officedocument.presentationml.tags+xml"/>
  <Override PartName="/ppt/tags/tag2060.xml" ContentType="application/vnd.openxmlformats-officedocument.presentationml.tags+xml"/>
  <Override PartName="/ppt/tags/tag2061.xml" ContentType="application/vnd.openxmlformats-officedocument.presentationml.tags+xml"/>
  <Override PartName="/ppt/tags/tag2062.xml" ContentType="application/vnd.openxmlformats-officedocument.presentationml.tags+xml"/>
  <Override PartName="/ppt/tags/tag2063.xml" ContentType="application/vnd.openxmlformats-officedocument.presentationml.tags+xml"/>
  <Override PartName="/ppt/tags/tag2064.xml" ContentType="application/vnd.openxmlformats-officedocument.presentationml.tags+xml"/>
  <Override PartName="/ppt/tags/tag2065.xml" ContentType="application/vnd.openxmlformats-officedocument.presentationml.tags+xml"/>
  <Override PartName="/ppt/tags/tag2066.xml" ContentType="application/vnd.openxmlformats-officedocument.presentationml.tags+xml"/>
  <Override PartName="/ppt/tags/tag2067.xml" ContentType="application/vnd.openxmlformats-officedocument.presentationml.tags+xml"/>
  <Override PartName="/ppt/tags/tag2068.xml" ContentType="application/vnd.openxmlformats-officedocument.presentationml.tags+xml"/>
  <Override PartName="/ppt/tags/tag2069.xml" ContentType="application/vnd.openxmlformats-officedocument.presentationml.tags+xml"/>
  <Override PartName="/ppt/tags/tag2070.xml" ContentType="application/vnd.openxmlformats-officedocument.presentationml.tags+xml"/>
  <Override PartName="/ppt/tags/tag2071.xml" ContentType="application/vnd.openxmlformats-officedocument.presentationml.tags+xml"/>
  <Override PartName="/ppt/tags/tag2072.xml" ContentType="application/vnd.openxmlformats-officedocument.presentationml.tags+xml"/>
  <Override PartName="/ppt/tags/tag2073.xml" ContentType="application/vnd.openxmlformats-officedocument.presentationml.tags+xml"/>
  <Override PartName="/ppt/tags/tag2074.xml" ContentType="application/vnd.openxmlformats-officedocument.presentationml.tags+xml"/>
  <Override PartName="/ppt/tags/tag2075.xml" ContentType="application/vnd.openxmlformats-officedocument.presentationml.tags+xml"/>
  <Override PartName="/ppt/tags/tag2076.xml" ContentType="application/vnd.openxmlformats-officedocument.presentationml.tags+xml"/>
  <Override PartName="/ppt/tags/tag2077.xml" ContentType="application/vnd.openxmlformats-officedocument.presentationml.tags+xml"/>
  <Override PartName="/ppt/tags/tag2078.xml" ContentType="application/vnd.openxmlformats-officedocument.presentationml.tags+xml"/>
  <Override PartName="/ppt/tags/tag2079.xml" ContentType="application/vnd.openxmlformats-officedocument.presentationml.tags+xml"/>
  <Override PartName="/ppt/tags/tag2080.xml" ContentType="application/vnd.openxmlformats-officedocument.presentationml.tags+xml"/>
  <Override PartName="/ppt/tags/tag2081.xml" ContentType="application/vnd.openxmlformats-officedocument.presentationml.tags+xml"/>
  <Override PartName="/ppt/tags/tag2082.xml" ContentType="application/vnd.openxmlformats-officedocument.presentationml.tags+xml"/>
  <Override PartName="/ppt/tags/tag2083.xml" ContentType="application/vnd.openxmlformats-officedocument.presentationml.tags+xml"/>
  <Override PartName="/ppt/tags/tag2084.xml" ContentType="application/vnd.openxmlformats-officedocument.presentationml.tags+xml"/>
  <Override PartName="/ppt/tags/tag2085.xml" ContentType="application/vnd.openxmlformats-officedocument.presentationml.tags+xml"/>
  <Override PartName="/ppt/tags/tag2086.xml" ContentType="application/vnd.openxmlformats-officedocument.presentationml.tags+xml"/>
  <Override PartName="/ppt/tags/tag2087.xml" ContentType="application/vnd.openxmlformats-officedocument.presentationml.tags+xml"/>
  <Override PartName="/ppt/tags/tag2088.xml" ContentType="application/vnd.openxmlformats-officedocument.presentationml.tags+xml"/>
  <Override PartName="/ppt/tags/tag2089.xml" ContentType="application/vnd.openxmlformats-officedocument.presentationml.tags+xml"/>
  <Override PartName="/ppt/tags/tag2090.xml" ContentType="application/vnd.openxmlformats-officedocument.presentationml.tags+xml"/>
  <Override PartName="/ppt/tags/tag2091.xml" ContentType="application/vnd.openxmlformats-officedocument.presentationml.tags+xml"/>
  <Override PartName="/ppt/tags/tag2092.xml" ContentType="application/vnd.openxmlformats-officedocument.presentationml.tags+xml"/>
  <Override PartName="/ppt/tags/tag2093.xml" ContentType="application/vnd.openxmlformats-officedocument.presentationml.tags+xml"/>
  <Override PartName="/ppt/tags/tag2094.xml" ContentType="application/vnd.openxmlformats-officedocument.presentationml.tags+xml"/>
  <Override PartName="/ppt/tags/tag2095.xml" ContentType="application/vnd.openxmlformats-officedocument.presentationml.tags+xml"/>
  <Override PartName="/ppt/tags/tag2096.xml" ContentType="application/vnd.openxmlformats-officedocument.presentationml.tags+xml"/>
  <Override PartName="/ppt/tags/tag2097.xml" ContentType="application/vnd.openxmlformats-officedocument.presentationml.tags+xml"/>
  <Override PartName="/ppt/tags/tag2098.xml" ContentType="application/vnd.openxmlformats-officedocument.presentationml.tags+xml"/>
  <Override PartName="/ppt/tags/tag2099.xml" ContentType="application/vnd.openxmlformats-officedocument.presentationml.tags+xml"/>
  <Override PartName="/ppt/tags/tag2100.xml" ContentType="application/vnd.openxmlformats-officedocument.presentationml.tags+xml"/>
  <Override PartName="/ppt/tags/tag2101.xml" ContentType="application/vnd.openxmlformats-officedocument.presentationml.tags+xml"/>
  <Override PartName="/ppt/tags/tag2102.xml" ContentType="application/vnd.openxmlformats-officedocument.presentationml.tags+xml"/>
  <Override PartName="/ppt/tags/tag2103.xml" ContentType="application/vnd.openxmlformats-officedocument.presentationml.tags+xml"/>
  <Override PartName="/ppt/tags/tag2104.xml" ContentType="application/vnd.openxmlformats-officedocument.presentationml.tags+xml"/>
  <Override PartName="/ppt/tags/tag2105.xml" ContentType="application/vnd.openxmlformats-officedocument.presentationml.tags+xml"/>
  <Override PartName="/ppt/tags/tag2106.xml" ContentType="application/vnd.openxmlformats-officedocument.presentationml.tags+xml"/>
  <Override PartName="/ppt/notesSlides/notesSlide44.xml" ContentType="application/vnd.openxmlformats-officedocument.presentationml.notesSlide+xml"/>
  <Override PartName="/ppt/tags/tag2107.xml" ContentType="application/vnd.openxmlformats-officedocument.presentationml.tags+xml"/>
  <Override PartName="/ppt/tags/tag2108.xml" ContentType="application/vnd.openxmlformats-officedocument.presentationml.tags+xml"/>
  <Override PartName="/ppt/tags/tag2109.xml" ContentType="application/vnd.openxmlformats-officedocument.presentationml.tags+xml"/>
  <Override PartName="/ppt/tags/tag2110.xml" ContentType="application/vnd.openxmlformats-officedocument.presentationml.tags+xml"/>
  <Override PartName="/ppt/tags/tag2111.xml" ContentType="application/vnd.openxmlformats-officedocument.presentationml.tags+xml"/>
  <Override PartName="/ppt/tags/tag2112.xml" ContentType="application/vnd.openxmlformats-officedocument.presentationml.tags+xml"/>
  <Override PartName="/ppt/tags/tag2113.xml" ContentType="application/vnd.openxmlformats-officedocument.presentationml.tags+xml"/>
  <Override PartName="/ppt/tags/tag2114.xml" ContentType="application/vnd.openxmlformats-officedocument.presentationml.tags+xml"/>
  <Override PartName="/ppt/tags/tag2115.xml" ContentType="application/vnd.openxmlformats-officedocument.presentationml.tags+xml"/>
  <Override PartName="/ppt/tags/tag2116.xml" ContentType="application/vnd.openxmlformats-officedocument.presentationml.tags+xml"/>
  <Override PartName="/ppt/tags/tag2117.xml" ContentType="application/vnd.openxmlformats-officedocument.presentationml.tags+xml"/>
  <Override PartName="/ppt/tags/tag2118.xml" ContentType="application/vnd.openxmlformats-officedocument.presentationml.tags+xml"/>
  <Override PartName="/ppt/tags/tag2119.xml" ContentType="application/vnd.openxmlformats-officedocument.presentationml.tags+xml"/>
  <Override PartName="/ppt/tags/tag2120.xml" ContentType="application/vnd.openxmlformats-officedocument.presentationml.tags+xml"/>
  <Override PartName="/ppt/tags/tag2121.xml" ContentType="application/vnd.openxmlformats-officedocument.presentationml.tags+xml"/>
  <Override PartName="/ppt/tags/tag2122.xml" ContentType="application/vnd.openxmlformats-officedocument.presentationml.tags+xml"/>
  <Override PartName="/ppt/tags/tag2123.xml" ContentType="application/vnd.openxmlformats-officedocument.presentationml.tags+xml"/>
  <Override PartName="/ppt/tags/tag2124.xml" ContentType="application/vnd.openxmlformats-officedocument.presentationml.tags+xml"/>
  <Override PartName="/ppt/tags/tag2125.xml" ContentType="application/vnd.openxmlformats-officedocument.presentationml.tags+xml"/>
  <Override PartName="/ppt/tags/tag2126.xml" ContentType="application/vnd.openxmlformats-officedocument.presentationml.tags+xml"/>
  <Override PartName="/ppt/tags/tag2127.xml" ContentType="application/vnd.openxmlformats-officedocument.presentationml.tags+xml"/>
  <Override PartName="/ppt/tags/tag2128.xml" ContentType="application/vnd.openxmlformats-officedocument.presentationml.tags+xml"/>
  <Override PartName="/ppt/tags/tag2129.xml" ContentType="application/vnd.openxmlformats-officedocument.presentationml.tags+xml"/>
  <Override PartName="/ppt/tags/tag2130.xml" ContentType="application/vnd.openxmlformats-officedocument.presentationml.tags+xml"/>
  <Override PartName="/ppt/tags/tag2131.xml" ContentType="application/vnd.openxmlformats-officedocument.presentationml.tags+xml"/>
  <Override PartName="/ppt/tags/tag2132.xml" ContentType="application/vnd.openxmlformats-officedocument.presentationml.tags+xml"/>
  <Override PartName="/ppt/tags/tag2133.xml" ContentType="application/vnd.openxmlformats-officedocument.presentationml.tags+xml"/>
  <Override PartName="/ppt/tags/tag2134.xml" ContentType="application/vnd.openxmlformats-officedocument.presentationml.tags+xml"/>
  <Override PartName="/ppt/tags/tag2135.xml" ContentType="application/vnd.openxmlformats-officedocument.presentationml.tags+xml"/>
  <Override PartName="/ppt/tags/tag2136.xml" ContentType="application/vnd.openxmlformats-officedocument.presentationml.tags+xml"/>
  <Override PartName="/ppt/tags/tag2137.xml" ContentType="application/vnd.openxmlformats-officedocument.presentationml.tags+xml"/>
  <Override PartName="/ppt/tags/tag2138.xml" ContentType="application/vnd.openxmlformats-officedocument.presentationml.tags+xml"/>
  <Override PartName="/ppt/tags/tag2139.xml" ContentType="application/vnd.openxmlformats-officedocument.presentationml.tags+xml"/>
  <Override PartName="/ppt/tags/tag2140.xml" ContentType="application/vnd.openxmlformats-officedocument.presentationml.tags+xml"/>
  <Override PartName="/ppt/tags/tag2141.xml" ContentType="application/vnd.openxmlformats-officedocument.presentationml.tags+xml"/>
  <Override PartName="/ppt/tags/tag2142.xml" ContentType="application/vnd.openxmlformats-officedocument.presentationml.tags+xml"/>
  <Override PartName="/ppt/tags/tag2143.xml" ContentType="application/vnd.openxmlformats-officedocument.presentationml.tags+xml"/>
  <Override PartName="/ppt/tags/tag2144.xml" ContentType="application/vnd.openxmlformats-officedocument.presentationml.tags+xml"/>
  <Override PartName="/ppt/tags/tag2145.xml" ContentType="application/vnd.openxmlformats-officedocument.presentationml.tags+xml"/>
  <Override PartName="/ppt/tags/tag2146.xml" ContentType="application/vnd.openxmlformats-officedocument.presentationml.tags+xml"/>
  <Override PartName="/ppt/tags/tag2147.xml" ContentType="application/vnd.openxmlformats-officedocument.presentationml.tags+xml"/>
  <Override PartName="/ppt/tags/tag2148.xml" ContentType="application/vnd.openxmlformats-officedocument.presentationml.tags+xml"/>
  <Override PartName="/ppt/tags/tag2149.xml" ContentType="application/vnd.openxmlformats-officedocument.presentationml.tags+xml"/>
  <Override PartName="/ppt/tags/tag2150.xml" ContentType="application/vnd.openxmlformats-officedocument.presentationml.tags+xml"/>
  <Override PartName="/ppt/tags/tag2151.xml" ContentType="application/vnd.openxmlformats-officedocument.presentationml.tags+xml"/>
  <Override PartName="/ppt/tags/tag2152.xml" ContentType="application/vnd.openxmlformats-officedocument.presentationml.tags+xml"/>
  <Override PartName="/ppt/tags/tag2153.xml" ContentType="application/vnd.openxmlformats-officedocument.presentationml.tags+xml"/>
  <Override PartName="/ppt/tags/tag2154.xml" ContentType="application/vnd.openxmlformats-officedocument.presentationml.tags+xml"/>
  <Override PartName="/ppt/tags/tag2155.xml" ContentType="application/vnd.openxmlformats-officedocument.presentationml.tags+xml"/>
  <Override PartName="/ppt/tags/tag2156.xml" ContentType="application/vnd.openxmlformats-officedocument.presentationml.tags+xml"/>
  <Override PartName="/ppt/tags/tag2157.xml" ContentType="application/vnd.openxmlformats-officedocument.presentationml.tags+xml"/>
  <Override PartName="/ppt/tags/tag2158.xml" ContentType="application/vnd.openxmlformats-officedocument.presentationml.tags+xml"/>
  <Override PartName="/ppt/tags/tag2159.xml" ContentType="application/vnd.openxmlformats-officedocument.presentationml.tags+xml"/>
  <Override PartName="/ppt/notesSlides/notesSlide45.xml" ContentType="application/vnd.openxmlformats-officedocument.presentationml.notesSlide+xml"/>
  <Override PartName="/ppt/tags/tag2160.xml" ContentType="application/vnd.openxmlformats-officedocument.presentationml.tags+xml"/>
  <Override PartName="/ppt/tags/tag2161.xml" ContentType="application/vnd.openxmlformats-officedocument.presentationml.tags+xml"/>
  <Override PartName="/ppt/tags/tag2162.xml" ContentType="application/vnd.openxmlformats-officedocument.presentationml.tags+xml"/>
  <Override PartName="/ppt/tags/tag2163.xml" ContentType="application/vnd.openxmlformats-officedocument.presentationml.tags+xml"/>
  <Override PartName="/ppt/tags/tag2164.xml" ContentType="application/vnd.openxmlformats-officedocument.presentationml.tags+xml"/>
  <Override PartName="/ppt/tags/tag2165.xml" ContentType="application/vnd.openxmlformats-officedocument.presentationml.tags+xml"/>
  <Override PartName="/ppt/tags/tag2166.xml" ContentType="application/vnd.openxmlformats-officedocument.presentationml.tags+xml"/>
  <Override PartName="/ppt/tags/tag2167.xml" ContentType="application/vnd.openxmlformats-officedocument.presentationml.tags+xml"/>
  <Override PartName="/ppt/tags/tag2168.xml" ContentType="application/vnd.openxmlformats-officedocument.presentationml.tags+xml"/>
  <Override PartName="/ppt/tags/tag2169.xml" ContentType="application/vnd.openxmlformats-officedocument.presentationml.tags+xml"/>
  <Override PartName="/ppt/tags/tag2170.xml" ContentType="application/vnd.openxmlformats-officedocument.presentationml.tags+xml"/>
  <Override PartName="/ppt/tags/tag2171.xml" ContentType="application/vnd.openxmlformats-officedocument.presentationml.tags+xml"/>
  <Override PartName="/ppt/tags/tag2172.xml" ContentType="application/vnd.openxmlformats-officedocument.presentationml.tags+xml"/>
  <Override PartName="/ppt/tags/tag2173.xml" ContentType="application/vnd.openxmlformats-officedocument.presentationml.tags+xml"/>
  <Override PartName="/ppt/tags/tag2174.xml" ContentType="application/vnd.openxmlformats-officedocument.presentationml.tags+xml"/>
  <Override PartName="/ppt/tags/tag2175.xml" ContentType="application/vnd.openxmlformats-officedocument.presentationml.tags+xml"/>
  <Override PartName="/ppt/tags/tag2176.xml" ContentType="application/vnd.openxmlformats-officedocument.presentationml.tags+xml"/>
  <Override PartName="/ppt/tags/tag2177.xml" ContentType="application/vnd.openxmlformats-officedocument.presentationml.tags+xml"/>
  <Override PartName="/ppt/tags/tag2178.xml" ContentType="application/vnd.openxmlformats-officedocument.presentationml.tags+xml"/>
  <Override PartName="/ppt/tags/tag2179.xml" ContentType="application/vnd.openxmlformats-officedocument.presentationml.tags+xml"/>
  <Override PartName="/ppt/tags/tag2180.xml" ContentType="application/vnd.openxmlformats-officedocument.presentationml.tags+xml"/>
  <Override PartName="/ppt/tags/tag2181.xml" ContentType="application/vnd.openxmlformats-officedocument.presentationml.tags+xml"/>
  <Override PartName="/ppt/tags/tag2182.xml" ContentType="application/vnd.openxmlformats-officedocument.presentationml.tags+xml"/>
  <Override PartName="/ppt/tags/tag2183.xml" ContentType="application/vnd.openxmlformats-officedocument.presentationml.tags+xml"/>
  <Override PartName="/ppt/tags/tag2184.xml" ContentType="application/vnd.openxmlformats-officedocument.presentationml.tags+xml"/>
  <Override PartName="/ppt/tags/tag2185.xml" ContentType="application/vnd.openxmlformats-officedocument.presentationml.tags+xml"/>
  <Override PartName="/ppt/tags/tag2186.xml" ContentType="application/vnd.openxmlformats-officedocument.presentationml.tags+xml"/>
  <Override PartName="/ppt/tags/tag2187.xml" ContentType="application/vnd.openxmlformats-officedocument.presentationml.tags+xml"/>
  <Override PartName="/ppt/tags/tag2188.xml" ContentType="application/vnd.openxmlformats-officedocument.presentationml.tags+xml"/>
  <Override PartName="/ppt/tags/tag2189.xml" ContentType="application/vnd.openxmlformats-officedocument.presentationml.tags+xml"/>
  <Override PartName="/ppt/tags/tag2190.xml" ContentType="application/vnd.openxmlformats-officedocument.presentationml.tags+xml"/>
  <Override PartName="/ppt/tags/tag2191.xml" ContentType="application/vnd.openxmlformats-officedocument.presentationml.tags+xml"/>
  <Override PartName="/ppt/tags/tag2192.xml" ContentType="application/vnd.openxmlformats-officedocument.presentationml.tags+xml"/>
  <Override PartName="/ppt/tags/tag2193.xml" ContentType="application/vnd.openxmlformats-officedocument.presentationml.tags+xml"/>
  <Override PartName="/ppt/tags/tag2194.xml" ContentType="application/vnd.openxmlformats-officedocument.presentationml.tags+xml"/>
  <Override PartName="/ppt/tags/tag2195.xml" ContentType="application/vnd.openxmlformats-officedocument.presentationml.tags+xml"/>
  <Override PartName="/ppt/tags/tag2196.xml" ContentType="application/vnd.openxmlformats-officedocument.presentationml.tags+xml"/>
  <Override PartName="/ppt/tags/tag2197.xml" ContentType="application/vnd.openxmlformats-officedocument.presentationml.tags+xml"/>
  <Override PartName="/ppt/tags/tag2198.xml" ContentType="application/vnd.openxmlformats-officedocument.presentationml.tags+xml"/>
  <Override PartName="/ppt/tags/tag2199.xml" ContentType="application/vnd.openxmlformats-officedocument.presentationml.tags+xml"/>
  <Override PartName="/ppt/tags/tag2200.xml" ContentType="application/vnd.openxmlformats-officedocument.presentationml.tags+xml"/>
  <Override PartName="/ppt/tags/tag2201.xml" ContentType="application/vnd.openxmlformats-officedocument.presentationml.tags+xml"/>
  <Override PartName="/ppt/tags/tag2202.xml" ContentType="application/vnd.openxmlformats-officedocument.presentationml.tags+xml"/>
  <Override PartName="/ppt/tags/tag2203.xml" ContentType="application/vnd.openxmlformats-officedocument.presentationml.tags+xml"/>
  <Override PartName="/ppt/tags/tag2204.xml" ContentType="application/vnd.openxmlformats-officedocument.presentationml.tags+xml"/>
  <Override PartName="/ppt/tags/tag2205.xml" ContentType="application/vnd.openxmlformats-officedocument.presentationml.tags+xml"/>
  <Override PartName="/ppt/tags/tag2206.xml" ContentType="application/vnd.openxmlformats-officedocument.presentationml.tags+xml"/>
  <Override PartName="/ppt/tags/tag2207.xml" ContentType="application/vnd.openxmlformats-officedocument.presentationml.tags+xml"/>
  <Override PartName="/ppt/tags/tag2208.xml" ContentType="application/vnd.openxmlformats-officedocument.presentationml.tags+xml"/>
  <Override PartName="/ppt/tags/tag2209.xml" ContentType="application/vnd.openxmlformats-officedocument.presentationml.tags+xml"/>
  <Override PartName="/ppt/tags/tag2210.xml" ContentType="application/vnd.openxmlformats-officedocument.presentationml.tags+xml"/>
  <Override PartName="/ppt/tags/tag2211.xml" ContentType="application/vnd.openxmlformats-officedocument.presentationml.tags+xml"/>
  <Override PartName="/ppt/notesSlides/notesSlide46.xml" ContentType="application/vnd.openxmlformats-officedocument.presentationml.notesSlide+xml"/>
  <Override PartName="/ppt/tags/tag2212.xml" ContentType="application/vnd.openxmlformats-officedocument.presentationml.tags+xml"/>
  <Override PartName="/ppt/tags/tag2213.xml" ContentType="application/vnd.openxmlformats-officedocument.presentationml.tags+xml"/>
  <Override PartName="/ppt/tags/tag2214.xml" ContentType="application/vnd.openxmlformats-officedocument.presentationml.tags+xml"/>
  <Override PartName="/ppt/tags/tag2215.xml" ContentType="application/vnd.openxmlformats-officedocument.presentationml.tags+xml"/>
  <Override PartName="/ppt/tags/tag2216.xml" ContentType="application/vnd.openxmlformats-officedocument.presentationml.tags+xml"/>
  <Override PartName="/ppt/tags/tag2217.xml" ContentType="application/vnd.openxmlformats-officedocument.presentationml.tags+xml"/>
  <Override PartName="/ppt/tags/tag2218.xml" ContentType="application/vnd.openxmlformats-officedocument.presentationml.tags+xml"/>
  <Override PartName="/ppt/tags/tag2219.xml" ContentType="application/vnd.openxmlformats-officedocument.presentationml.tags+xml"/>
  <Override PartName="/ppt/tags/tag2220.xml" ContentType="application/vnd.openxmlformats-officedocument.presentationml.tags+xml"/>
  <Override PartName="/ppt/tags/tag2221.xml" ContentType="application/vnd.openxmlformats-officedocument.presentationml.tags+xml"/>
  <Override PartName="/ppt/tags/tag2222.xml" ContentType="application/vnd.openxmlformats-officedocument.presentationml.tags+xml"/>
  <Override PartName="/ppt/tags/tag2223.xml" ContentType="application/vnd.openxmlformats-officedocument.presentationml.tags+xml"/>
  <Override PartName="/ppt/tags/tag2224.xml" ContentType="application/vnd.openxmlformats-officedocument.presentationml.tags+xml"/>
  <Override PartName="/ppt/tags/tag2225.xml" ContentType="application/vnd.openxmlformats-officedocument.presentationml.tags+xml"/>
  <Override PartName="/ppt/tags/tag2226.xml" ContentType="application/vnd.openxmlformats-officedocument.presentationml.tags+xml"/>
  <Override PartName="/ppt/tags/tag2227.xml" ContentType="application/vnd.openxmlformats-officedocument.presentationml.tags+xml"/>
  <Override PartName="/ppt/tags/tag2228.xml" ContentType="application/vnd.openxmlformats-officedocument.presentationml.tags+xml"/>
  <Override PartName="/ppt/tags/tag2229.xml" ContentType="application/vnd.openxmlformats-officedocument.presentationml.tags+xml"/>
  <Override PartName="/ppt/tags/tag2230.xml" ContentType="application/vnd.openxmlformats-officedocument.presentationml.tags+xml"/>
  <Override PartName="/ppt/tags/tag2231.xml" ContentType="application/vnd.openxmlformats-officedocument.presentationml.tags+xml"/>
  <Override PartName="/ppt/tags/tag2232.xml" ContentType="application/vnd.openxmlformats-officedocument.presentationml.tags+xml"/>
  <Override PartName="/ppt/tags/tag2233.xml" ContentType="application/vnd.openxmlformats-officedocument.presentationml.tags+xml"/>
  <Override PartName="/ppt/tags/tag2234.xml" ContentType="application/vnd.openxmlformats-officedocument.presentationml.tags+xml"/>
  <Override PartName="/ppt/tags/tag2235.xml" ContentType="application/vnd.openxmlformats-officedocument.presentationml.tags+xml"/>
  <Override PartName="/ppt/tags/tag2236.xml" ContentType="application/vnd.openxmlformats-officedocument.presentationml.tags+xml"/>
  <Override PartName="/ppt/tags/tag2237.xml" ContentType="application/vnd.openxmlformats-officedocument.presentationml.tags+xml"/>
  <Override PartName="/ppt/tags/tag2238.xml" ContentType="application/vnd.openxmlformats-officedocument.presentationml.tags+xml"/>
  <Override PartName="/ppt/tags/tag2239.xml" ContentType="application/vnd.openxmlformats-officedocument.presentationml.tags+xml"/>
  <Override PartName="/ppt/tags/tag2240.xml" ContentType="application/vnd.openxmlformats-officedocument.presentationml.tags+xml"/>
  <Override PartName="/ppt/tags/tag2241.xml" ContentType="application/vnd.openxmlformats-officedocument.presentationml.tags+xml"/>
  <Override PartName="/ppt/tags/tag2242.xml" ContentType="application/vnd.openxmlformats-officedocument.presentationml.tags+xml"/>
  <Override PartName="/ppt/tags/tag2243.xml" ContentType="application/vnd.openxmlformats-officedocument.presentationml.tags+xml"/>
  <Override PartName="/ppt/tags/tag2244.xml" ContentType="application/vnd.openxmlformats-officedocument.presentationml.tags+xml"/>
  <Override PartName="/ppt/tags/tag2245.xml" ContentType="application/vnd.openxmlformats-officedocument.presentationml.tags+xml"/>
  <Override PartName="/ppt/tags/tag2246.xml" ContentType="application/vnd.openxmlformats-officedocument.presentationml.tags+xml"/>
  <Override PartName="/ppt/tags/tag2247.xml" ContentType="application/vnd.openxmlformats-officedocument.presentationml.tags+xml"/>
  <Override PartName="/ppt/tags/tag2248.xml" ContentType="application/vnd.openxmlformats-officedocument.presentationml.tags+xml"/>
  <Override PartName="/ppt/tags/tag2249.xml" ContentType="application/vnd.openxmlformats-officedocument.presentationml.tags+xml"/>
  <Override PartName="/ppt/tags/tag2250.xml" ContentType="application/vnd.openxmlformats-officedocument.presentationml.tags+xml"/>
  <Override PartName="/ppt/tags/tag2251.xml" ContentType="application/vnd.openxmlformats-officedocument.presentationml.tags+xml"/>
  <Override PartName="/ppt/tags/tag2252.xml" ContentType="application/vnd.openxmlformats-officedocument.presentationml.tags+xml"/>
  <Override PartName="/ppt/tags/tag2253.xml" ContentType="application/vnd.openxmlformats-officedocument.presentationml.tags+xml"/>
  <Override PartName="/ppt/tags/tag2254.xml" ContentType="application/vnd.openxmlformats-officedocument.presentationml.tags+xml"/>
  <Override PartName="/ppt/tags/tag2255.xml" ContentType="application/vnd.openxmlformats-officedocument.presentationml.tags+xml"/>
  <Override PartName="/ppt/tags/tag2256.xml" ContentType="application/vnd.openxmlformats-officedocument.presentationml.tags+xml"/>
  <Override PartName="/ppt/tags/tag2257.xml" ContentType="application/vnd.openxmlformats-officedocument.presentationml.tags+xml"/>
  <Override PartName="/ppt/tags/tag2258.xml" ContentType="application/vnd.openxmlformats-officedocument.presentationml.tags+xml"/>
  <Override PartName="/ppt/tags/tag2259.xml" ContentType="application/vnd.openxmlformats-officedocument.presentationml.tags+xml"/>
  <Override PartName="/ppt/tags/tag2260.xml" ContentType="application/vnd.openxmlformats-officedocument.presentationml.tags+xml"/>
  <Override PartName="/ppt/tags/tag2261.xml" ContentType="application/vnd.openxmlformats-officedocument.presentationml.tags+xml"/>
  <Override PartName="/ppt/tags/tag2262.xml" ContentType="application/vnd.openxmlformats-officedocument.presentationml.tags+xml"/>
  <Override PartName="/ppt/notesSlides/notesSlide47.xml" ContentType="application/vnd.openxmlformats-officedocument.presentationml.notesSlide+xml"/>
  <Override PartName="/ppt/tags/tag2263.xml" ContentType="application/vnd.openxmlformats-officedocument.presentationml.tags+xml"/>
  <Override PartName="/ppt/tags/tag2264.xml" ContentType="application/vnd.openxmlformats-officedocument.presentationml.tags+xml"/>
  <Override PartName="/ppt/tags/tag2265.xml" ContentType="application/vnd.openxmlformats-officedocument.presentationml.tags+xml"/>
  <Override PartName="/ppt/tags/tag2266.xml" ContentType="application/vnd.openxmlformats-officedocument.presentationml.tags+xml"/>
  <Override PartName="/ppt/tags/tag2267.xml" ContentType="application/vnd.openxmlformats-officedocument.presentationml.tags+xml"/>
  <Override PartName="/ppt/tags/tag2268.xml" ContentType="application/vnd.openxmlformats-officedocument.presentationml.tags+xml"/>
  <Override PartName="/ppt/tags/tag2269.xml" ContentType="application/vnd.openxmlformats-officedocument.presentationml.tags+xml"/>
  <Override PartName="/ppt/tags/tag2270.xml" ContentType="application/vnd.openxmlformats-officedocument.presentationml.tags+xml"/>
  <Override PartName="/ppt/tags/tag2271.xml" ContentType="application/vnd.openxmlformats-officedocument.presentationml.tags+xml"/>
  <Override PartName="/ppt/tags/tag2272.xml" ContentType="application/vnd.openxmlformats-officedocument.presentationml.tags+xml"/>
  <Override PartName="/ppt/tags/tag2273.xml" ContentType="application/vnd.openxmlformats-officedocument.presentationml.tags+xml"/>
  <Override PartName="/ppt/tags/tag2274.xml" ContentType="application/vnd.openxmlformats-officedocument.presentationml.tags+xml"/>
  <Override PartName="/ppt/tags/tag2275.xml" ContentType="application/vnd.openxmlformats-officedocument.presentationml.tags+xml"/>
  <Override PartName="/ppt/tags/tag2276.xml" ContentType="application/vnd.openxmlformats-officedocument.presentationml.tags+xml"/>
  <Override PartName="/ppt/tags/tag2277.xml" ContentType="application/vnd.openxmlformats-officedocument.presentationml.tags+xml"/>
  <Override PartName="/ppt/tags/tag2278.xml" ContentType="application/vnd.openxmlformats-officedocument.presentationml.tags+xml"/>
  <Override PartName="/ppt/tags/tag2279.xml" ContentType="application/vnd.openxmlformats-officedocument.presentationml.tags+xml"/>
  <Override PartName="/ppt/tags/tag2280.xml" ContentType="application/vnd.openxmlformats-officedocument.presentationml.tags+xml"/>
  <Override PartName="/ppt/tags/tag2281.xml" ContentType="application/vnd.openxmlformats-officedocument.presentationml.tags+xml"/>
  <Override PartName="/ppt/tags/tag2282.xml" ContentType="application/vnd.openxmlformats-officedocument.presentationml.tags+xml"/>
  <Override PartName="/ppt/tags/tag2283.xml" ContentType="application/vnd.openxmlformats-officedocument.presentationml.tags+xml"/>
  <Override PartName="/ppt/tags/tag2284.xml" ContentType="application/vnd.openxmlformats-officedocument.presentationml.tags+xml"/>
  <Override PartName="/ppt/tags/tag2285.xml" ContentType="application/vnd.openxmlformats-officedocument.presentationml.tags+xml"/>
  <Override PartName="/ppt/tags/tag2286.xml" ContentType="application/vnd.openxmlformats-officedocument.presentationml.tags+xml"/>
  <Override PartName="/ppt/tags/tag2287.xml" ContentType="application/vnd.openxmlformats-officedocument.presentationml.tags+xml"/>
  <Override PartName="/ppt/tags/tag2288.xml" ContentType="application/vnd.openxmlformats-officedocument.presentationml.tags+xml"/>
  <Override PartName="/ppt/tags/tag2289.xml" ContentType="application/vnd.openxmlformats-officedocument.presentationml.tags+xml"/>
  <Override PartName="/ppt/tags/tag2290.xml" ContentType="application/vnd.openxmlformats-officedocument.presentationml.tags+xml"/>
  <Override PartName="/ppt/tags/tag2291.xml" ContentType="application/vnd.openxmlformats-officedocument.presentationml.tags+xml"/>
  <Override PartName="/ppt/tags/tag2292.xml" ContentType="application/vnd.openxmlformats-officedocument.presentationml.tags+xml"/>
  <Override PartName="/ppt/tags/tag2293.xml" ContentType="application/vnd.openxmlformats-officedocument.presentationml.tags+xml"/>
  <Override PartName="/ppt/tags/tag2294.xml" ContentType="application/vnd.openxmlformats-officedocument.presentationml.tags+xml"/>
  <Override PartName="/ppt/tags/tag2295.xml" ContentType="application/vnd.openxmlformats-officedocument.presentationml.tags+xml"/>
  <Override PartName="/ppt/tags/tag2296.xml" ContentType="application/vnd.openxmlformats-officedocument.presentationml.tags+xml"/>
  <Override PartName="/ppt/tags/tag2297.xml" ContentType="application/vnd.openxmlformats-officedocument.presentationml.tags+xml"/>
  <Override PartName="/ppt/tags/tag2298.xml" ContentType="application/vnd.openxmlformats-officedocument.presentationml.tags+xml"/>
  <Override PartName="/ppt/tags/tag2299.xml" ContentType="application/vnd.openxmlformats-officedocument.presentationml.tags+xml"/>
  <Override PartName="/ppt/tags/tag2300.xml" ContentType="application/vnd.openxmlformats-officedocument.presentationml.tags+xml"/>
  <Override PartName="/ppt/tags/tag2301.xml" ContentType="application/vnd.openxmlformats-officedocument.presentationml.tags+xml"/>
  <Override PartName="/ppt/tags/tag2302.xml" ContentType="application/vnd.openxmlformats-officedocument.presentationml.tags+xml"/>
  <Override PartName="/ppt/tags/tag2303.xml" ContentType="application/vnd.openxmlformats-officedocument.presentationml.tags+xml"/>
  <Override PartName="/ppt/tags/tag2304.xml" ContentType="application/vnd.openxmlformats-officedocument.presentationml.tags+xml"/>
  <Override PartName="/ppt/tags/tag2305.xml" ContentType="application/vnd.openxmlformats-officedocument.presentationml.tags+xml"/>
  <Override PartName="/ppt/tags/tag2306.xml" ContentType="application/vnd.openxmlformats-officedocument.presentationml.tags+xml"/>
  <Override PartName="/ppt/tags/tag2307.xml" ContentType="application/vnd.openxmlformats-officedocument.presentationml.tags+xml"/>
  <Override PartName="/ppt/tags/tag2308.xml" ContentType="application/vnd.openxmlformats-officedocument.presentationml.tags+xml"/>
  <Override PartName="/ppt/tags/tag2309.xml" ContentType="application/vnd.openxmlformats-officedocument.presentationml.tags+xml"/>
  <Override PartName="/ppt/tags/tag2310.xml" ContentType="application/vnd.openxmlformats-officedocument.presentationml.tags+xml"/>
  <Override PartName="/ppt/tags/tag2311.xml" ContentType="application/vnd.openxmlformats-officedocument.presentationml.tags+xml"/>
  <Override PartName="/ppt/notesSlides/notesSlide48.xml" ContentType="application/vnd.openxmlformats-officedocument.presentationml.notesSlide+xml"/>
  <Override PartName="/ppt/tags/tag2312.xml" ContentType="application/vnd.openxmlformats-officedocument.presentationml.tags+xml"/>
  <Override PartName="/ppt/tags/tag2313.xml" ContentType="application/vnd.openxmlformats-officedocument.presentationml.tags+xml"/>
  <Override PartName="/ppt/tags/tag2314.xml" ContentType="application/vnd.openxmlformats-officedocument.presentationml.tags+xml"/>
  <Override PartName="/ppt/tags/tag2315.xml" ContentType="application/vnd.openxmlformats-officedocument.presentationml.tags+xml"/>
  <Override PartName="/ppt/tags/tag2316.xml" ContentType="application/vnd.openxmlformats-officedocument.presentationml.tags+xml"/>
  <Override PartName="/ppt/tags/tag2317.xml" ContentType="application/vnd.openxmlformats-officedocument.presentationml.tags+xml"/>
  <Override PartName="/ppt/tags/tag2318.xml" ContentType="application/vnd.openxmlformats-officedocument.presentationml.tags+xml"/>
  <Override PartName="/ppt/tags/tag2319.xml" ContentType="application/vnd.openxmlformats-officedocument.presentationml.tags+xml"/>
  <Override PartName="/ppt/tags/tag2320.xml" ContentType="application/vnd.openxmlformats-officedocument.presentationml.tags+xml"/>
  <Override PartName="/ppt/tags/tag2321.xml" ContentType="application/vnd.openxmlformats-officedocument.presentationml.tags+xml"/>
  <Override PartName="/ppt/tags/tag2322.xml" ContentType="application/vnd.openxmlformats-officedocument.presentationml.tags+xml"/>
  <Override PartName="/ppt/tags/tag2323.xml" ContentType="application/vnd.openxmlformats-officedocument.presentationml.tags+xml"/>
  <Override PartName="/ppt/tags/tag2324.xml" ContentType="application/vnd.openxmlformats-officedocument.presentationml.tags+xml"/>
  <Override PartName="/ppt/tags/tag2325.xml" ContentType="application/vnd.openxmlformats-officedocument.presentationml.tags+xml"/>
  <Override PartName="/ppt/tags/tag2326.xml" ContentType="application/vnd.openxmlformats-officedocument.presentationml.tags+xml"/>
  <Override PartName="/ppt/tags/tag2327.xml" ContentType="application/vnd.openxmlformats-officedocument.presentationml.tags+xml"/>
  <Override PartName="/ppt/tags/tag2328.xml" ContentType="application/vnd.openxmlformats-officedocument.presentationml.tags+xml"/>
  <Override PartName="/ppt/tags/tag2329.xml" ContentType="application/vnd.openxmlformats-officedocument.presentationml.tags+xml"/>
  <Override PartName="/ppt/tags/tag2330.xml" ContentType="application/vnd.openxmlformats-officedocument.presentationml.tags+xml"/>
  <Override PartName="/ppt/tags/tag2331.xml" ContentType="application/vnd.openxmlformats-officedocument.presentationml.tags+xml"/>
  <Override PartName="/ppt/tags/tag2332.xml" ContentType="application/vnd.openxmlformats-officedocument.presentationml.tags+xml"/>
  <Override PartName="/ppt/tags/tag2333.xml" ContentType="application/vnd.openxmlformats-officedocument.presentationml.tags+xml"/>
  <Override PartName="/ppt/tags/tag2334.xml" ContentType="application/vnd.openxmlformats-officedocument.presentationml.tags+xml"/>
  <Override PartName="/ppt/tags/tag2335.xml" ContentType="application/vnd.openxmlformats-officedocument.presentationml.tags+xml"/>
  <Override PartName="/ppt/tags/tag2336.xml" ContentType="application/vnd.openxmlformats-officedocument.presentationml.tags+xml"/>
  <Override PartName="/ppt/tags/tag2337.xml" ContentType="application/vnd.openxmlformats-officedocument.presentationml.tags+xml"/>
  <Override PartName="/ppt/tags/tag2338.xml" ContentType="application/vnd.openxmlformats-officedocument.presentationml.tags+xml"/>
  <Override PartName="/ppt/tags/tag2339.xml" ContentType="application/vnd.openxmlformats-officedocument.presentationml.tags+xml"/>
  <Override PartName="/ppt/tags/tag2340.xml" ContentType="application/vnd.openxmlformats-officedocument.presentationml.tags+xml"/>
  <Override PartName="/ppt/tags/tag2341.xml" ContentType="application/vnd.openxmlformats-officedocument.presentationml.tags+xml"/>
  <Override PartName="/ppt/tags/tag2342.xml" ContentType="application/vnd.openxmlformats-officedocument.presentationml.tags+xml"/>
  <Override PartName="/ppt/tags/tag2343.xml" ContentType="application/vnd.openxmlformats-officedocument.presentationml.tags+xml"/>
  <Override PartName="/ppt/tags/tag2344.xml" ContentType="application/vnd.openxmlformats-officedocument.presentationml.tags+xml"/>
  <Override PartName="/ppt/tags/tag2345.xml" ContentType="application/vnd.openxmlformats-officedocument.presentationml.tags+xml"/>
  <Override PartName="/ppt/tags/tag2346.xml" ContentType="application/vnd.openxmlformats-officedocument.presentationml.tags+xml"/>
  <Override PartName="/ppt/tags/tag2347.xml" ContentType="application/vnd.openxmlformats-officedocument.presentationml.tags+xml"/>
  <Override PartName="/ppt/tags/tag2348.xml" ContentType="application/vnd.openxmlformats-officedocument.presentationml.tags+xml"/>
  <Override PartName="/ppt/tags/tag2349.xml" ContentType="application/vnd.openxmlformats-officedocument.presentationml.tags+xml"/>
  <Override PartName="/ppt/tags/tag2350.xml" ContentType="application/vnd.openxmlformats-officedocument.presentationml.tags+xml"/>
  <Override PartName="/ppt/tags/tag2351.xml" ContentType="application/vnd.openxmlformats-officedocument.presentationml.tags+xml"/>
  <Override PartName="/ppt/tags/tag2352.xml" ContentType="application/vnd.openxmlformats-officedocument.presentationml.tags+xml"/>
  <Override PartName="/ppt/tags/tag2353.xml" ContentType="application/vnd.openxmlformats-officedocument.presentationml.tags+xml"/>
  <Override PartName="/ppt/tags/tag2354.xml" ContentType="application/vnd.openxmlformats-officedocument.presentationml.tags+xml"/>
  <Override PartName="/ppt/tags/tag2355.xml" ContentType="application/vnd.openxmlformats-officedocument.presentationml.tags+xml"/>
  <Override PartName="/ppt/tags/tag2356.xml" ContentType="application/vnd.openxmlformats-officedocument.presentationml.tags+xml"/>
  <Override PartName="/ppt/tags/tag2357.xml" ContentType="application/vnd.openxmlformats-officedocument.presentationml.tags+xml"/>
  <Override PartName="/ppt/tags/tag2358.xml" ContentType="application/vnd.openxmlformats-officedocument.presentationml.tags+xml"/>
  <Override PartName="/ppt/tags/tag2359.xml" ContentType="application/vnd.openxmlformats-officedocument.presentationml.tags+xml"/>
  <Override PartName="/ppt/tags/tag2360.xml" ContentType="application/vnd.openxmlformats-officedocument.presentationml.tags+xml"/>
  <Override PartName="/ppt/notesSlides/notesSlide49.xml" ContentType="application/vnd.openxmlformats-officedocument.presentationml.notesSlide+xml"/>
  <Override PartName="/ppt/tags/tag2361.xml" ContentType="application/vnd.openxmlformats-officedocument.presentationml.tags+xml"/>
  <Override PartName="/ppt/tags/tag2362.xml" ContentType="application/vnd.openxmlformats-officedocument.presentationml.tags+xml"/>
  <Override PartName="/ppt/tags/tag2363.xml" ContentType="application/vnd.openxmlformats-officedocument.presentationml.tags+xml"/>
  <Override PartName="/ppt/tags/tag2364.xml" ContentType="application/vnd.openxmlformats-officedocument.presentationml.tags+xml"/>
  <Override PartName="/ppt/tags/tag2365.xml" ContentType="application/vnd.openxmlformats-officedocument.presentationml.tags+xml"/>
  <Override PartName="/ppt/tags/tag2366.xml" ContentType="application/vnd.openxmlformats-officedocument.presentationml.tags+xml"/>
  <Override PartName="/ppt/tags/tag2367.xml" ContentType="application/vnd.openxmlformats-officedocument.presentationml.tags+xml"/>
  <Override PartName="/ppt/tags/tag2368.xml" ContentType="application/vnd.openxmlformats-officedocument.presentationml.tags+xml"/>
  <Override PartName="/ppt/tags/tag2369.xml" ContentType="application/vnd.openxmlformats-officedocument.presentationml.tags+xml"/>
  <Override PartName="/ppt/tags/tag2370.xml" ContentType="application/vnd.openxmlformats-officedocument.presentationml.tags+xml"/>
  <Override PartName="/ppt/tags/tag2371.xml" ContentType="application/vnd.openxmlformats-officedocument.presentationml.tags+xml"/>
  <Override PartName="/ppt/tags/tag2372.xml" ContentType="application/vnd.openxmlformats-officedocument.presentationml.tags+xml"/>
  <Override PartName="/ppt/tags/tag2373.xml" ContentType="application/vnd.openxmlformats-officedocument.presentationml.tags+xml"/>
  <Override PartName="/ppt/tags/tag2374.xml" ContentType="application/vnd.openxmlformats-officedocument.presentationml.tags+xml"/>
  <Override PartName="/ppt/tags/tag2375.xml" ContentType="application/vnd.openxmlformats-officedocument.presentationml.tags+xml"/>
  <Override PartName="/ppt/tags/tag2376.xml" ContentType="application/vnd.openxmlformats-officedocument.presentationml.tags+xml"/>
  <Override PartName="/ppt/tags/tag2377.xml" ContentType="application/vnd.openxmlformats-officedocument.presentationml.tags+xml"/>
  <Override PartName="/ppt/tags/tag2378.xml" ContentType="application/vnd.openxmlformats-officedocument.presentationml.tags+xml"/>
  <Override PartName="/ppt/tags/tag2379.xml" ContentType="application/vnd.openxmlformats-officedocument.presentationml.tags+xml"/>
  <Override PartName="/ppt/tags/tag2380.xml" ContentType="application/vnd.openxmlformats-officedocument.presentationml.tags+xml"/>
  <Override PartName="/ppt/tags/tag2381.xml" ContentType="application/vnd.openxmlformats-officedocument.presentationml.tags+xml"/>
  <Override PartName="/ppt/tags/tag2382.xml" ContentType="application/vnd.openxmlformats-officedocument.presentationml.tags+xml"/>
  <Override PartName="/ppt/tags/tag2383.xml" ContentType="application/vnd.openxmlformats-officedocument.presentationml.tags+xml"/>
  <Override PartName="/ppt/tags/tag2384.xml" ContentType="application/vnd.openxmlformats-officedocument.presentationml.tags+xml"/>
  <Override PartName="/ppt/tags/tag2385.xml" ContentType="application/vnd.openxmlformats-officedocument.presentationml.tags+xml"/>
  <Override PartName="/ppt/tags/tag2386.xml" ContentType="application/vnd.openxmlformats-officedocument.presentationml.tags+xml"/>
  <Override PartName="/ppt/tags/tag2387.xml" ContentType="application/vnd.openxmlformats-officedocument.presentationml.tags+xml"/>
  <Override PartName="/ppt/tags/tag2388.xml" ContentType="application/vnd.openxmlformats-officedocument.presentationml.tags+xml"/>
  <Override PartName="/ppt/tags/tag2389.xml" ContentType="application/vnd.openxmlformats-officedocument.presentationml.tags+xml"/>
  <Override PartName="/ppt/tags/tag2390.xml" ContentType="application/vnd.openxmlformats-officedocument.presentationml.tags+xml"/>
  <Override PartName="/ppt/tags/tag2391.xml" ContentType="application/vnd.openxmlformats-officedocument.presentationml.tags+xml"/>
  <Override PartName="/ppt/tags/tag2392.xml" ContentType="application/vnd.openxmlformats-officedocument.presentationml.tags+xml"/>
  <Override PartName="/ppt/tags/tag2393.xml" ContentType="application/vnd.openxmlformats-officedocument.presentationml.tags+xml"/>
  <Override PartName="/ppt/tags/tag2394.xml" ContentType="application/vnd.openxmlformats-officedocument.presentationml.tags+xml"/>
  <Override PartName="/ppt/tags/tag2395.xml" ContentType="application/vnd.openxmlformats-officedocument.presentationml.tags+xml"/>
  <Override PartName="/ppt/tags/tag2396.xml" ContentType="application/vnd.openxmlformats-officedocument.presentationml.tags+xml"/>
  <Override PartName="/ppt/tags/tag2397.xml" ContentType="application/vnd.openxmlformats-officedocument.presentationml.tags+xml"/>
  <Override PartName="/ppt/tags/tag2398.xml" ContentType="application/vnd.openxmlformats-officedocument.presentationml.tags+xml"/>
  <Override PartName="/ppt/tags/tag2399.xml" ContentType="application/vnd.openxmlformats-officedocument.presentationml.tags+xml"/>
  <Override PartName="/ppt/tags/tag2400.xml" ContentType="application/vnd.openxmlformats-officedocument.presentationml.tags+xml"/>
  <Override PartName="/ppt/tags/tag2401.xml" ContentType="application/vnd.openxmlformats-officedocument.presentationml.tags+xml"/>
  <Override PartName="/ppt/tags/tag2402.xml" ContentType="application/vnd.openxmlformats-officedocument.presentationml.tags+xml"/>
  <Override PartName="/ppt/tags/tag2403.xml" ContentType="application/vnd.openxmlformats-officedocument.presentationml.tags+xml"/>
  <Override PartName="/ppt/tags/tag2404.xml" ContentType="application/vnd.openxmlformats-officedocument.presentationml.tags+xml"/>
  <Override PartName="/ppt/tags/tag2405.xml" ContentType="application/vnd.openxmlformats-officedocument.presentationml.tags+xml"/>
  <Override PartName="/ppt/tags/tag2406.xml" ContentType="application/vnd.openxmlformats-officedocument.presentationml.tags+xml"/>
  <Override PartName="/ppt/tags/tag2407.xml" ContentType="application/vnd.openxmlformats-officedocument.presentationml.tags+xml"/>
  <Override PartName="/ppt/tags/tag2408.xml" ContentType="application/vnd.openxmlformats-officedocument.presentationml.tags+xml"/>
  <Override PartName="/ppt/notesSlides/notesSlide50.xml" ContentType="application/vnd.openxmlformats-officedocument.presentationml.notesSlide+xml"/>
  <Override PartName="/ppt/tags/tag2409.xml" ContentType="application/vnd.openxmlformats-officedocument.presentationml.tags+xml"/>
  <Override PartName="/ppt/tags/tag2410.xml" ContentType="application/vnd.openxmlformats-officedocument.presentationml.tags+xml"/>
  <Override PartName="/ppt/tags/tag2411.xml" ContentType="application/vnd.openxmlformats-officedocument.presentationml.tags+xml"/>
  <Override PartName="/ppt/tags/tag2412.xml" ContentType="application/vnd.openxmlformats-officedocument.presentationml.tags+xml"/>
  <Override PartName="/ppt/tags/tag2413.xml" ContentType="application/vnd.openxmlformats-officedocument.presentationml.tags+xml"/>
  <Override PartName="/ppt/tags/tag2414.xml" ContentType="application/vnd.openxmlformats-officedocument.presentationml.tags+xml"/>
  <Override PartName="/ppt/tags/tag2415.xml" ContentType="application/vnd.openxmlformats-officedocument.presentationml.tags+xml"/>
  <Override PartName="/ppt/tags/tag2416.xml" ContentType="application/vnd.openxmlformats-officedocument.presentationml.tags+xml"/>
  <Override PartName="/ppt/tags/tag2417.xml" ContentType="application/vnd.openxmlformats-officedocument.presentationml.tags+xml"/>
  <Override PartName="/ppt/tags/tag2418.xml" ContentType="application/vnd.openxmlformats-officedocument.presentationml.tags+xml"/>
  <Override PartName="/ppt/tags/tag2419.xml" ContentType="application/vnd.openxmlformats-officedocument.presentationml.tags+xml"/>
  <Override PartName="/ppt/tags/tag2420.xml" ContentType="application/vnd.openxmlformats-officedocument.presentationml.tags+xml"/>
  <Override PartName="/ppt/tags/tag2421.xml" ContentType="application/vnd.openxmlformats-officedocument.presentationml.tags+xml"/>
  <Override PartName="/ppt/tags/tag2422.xml" ContentType="application/vnd.openxmlformats-officedocument.presentationml.tags+xml"/>
  <Override PartName="/ppt/tags/tag2423.xml" ContentType="application/vnd.openxmlformats-officedocument.presentationml.tags+xml"/>
  <Override PartName="/ppt/tags/tag2424.xml" ContentType="application/vnd.openxmlformats-officedocument.presentationml.tags+xml"/>
  <Override PartName="/ppt/tags/tag2425.xml" ContentType="application/vnd.openxmlformats-officedocument.presentationml.tags+xml"/>
  <Override PartName="/ppt/tags/tag2426.xml" ContentType="application/vnd.openxmlformats-officedocument.presentationml.tags+xml"/>
  <Override PartName="/ppt/tags/tag2427.xml" ContentType="application/vnd.openxmlformats-officedocument.presentationml.tags+xml"/>
  <Override PartName="/ppt/tags/tag2428.xml" ContentType="application/vnd.openxmlformats-officedocument.presentationml.tags+xml"/>
  <Override PartName="/ppt/tags/tag2429.xml" ContentType="application/vnd.openxmlformats-officedocument.presentationml.tags+xml"/>
  <Override PartName="/ppt/tags/tag2430.xml" ContentType="application/vnd.openxmlformats-officedocument.presentationml.tags+xml"/>
  <Override PartName="/ppt/tags/tag2431.xml" ContentType="application/vnd.openxmlformats-officedocument.presentationml.tags+xml"/>
  <Override PartName="/ppt/tags/tag2432.xml" ContentType="application/vnd.openxmlformats-officedocument.presentationml.tags+xml"/>
  <Override PartName="/ppt/tags/tag2433.xml" ContentType="application/vnd.openxmlformats-officedocument.presentationml.tags+xml"/>
  <Override PartName="/ppt/tags/tag2434.xml" ContentType="application/vnd.openxmlformats-officedocument.presentationml.tags+xml"/>
  <Override PartName="/ppt/tags/tag2435.xml" ContentType="application/vnd.openxmlformats-officedocument.presentationml.tags+xml"/>
  <Override PartName="/ppt/tags/tag2436.xml" ContentType="application/vnd.openxmlformats-officedocument.presentationml.tags+xml"/>
  <Override PartName="/ppt/tags/tag2437.xml" ContentType="application/vnd.openxmlformats-officedocument.presentationml.tags+xml"/>
  <Override PartName="/ppt/tags/tag2438.xml" ContentType="application/vnd.openxmlformats-officedocument.presentationml.tags+xml"/>
  <Override PartName="/ppt/tags/tag2439.xml" ContentType="application/vnd.openxmlformats-officedocument.presentationml.tags+xml"/>
  <Override PartName="/ppt/tags/tag2440.xml" ContentType="application/vnd.openxmlformats-officedocument.presentationml.tags+xml"/>
  <Override PartName="/ppt/tags/tag2441.xml" ContentType="application/vnd.openxmlformats-officedocument.presentationml.tags+xml"/>
  <Override PartName="/ppt/tags/tag2442.xml" ContentType="application/vnd.openxmlformats-officedocument.presentationml.tags+xml"/>
  <Override PartName="/ppt/tags/tag2443.xml" ContentType="application/vnd.openxmlformats-officedocument.presentationml.tags+xml"/>
  <Override PartName="/ppt/tags/tag2444.xml" ContentType="application/vnd.openxmlformats-officedocument.presentationml.tags+xml"/>
  <Override PartName="/ppt/tags/tag2445.xml" ContentType="application/vnd.openxmlformats-officedocument.presentationml.tags+xml"/>
  <Override PartName="/ppt/tags/tag2446.xml" ContentType="application/vnd.openxmlformats-officedocument.presentationml.tags+xml"/>
  <Override PartName="/ppt/tags/tag2447.xml" ContentType="application/vnd.openxmlformats-officedocument.presentationml.tags+xml"/>
  <Override PartName="/ppt/tags/tag2448.xml" ContentType="application/vnd.openxmlformats-officedocument.presentationml.tags+xml"/>
  <Override PartName="/ppt/tags/tag2449.xml" ContentType="application/vnd.openxmlformats-officedocument.presentationml.tags+xml"/>
  <Override PartName="/ppt/tags/tag2450.xml" ContentType="application/vnd.openxmlformats-officedocument.presentationml.tags+xml"/>
  <Override PartName="/ppt/tags/tag2451.xml" ContentType="application/vnd.openxmlformats-officedocument.presentationml.tags+xml"/>
  <Override PartName="/ppt/tags/tag2452.xml" ContentType="application/vnd.openxmlformats-officedocument.presentationml.tags+xml"/>
  <Override PartName="/ppt/tags/tag2453.xml" ContentType="application/vnd.openxmlformats-officedocument.presentationml.tags+xml"/>
  <Override PartName="/ppt/tags/tag2454.xml" ContentType="application/vnd.openxmlformats-officedocument.presentationml.tags+xml"/>
  <Override PartName="/ppt/tags/tag2455.xml" ContentType="application/vnd.openxmlformats-officedocument.presentationml.tags+xml"/>
  <Override PartName="/ppt/tags/tag2456.xml" ContentType="application/vnd.openxmlformats-officedocument.presentationml.tags+xml"/>
  <Override PartName="/ppt/notesSlides/notesSlide51.xml" ContentType="application/vnd.openxmlformats-officedocument.presentationml.notesSlide+xml"/>
  <Override PartName="/ppt/tags/tag2457.xml" ContentType="application/vnd.openxmlformats-officedocument.presentationml.tags+xml"/>
  <Override PartName="/ppt/tags/tag2458.xml" ContentType="application/vnd.openxmlformats-officedocument.presentationml.tags+xml"/>
  <Override PartName="/ppt/tags/tag2459.xml" ContentType="application/vnd.openxmlformats-officedocument.presentationml.tags+xml"/>
  <Override PartName="/ppt/tags/tag2460.xml" ContentType="application/vnd.openxmlformats-officedocument.presentationml.tags+xml"/>
  <Override PartName="/ppt/tags/tag2461.xml" ContentType="application/vnd.openxmlformats-officedocument.presentationml.tags+xml"/>
  <Override PartName="/ppt/tags/tag2462.xml" ContentType="application/vnd.openxmlformats-officedocument.presentationml.tags+xml"/>
  <Override PartName="/ppt/tags/tag2463.xml" ContentType="application/vnd.openxmlformats-officedocument.presentationml.tags+xml"/>
  <Override PartName="/ppt/tags/tag2464.xml" ContentType="application/vnd.openxmlformats-officedocument.presentationml.tags+xml"/>
  <Override PartName="/ppt/tags/tag2465.xml" ContentType="application/vnd.openxmlformats-officedocument.presentationml.tags+xml"/>
  <Override PartName="/ppt/tags/tag2466.xml" ContentType="application/vnd.openxmlformats-officedocument.presentationml.tags+xml"/>
  <Override PartName="/ppt/tags/tag2467.xml" ContentType="application/vnd.openxmlformats-officedocument.presentationml.tags+xml"/>
  <Override PartName="/ppt/tags/tag2468.xml" ContentType="application/vnd.openxmlformats-officedocument.presentationml.tags+xml"/>
  <Override PartName="/ppt/tags/tag2469.xml" ContentType="application/vnd.openxmlformats-officedocument.presentationml.tags+xml"/>
  <Override PartName="/ppt/tags/tag2470.xml" ContentType="application/vnd.openxmlformats-officedocument.presentationml.tags+xml"/>
  <Override PartName="/ppt/tags/tag2471.xml" ContentType="application/vnd.openxmlformats-officedocument.presentationml.tags+xml"/>
  <Override PartName="/ppt/tags/tag2472.xml" ContentType="application/vnd.openxmlformats-officedocument.presentationml.tags+xml"/>
  <Override PartName="/ppt/tags/tag2473.xml" ContentType="application/vnd.openxmlformats-officedocument.presentationml.tags+xml"/>
  <Override PartName="/ppt/tags/tag2474.xml" ContentType="application/vnd.openxmlformats-officedocument.presentationml.tags+xml"/>
  <Override PartName="/ppt/tags/tag2475.xml" ContentType="application/vnd.openxmlformats-officedocument.presentationml.tags+xml"/>
  <Override PartName="/ppt/tags/tag2476.xml" ContentType="application/vnd.openxmlformats-officedocument.presentationml.tags+xml"/>
  <Override PartName="/ppt/tags/tag2477.xml" ContentType="application/vnd.openxmlformats-officedocument.presentationml.tags+xml"/>
  <Override PartName="/ppt/tags/tag2478.xml" ContentType="application/vnd.openxmlformats-officedocument.presentationml.tags+xml"/>
  <Override PartName="/ppt/tags/tag2479.xml" ContentType="application/vnd.openxmlformats-officedocument.presentationml.tags+xml"/>
  <Override PartName="/ppt/tags/tag2480.xml" ContentType="application/vnd.openxmlformats-officedocument.presentationml.tags+xml"/>
  <Override PartName="/ppt/tags/tag2481.xml" ContentType="application/vnd.openxmlformats-officedocument.presentationml.tags+xml"/>
  <Override PartName="/ppt/tags/tag2482.xml" ContentType="application/vnd.openxmlformats-officedocument.presentationml.tags+xml"/>
  <Override PartName="/ppt/tags/tag2483.xml" ContentType="application/vnd.openxmlformats-officedocument.presentationml.tags+xml"/>
  <Override PartName="/ppt/tags/tag2484.xml" ContentType="application/vnd.openxmlformats-officedocument.presentationml.tags+xml"/>
  <Override PartName="/ppt/tags/tag2485.xml" ContentType="application/vnd.openxmlformats-officedocument.presentationml.tags+xml"/>
  <Override PartName="/ppt/tags/tag2486.xml" ContentType="application/vnd.openxmlformats-officedocument.presentationml.tags+xml"/>
  <Override PartName="/ppt/tags/tag2487.xml" ContentType="application/vnd.openxmlformats-officedocument.presentationml.tags+xml"/>
  <Override PartName="/ppt/tags/tag2488.xml" ContentType="application/vnd.openxmlformats-officedocument.presentationml.tags+xml"/>
  <Override PartName="/ppt/tags/tag2489.xml" ContentType="application/vnd.openxmlformats-officedocument.presentationml.tags+xml"/>
  <Override PartName="/ppt/tags/tag2490.xml" ContentType="application/vnd.openxmlformats-officedocument.presentationml.tags+xml"/>
  <Override PartName="/ppt/tags/tag2491.xml" ContentType="application/vnd.openxmlformats-officedocument.presentationml.tags+xml"/>
  <Override PartName="/ppt/tags/tag2492.xml" ContentType="application/vnd.openxmlformats-officedocument.presentationml.tags+xml"/>
  <Override PartName="/ppt/tags/tag2493.xml" ContentType="application/vnd.openxmlformats-officedocument.presentationml.tags+xml"/>
  <Override PartName="/ppt/tags/tag2494.xml" ContentType="application/vnd.openxmlformats-officedocument.presentationml.tags+xml"/>
  <Override PartName="/ppt/tags/tag2495.xml" ContentType="application/vnd.openxmlformats-officedocument.presentationml.tags+xml"/>
  <Override PartName="/ppt/tags/tag2496.xml" ContentType="application/vnd.openxmlformats-officedocument.presentationml.tags+xml"/>
  <Override PartName="/ppt/tags/tag2497.xml" ContentType="application/vnd.openxmlformats-officedocument.presentationml.tags+xml"/>
  <Override PartName="/ppt/tags/tag2498.xml" ContentType="application/vnd.openxmlformats-officedocument.presentationml.tags+xml"/>
  <Override PartName="/ppt/tags/tag2499.xml" ContentType="application/vnd.openxmlformats-officedocument.presentationml.tags+xml"/>
  <Override PartName="/ppt/tags/tag2500.xml" ContentType="application/vnd.openxmlformats-officedocument.presentationml.tags+xml"/>
  <Override PartName="/ppt/tags/tag2501.xml" ContentType="application/vnd.openxmlformats-officedocument.presentationml.tags+xml"/>
  <Override PartName="/ppt/tags/tag2502.xml" ContentType="application/vnd.openxmlformats-officedocument.presentationml.tags+xml"/>
  <Override PartName="/ppt/tags/tag2503.xml" ContentType="application/vnd.openxmlformats-officedocument.presentationml.tags+xml"/>
  <Override PartName="/ppt/tags/tag2504.xml" ContentType="application/vnd.openxmlformats-officedocument.presentationml.tags+xml"/>
  <Override PartName="/ppt/tags/tag2505.xml" ContentType="application/vnd.openxmlformats-officedocument.presentationml.tags+xml"/>
  <Override PartName="/ppt/notesSlides/notesSlide52.xml" ContentType="application/vnd.openxmlformats-officedocument.presentationml.notesSlide+xml"/>
  <Override PartName="/ppt/tags/tag2506.xml" ContentType="application/vnd.openxmlformats-officedocument.presentationml.tags+xml"/>
  <Override PartName="/ppt/tags/tag2507.xml" ContentType="application/vnd.openxmlformats-officedocument.presentationml.tags+xml"/>
  <Override PartName="/ppt/tags/tag2508.xml" ContentType="application/vnd.openxmlformats-officedocument.presentationml.tags+xml"/>
  <Override PartName="/ppt/tags/tag2509.xml" ContentType="application/vnd.openxmlformats-officedocument.presentationml.tags+xml"/>
  <Override PartName="/ppt/tags/tag2510.xml" ContentType="application/vnd.openxmlformats-officedocument.presentationml.tags+xml"/>
  <Override PartName="/ppt/tags/tag2511.xml" ContentType="application/vnd.openxmlformats-officedocument.presentationml.tags+xml"/>
  <Override PartName="/ppt/tags/tag2512.xml" ContentType="application/vnd.openxmlformats-officedocument.presentationml.tags+xml"/>
  <Override PartName="/ppt/tags/tag2513.xml" ContentType="application/vnd.openxmlformats-officedocument.presentationml.tags+xml"/>
  <Override PartName="/ppt/tags/tag2514.xml" ContentType="application/vnd.openxmlformats-officedocument.presentationml.tags+xml"/>
  <Override PartName="/ppt/tags/tag2515.xml" ContentType="application/vnd.openxmlformats-officedocument.presentationml.tags+xml"/>
  <Override PartName="/ppt/tags/tag2516.xml" ContentType="application/vnd.openxmlformats-officedocument.presentationml.tags+xml"/>
  <Override PartName="/ppt/tags/tag2517.xml" ContentType="application/vnd.openxmlformats-officedocument.presentationml.tags+xml"/>
  <Override PartName="/ppt/tags/tag2518.xml" ContentType="application/vnd.openxmlformats-officedocument.presentationml.tags+xml"/>
  <Override PartName="/ppt/tags/tag2519.xml" ContentType="application/vnd.openxmlformats-officedocument.presentationml.tags+xml"/>
  <Override PartName="/ppt/tags/tag2520.xml" ContentType="application/vnd.openxmlformats-officedocument.presentationml.tags+xml"/>
  <Override PartName="/ppt/tags/tag2521.xml" ContentType="application/vnd.openxmlformats-officedocument.presentationml.tags+xml"/>
  <Override PartName="/ppt/tags/tag2522.xml" ContentType="application/vnd.openxmlformats-officedocument.presentationml.tags+xml"/>
  <Override PartName="/ppt/tags/tag2523.xml" ContentType="application/vnd.openxmlformats-officedocument.presentationml.tags+xml"/>
  <Override PartName="/ppt/tags/tag2524.xml" ContentType="application/vnd.openxmlformats-officedocument.presentationml.tags+xml"/>
  <Override PartName="/ppt/tags/tag2525.xml" ContentType="application/vnd.openxmlformats-officedocument.presentationml.tags+xml"/>
  <Override PartName="/ppt/tags/tag2526.xml" ContentType="application/vnd.openxmlformats-officedocument.presentationml.tags+xml"/>
  <Override PartName="/ppt/tags/tag2527.xml" ContentType="application/vnd.openxmlformats-officedocument.presentationml.tags+xml"/>
  <Override PartName="/ppt/tags/tag2528.xml" ContentType="application/vnd.openxmlformats-officedocument.presentationml.tags+xml"/>
  <Override PartName="/ppt/tags/tag2529.xml" ContentType="application/vnd.openxmlformats-officedocument.presentationml.tags+xml"/>
  <Override PartName="/ppt/tags/tag2530.xml" ContentType="application/vnd.openxmlformats-officedocument.presentationml.tags+xml"/>
  <Override PartName="/ppt/tags/tag2531.xml" ContentType="application/vnd.openxmlformats-officedocument.presentationml.tags+xml"/>
  <Override PartName="/ppt/tags/tag2532.xml" ContentType="application/vnd.openxmlformats-officedocument.presentationml.tags+xml"/>
  <Override PartName="/ppt/tags/tag2533.xml" ContentType="application/vnd.openxmlformats-officedocument.presentationml.tags+xml"/>
  <Override PartName="/ppt/tags/tag2534.xml" ContentType="application/vnd.openxmlformats-officedocument.presentationml.tags+xml"/>
  <Override PartName="/ppt/tags/tag2535.xml" ContentType="application/vnd.openxmlformats-officedocument.presentationml.tags+xml"/>
  <Override PartName="/ppt/tags/tag2536.xml" ContentType="application/vnd.openxmlformats-officedocument.presentationml.tags+xml"/>
  <Override PartName="/ppt/tags/tag2537.xml" ContentType="application/vnd.openxmlformats-officedocument.presentationml.tags+xml"/>
  <Override PartName="/ppt/tags/tag2538.xml" ContentType="application/vnd.openxmlformats-officedocument.presentationml.tags+xml"/>
  <Override PartName="/ppt/tags/tag2539.xml" ContentType="application/vnd.openxmlformats-officedocument.presentationml.tags+xml"/>
  <Override PartName="/ppt/tags/tag2540.xml" ContentType="application/vnd.openxmlformats-officedocument.presentationml.tags+xml"/>
  <Override PartName="/ppt/tags/tag2541.xml" ContentType="application/vnd.openxmlformats-officedocument.presentationml.tags+xml"/>
  <Override PartName="/ppt/tags/tag2542.xml" ContentType="application/vnd.openxmlformats-officedocument.presentationml.tags+xml"/>
  <Override PartName="/ppt/tags/tag2543.xml" ContentType="application/vnd.openxmlformats-officedocument.presentationml.tags+xml"/>
  <Override PartName="/ppt/tags/tag2544.xml" ContentType="application/vnd.openxmlformats-officedocument.presentationml.tags+xml"/>
  <Override PartName="/ppt/tags/tag2545.xml" ContentType="application/vnd.openxmlformats-officedocument.presentationml.tags+xml"/>
  <Override PartName="/ppt/tags/tag2546.xml" ContentType="application/vnd.openxmlformats-officedocument.presentationml.tags+xml"/>
  <Override PartName="/ppt/tags/tag2547.xml" ContentType="application/vnd.openxmlformats-officedocument.presentationml.tags+xml"/>
  <Override PartName="/ppt/tags/tag2548.xml" ContentType="application/vnd.openxmlformats-officedocument.presentationml.tags+xml"/>
  <Override PartName="/ppt/tags/tag2549.xml" ContentType="application/vnd.openxmlformats-officedocument.presentationml.tags+xml"/>
  <Override PartName="/ppt/tags/tag2550.xml" ContentType="application/vnd.openxmlformats-officedocument.presentationml.tags+xml"/>
  <Override PartName="/ppt/tags/tag2551.xml" ContentType="application/vnd.openxmlformats-officedocument.presentationml.tags+xml"/>
  <Override PartName="/ppt/tags/tag2552.xml" ContentType="application/vnd.openxmlformats-officedocument.presentationml.tags+xml"/>
  <Override PartName="/ppt/tags/tag2553.xml" ContentType="application/vnd.openxmlformats-officedocument.presentationml.tags+xml"/>
  <Override PartName="/ppt/tags/tag2554.xml" ContentType="application/vnd.openxmlformats-officedocument.presentationml.tags+xml"/>
  <Override PartName="/ppt/notesSlides/notesSlide53.xml" ContentType="application/vnd.openxmlformats-officedocument.presentationml.notesSlide+xml"/>
  <Override PartName="/ppt/tags/tag2555.xml" ContentType="application/vnd.openxmlformats-officedocument.presentationml.tags+xml"/>
  <Override PartName="/ppt/tags/tag2556.xml" ContentType="application/vnd.openxmlformats-officedocument.presentationml.tags+xml"/>
  <Override PartName="/ppt/tags/tag2557.xml" ContentType="application/vnd.openxmlformats-officedocument.presentationml.tags+xml"/>
  <Override PartName="/ppt/tags/tag2558.xml" ContentType="application/vnd.openxmlformats-officedocument.presentationml.tags+xml"/>
  <Override PartName="/ppt/tags/tag2559.xml" ContentType="application/vnd.openxmlformats-officedocument.presentationml.tags+xml"/>
  <Override PartName="/ppt/tags/tag2560.xml" ContentType="application/vnd.openxmlformats-officedocument.presentationml.tags+xml"/>
  <Override PartName="/ppt/tags/tag2561.xml" ContentType="application/vnd.openxmlformats-officedocument.presentationml.tags+xml"/>
  <Override PartName="/ppt/tags/tag2562.xml" ContentType="application/vnd.openxmlformats-officedocument.presentationml.tags+xml"/>
  <Override PartName="/ppt/tags/tag2563.xml" ContentType="application/vnd.openxmlformats-officedocument.presentationml.tags+xml"/>
  <Override PartName="/ppt/tags/tag2564.xml" ContentType="application/vnd.openxmlformats-officedocument.presentationml.tags+xml"/>
  <Override PartName="/ppt/tags/tag2565.xml" ContentType="application/vnd.openxmlformats-officedocument.presentationml.tags+xml"/>
  <Override PartName="/ppt/tags/tag2566.xml" ContentType="application/vnd.openxmlformats-officedocument.presentationml.tags+xml"/>
  <Override PartName="/ppt/tags/tag2567.xml" ContentType="application/vnd.openxmlformats-officedocument.presentationml.tags+xml"/>
  <Override PartName="/ppt/tags/tag2568.xml" ContentType="application/vnd.openxmlformats-officedocument.presentationml.tags+xml"/>
  <Override PartName="/ppt/tags/tag2569.xml" ContentType="application/vnd.openxmlformats-officedocument.presentationml.tags+xml"/>
  <Override PartName="/ppt/tags/tag2570.xml" ContentType="application/vnd.openxmlformats-officedocument.presentationml.tags+xml"/>
  <Override PartName="/ppt/tags/tag2571.xml" ContentType="application/vnd.openxmlformats-officedocument.presentationml.tags+xml"/>
  <Override PartName="/ppt/tags/tag2572.xml" ContentType="application/vnd.openxmlformats-officedocument.presentationml.tags+xml"/>
  <Override PartName="/ppt/tags/tag2573.xml" ContentType="application/vnd.openxmlformats-officedocument.presentationml.tags+xml"/>
  <Override PartName="/ppt/tags/tag2574.xml" ContentType="application/vnd.openxmlformats-officedocument.presentationml.tags+xml"/>
  <Override PartName="/ppt/tags/tag2575.xml" ContentType="application/vnd.openxmlformats-officedocument.presentationml.tags+xml"/>
  <Override PartName="/ppt/tags/tag2576.xml" ContentType="application/vnd.openxmlformats-officedocument.presentationml.tags+xml"/>
  <Override PartName="/ppt/tags/tag2577.xml" ContentType="application/vnd.openxmlformats-officedocument.presentationml.tags+xml"/>
  <Override PartName="/ppt/tags/tag2578.xml" ContentType="application/vnd.openxmlformats-officedocument.presentationml.tags+xml"/>
  <Override PartName="/ppt/tags/tag2579.xml" ContentType="application/vnd.openxmlformats-officedocument.presentationml.tags+xml"/>
  <Override PartName="/ppt/tags/tag2580.xml" ContentType="application/vnd.openxmlformats-officedocument.presentationml.tags+xml"/>
  <Override PartName="/ppt/tags/tag2581.xml" ContentType="application/vnd.openxmlformats-officedocument.presentationml.tags+xml"/>
  <Override PartName="/ppt/tags/tag2582.xml" ContentType="application/vnd.openxmlformats-officedocument.presentationml.tags+xml"/>
  <Override PartName="/ppt/tags/tag2583.xml" ContentType="application/vnd.openxmlformats-officedocument.presentationml.tags+xml"/>
  <Override PartName="/ppt/tags/tag2584.xml" ContentType="application/vnd.openxmlformats-officedocument.presentationml.tags+xml"/>
  <Override PartName="/ppt/tags/tag2585.xml" ContentType="application/vnd.openxmlformats-officedocument.presentationml.tags+xml"/>
  <Override PartName="/ppt/tags/tag2586.xml" ContentType="application/vnd.openxmlformats-officedocument.presentationml.tags+xml"/>
  <Override PartName="/ppt/tags/tag2587.xml" ContentType="application/vnd.openxmlformats-officedocument.presentationml.tags+xml"/>
  <Override PartName="/ppt/tags/tag2588.xml" ContentType="application/vnd.openxmlformats-officedocument.presentationml.tags+xml"/>
  <Override PartName="/ppt/tags/tag2589.xml" ContentType="application/vnd.openxmlformats-officedocument.presentationml.tags+xml"/>
  <Override PartName="/ppt/tags/tag2590.xml" ContentType="application/vnd.openxmlformats-officedocument.presentationml.tags+xml"/>
  <Override PartName="/ppt/tags/tag2591.xml" ContentType="application/vnd.openxmlformats-officedocument.presentationml.tags+xml"/>
  <Override PartName="/ppt/tags/tag2592.xml" ContentType="application/vnd.openxmlformats-officedocument.presentationml.tags+xml"/>
  <Override PartName="/ppt/tags/tag2593.xml" ContentType="application/vnd.openxmlformats-officedocument.presentationml.tags+xml"/>
  <Override PartName="/ppt/tags/tag2594.xml" ContentType="application/vnd.openxmlformats-officedocument.presentationml.tags+xml"/>
  <Override PartName="/ppt/tags/tag2595.xml" ContentType="application/vnd.openxmlformats-officedocument.presentationml.tags+xml"/>
  <Override PartName="/ppt/tags/tag2596.xml" ContentType="application/vnd.openxmlformats-officedocument.presentationml.tags+xml"/>
  <Override PartName="/ppt/tags/tag2597.xml" ContentType="application/vnd.openxmlformats-officedocument.presentationml.tags+xml"/>
  <Override PartName="/ppt/tags/tag2598.xml" ContentType="application/vnd.openxmlformats-officedocument.presentationml.tags+xml"/>
  <Override PartName="/ppt/tags/tag2599.xml" ContentType="application/vnd.openxmlformats-officedocument.presentationml.tags+xml"/>
  <Override PartName="/ppt/tags/tag2600.xml" ContentType="application/vnd.openxmlformats-officedocument.presentationml.tags+xml"/>
  <Override PartName="/ppt/tags/tag2601.xml" ContentType="application/vnd.openxmlformats-officedocument.presentationml.tags+xml"/>
  <Override PartName="/ppt/tags/tag2602.xml" ContentType="application/vnd.openxmlformats-officedocument.presentationml.tags+xml"/>
  <Override PartName="/ppt/tags/tag2603.xml" ContentType="application/vnd.openxmlformats-officedocument.presentationml.tags+xml"/>
  <Override PartName="/ppt/notesSlides/notesSlide54.xml" ContentType="application/vnd.openxmlformats-officedocument.presentationml.notesSlide+xml"/>
  <Override PartName="/ppt/tags/tag2604.xml" ContentType="application/vnd.openxmlformats-officedocument.presentationml.tags+xml"/>
  <Override PartName="/ppt/tags/tag2605.xml" ContentType="application/vnd.openxmlformats-officedocument.presentationml.tags+xml"/>
  <Override PartName="/ppt/tags/tag2606.xml" ContentType="application/vnd.openxmlformats-officedocument.presentationml.tags+xml"/>
  <Override PartName="/ppt/tags/tag2607.xml" ContentType="application/vnd.openxmlformats-officedocument.presentationml.tags+xml"/>
  <Override PartName="/ppt/tags/tag2608.xml" ContentType="application/vnd.openxmlformats-officedocument.presentationml.tags+xml"/>
  <Override PartName="/ppt/tags/tag2609.xml" ContentType="application/vnd.openxmlformats-officedocument.presentationml.tags+xml"/>
  <Override PartName="/ppt/tags/tag2610.xml" ContentType="application/vnd.openxmlformats-officedocument.presentationml.tags+xml"/>
  <Override PartName="/ppt/tags/tag2611.xml" ContentType="application/vnd.openxmlformats-officedocument.presentationml.tags+xml"/>
  <Override PartName="/ppt/tags/tag2612.xml" ContentType="application/vnd.openxmlformats-officedocument.presentationml.tags+xml"/>
  <Override PartName="/ppt/tags/tag2613.xml" ContentType="application/vnd.openxmlformats-officedocument.presentationml.tags+xml"/>
  <Override PartName="/ppt/tags/tag2614.xml" ContentType="application/vnd.openxmlformats-officedocument.presentationml.tags+xml"/>
  <Override PartName="/ppt/tags/tag2615.xml" ContentType="application/vnd.openxmlformats-officedocument.presentationml.tags+xml"/>
  <Override PartName="/ppt/tags/tag2616.xml" ContentType="application/vnd.openxmlformats-officedocument.presentationml.tags+xml"/>
  <Override PartName="/ppt/tags/tag2617.xml" ContentType="application/vnd.openxmlformats-officedocument.presentationml.tags+xml"/>
  <Override PartName="/ppt/tags/tag2618.xml" ContentType="application/vnd.openxmlformats-officedocument.presentationml.tags+xml"/>
  <Override PartName="/ppt/tags/tag2619.xml" ContentType="application/vnd.openxmlformats-officedocument.presentationml.tags+xml"/>
  <Override PartName="/ppt/tags/tag2620.xml" ContentType="application/vnd.openxmlformats-officedocument.presentationml.tags+xml"/>
  <Override PartName="/ppt/tags/tag2621.xml" ContentType="application/vnd.openxmlformats-officedocument.presentationml.tags+xml"/>
  <Override PartName="/ppt/tags/tag2622.xml" ContentType="application/vnd.openxmlformats-officedocument.presentationml.tags+xml"/>
  <Override PartName="/ppt/tags/tag2623.xml" ContentType="application/vnd.openxmlformats-officedocument.presentationml.tags+xml"/>
  <Override PartName="/ppt/tags/tag2624.xml" ContentType="application/vnd.openxmlformats-officedocument.presentationml.tags+xml"/>
  <Override PartName="/ppt/tags/tag2625.xml" ContentType="application/vnd.openxmlformats-officedocument.presentationml.tags+xml"/>
  <Override PartName="/ppt/tags/tag2626.xml" ContentType="application/vnd.openxmlformats-officedocument.presentationml.tags+xml"/>
  <Override PartName="/ppt/tags/tag2627.xml" ContentType="application/vnd.openxmlformats-officedocument.presentationml.tags+xml"/>
  <Override PartName="/ppt/tags/tag2628.xml" ContentType="application/vnd.openxmlformats-officedocument.presentationml.tags+xml"/>
  <Override PartName="/ppt/tags/tag2629.xml" ContentType="application/vnd.openxmlformats-officedocument.presentationml.tags+xml"/>
  <Override PartName="/ppt/tags/tag2630.xml" ContentType="application/vnd.openxmlformats-officedocument.presentationml.tags+xml"/>
  <Override PartName="/ppt/tags/tag2631.xml" ContentType="application/vnd.openxmlformats-officedocument.presentationml.tags+xml"/>
  <Override PartName="/ppt/tags/tag2632.xml" ContentType="application/vnd.openxmlformats-officedocument.presentationml.tags+xml"/>
  <Override PartName="/ppt/tags/tag2633.xml" ContentType="application/vnd.openxmlformats-officedocument.presentationml.tags+xml"/>
  <Override PartName="/ppt/tags/tag2634.xml" ContentType="application/vnd.openxmlformats-officedocument.presentationml.tags+xml"/>
  <Override PartName="/ppt/tags/tag2635.xml" ContentType="application/vnd.openxmlformats-officedocument.presentationml.tags+xml"/>
  <Override PartName="/ppt/tags/tag2636.xml" ContentType="application/vnd.openxmlformats-officedocument.presentationml.tags+xml"/>
  <Override PartName="/ppt/tags/tag2637.xml" ContentType="application/vnd.openxmlformats-officedocument.presentationml.tags+xml"/>
  <Override PartName="/ppt/tags/tag2638.xml" ContentType="application/vnd.openxmlformats-officedocument.presentationml.tags+xml"/>
  <Override PartName="/ppt/tags/tag2639.xml" ContentType="application/vnd.openxmlformats-officedocument.presentationml.tags+xml"/>
  <Override PartName="/ppt/tags/tag2640.xml" ContentType="application/vnd.openxmlformats-officedocument.presentationml.tags+xml"/>
  <Override PartName="/ppt/tags/tag2641.xml" ContentType="application/vnd.openxmlformats-officedocument.presentationml.tags+xml"/>
  <Override PartName="/ppt/tags/tag2642.xml" ContentType="application/vnd.openxmlformats-officedocument.presentationml.tags+xml"/>
  <Override PartName="/ppt/tags/tag2643.xml" ContentType="application/vnd.openxmlformats-officedocument.presentationml.tags+xml"/>
  <Override PartName="/ppt/tags/tag2644.xml" ContentType="application/vnd.openxmlformats-officedocument.presentationml.tags+xml"/>
  <Override PartName="/ppt/tags/tag2645.xml" ContentType="application/vnd.openxmlformats-officedocument.presentationml.tags+xml"/>
  <Override PartName="/ppt/tags/tag2646.xml" ContentType="application/vnd.openxmlformats-officedocument.presentationml.tags+xml"/>
  <Override PartName="/ppt/tags/tag2647.xml" ContentType="application/vnd.openxmlformats-officedocument.presentationml.tags+xml"/>
  <Override PartName="/ppt/tags/tag2648.xml" ContentType="application/vnd.openxmlformats-officedocument.presentationml.tags+xml"/>
  <Override PartName="/ppt/tags/tag2649.xml" ContentType="application/vnd.openxmlformats-officedocument.presentationml.tags+xml"/>
  <Override PartName="/ppt/tags/tag2650.xml" ContentType="application/vnd.openxmlformats-officedocument.presentationml.tags+xml"/>
  <Override PartName="/ppt/tags/tag2651.xml" ContentType="application/vnd.openxmlformats-officedocument.presentationml.tags+xml"/>
  <Override PartName="/ppt/tags/tag2652.xml" ContentType="application/vnd.openxmlformats-officedocument.presentationml.tags+xml"/>
  <Override PartName="/ppt/notesSlides/notesSlide55.xml" ContentType="application/vnd.openxmlformats-officedocument.presentationml.notesSlide+xml"/>
  <Override PartName="/ppt/tags/tag2653.xml" ContentType="application/vnd.openxmlformats-officedocument.presentationml.tags+xml"/>
  <Override PartName="/ppt/tags/tag2654.xml" ContentType="application/vnd.openxmlformats-officedocument.presentationml.tags+xml"/>
  <Override PartName="/ppt/tags/tag2655.xml" ContentType="application/vnd.openxmlformats-officedocument.presentationml.tags+xml"/>
  <Override PartName="/ppt/tags/tag2656.xml" ContentType="application/vnd.openxmlformats-officedocument.presentationml.tags+xml"/>
  <Override PartName="/ppt/tags/tag2657.xml" ContentType="application/vnd.openxmlformats-officedocument.presentationml.tags+xml"/>
  <Override PartName="/ppt/tags/tag2658.xml" ContentType="application/vnd.openxmlformats-officedocument.presentationml.tags+xml"/>
  <Override PartName="/ppt/tags/tag2659.xml" ContentType="application/vnd.openxmlformats-officedocument.presentationml.tags+xml"/>
  <Override PartName="/ppt/tags/tag2660.xml" ContentType="application/vnd.openxmlformats-officedocument.presentationml.tags+xml"/>
  <Override PartName="/ppt/tags/tag2661.xml" ContentType="application/vnd.openxmlformats-officedocument.presentationml.tags+xml"/>
  <Override PartName="/ppt/tags/tag2662.xml" ContentType="application/vnd.openxmlformats-officedocument.presentationml.tags+xml"/>
  <Override PartName="/ppt/tags/tag2663.xml" ContentType="application/vnd.openxmlformats-officedocument.presentationml.tags+xml"/>
  <Override PartName="/ppt/tags/tag2664.xml" ContentType="application/vnd.openxmlformats-officedocument.presentationml.tags+xml"/>
  <Override PartName="/ppt/tags/tag2665.xml" ContentType="application/vnd.openxmlformats-officedocument.presentationml.tags+xml"/>
  <Override PartName="/ppt/tags/tag2666.xml" ContentType="application/vnd.openxmlformats-officedocument.presentationml.tags+xml"/>
  <Override PartName="/ppt/tags/tag2667.xml" ContentType="application/vnd.openxmlformats-officedocument.presentationml.tags+xml"/>
  <Override PartName="/ppt/tags/tag2668.xml" ContentType="application/vnd.openxmlformats-officedocument.presentationml.tags+xml"/>
  <Override PartName="/ppt/tags/tag2669.xml" ContentType="application/vnd.openxmlformats-officedocument.presentationml.tags+xml"/>
  <Override PartName="/ppt/tags/tag2670.xml" ContentType="application/vnd.openxmlformats-officedocument.presentationml.tags+xml"/>
  <Override PartName="/ppt/tags/tag2671.xml" ContentType="application/vnd.openxmlformats-officedocument.presentationml.tags+xml"/>
  <Override PartName="/ppt/tags/tag2672.xml" ContentType="application/vnd.openxmlformats-officedocument.presentationml.tags+xml"/>
  <Override PartName="/ppt/tags/tag2673.xml" ContentType="application/vnd.openxmlformats-officedocument.presentationml.tags+xml"/>
  <Override PartName="/ppt/tags/tag2674.xml" ContentType="application/vnd.openxmlformats-officedocument.presentationml.tags+xml"/>
  <Override PartName="/ppt/tags/tag2675.xml" ContentType="application/vnd.openxmlformats-officedocument.presentationml.tags+xml"/>
  <Override PartName="/ppt/tags/tag2676.xml" ContentType="application/vnd.openxmlformats-officedocument.presentationml.tags+xml"/>
  <Override PartName="/ppt/tags/tag2677.xml" ContentType="application/vnd.openxmlformats-officedocument.presentationml.tags+xml"/>
  <Override PartName="/ppt/tags/tag2678.xml" ContentType="application/vnd.openxmlformats-officedocument.presentationml.tags+xml"/>
  <Override PartName="/ppt/tags/tag2679.xml" ContentType="application/vnd.openxmlformats-officedocument.presentationml.tags+xml"/>
  <Override PartName="/ppt/tags/tag2680.xml" ContentType="application/vnd.openxmlformats-officedocument.presentationml.tags+xml"/>
  <Override PartName="/ppt/tags/tag2681.xml" ContentType="application/vnd.openxmlformats-officedocument.presentationml.tags+xml"/>
  <Override PartName="/ppt/tags/tag2682.xml" ContentType="application/vnd.openxmlformats-officedocument.presentationml.tags+xml"/>
  <Override PartName="/ppt/tags/tag2683.xml" ContentType="application/vnd.openxmlformats-officedocument.presentationml.tags+xml"/>
  <Override PartName="/ppt/tags/tag2684.xml" ContentType="application/vnd.openxmlformats-officedocument.presentationml.tags+xml"/>
  <Override PartName="/ppt/tags/tag2685.xml" ContentType="application/vnd.openxmlformats-officedocument.presentationml.tags+xml"/>
  <Override PartName="/ppt/tags/tag2686.xml" ContentType="application/vnd.openxmlformats-officedocument.presentationml.tags+xml"/>
  <Override PartName="/ppt/tags/tag2687.xml" ContentType="application/vnd.openxmlformats-officedocument.presentationml.tags+xml"/>
  <Override PartName="/ppt/tags/tag2688.xml" ContentType="application/vnd.openxmlformats-officedocument.presentationml.tags+xml"/>
  <Override PartName="/ppt/tags/tag2689.xml" ContentType="application/vnd.openxmlformats-officedocument.presentationml.tags+xml"/>
  <Override PartName="/ppt/tags/tag2690.xml" ContentType="application/vnd.openxmlformats-officedocument.presentationml.tags+xml"/>
  <Override PartName="/ppt/tags/tag2691.xml" ContentType="application/vnd.openxmlformats-officedocument.presentationml.tags+xml"/>
  <Override PartName="/ppt/tags/tag2692.xml" ContentType="application/vnd.openxmlformats-officedocument.presentationml.tags+xml"/>
  <Override PartName="/ppt/tags/tag2693.xml" ContentType="application/vnd.openxmlformats-officedocument.presentationml.tags+xml"/>
  <Override PartName="/ppt/tags/tag2694.xml" ContentType="application/vnd.openxmlformats-officedocument.presentationml.tags+xml"/>
  <Override PartName="/ppt/tags/tag2695.xml" ContentType="application/vnd.openxmlformats-officedocument.presentationml.tags+xml"/>
  <Override PartName="/ppt/tags/tag2696.xml" ContentType="application/vnd.openxmlformats-officedocument.presentationml.tags+xml"/>
  <Override PartName="/ppt/tags/tag2697.xml" ContentType="application/vnd.openxmlformats-officedocument.presentationml.tags+xml"/>
  <Override PartName="/ppt/tags/tag2698.xml" ContentType="application/vnd.openxmlformats-officedocument.presentationml.tags+xml"/>
  <Override PartName="/ppt/tags/tag2699.xml" ContentType="application/vnd.openxmlformats-officedocument.presentationml.tags+xml"/>
  <Override PartName="/ppt/tags/tag2700.xml" ContentType="application/vnd.openxmlformats-officedocument.presentationml.tags+xml"/>
  <Override PartName="/ppt/tags/tag2701.xml" ContentType="application/vnd.openxmlformats-officedocument.presentationml.tags+xml"/>
  <Override PartName="/ppt/notesSlides/notesSlide56.xml" ContentType="application/vnd.openxmlformats-officedocument.presentationml.notesSlide+xml"/>
  <Override PartName="/ppt/tags/tag2702.xml" ContentType="application/vnd.openxmlformats-officedocument.presentationml.tags+xml"/>
  <Override PartName="/ppt/tags/tag2703.xml" ContentType="application/vnd.openxmlformats-officedocument.presentationml.tags+xml"/>
  <Override PartName="/ppt/tags/tag2704.xml" ContentType="application/vnd.openxmlformats-officedocument.presentationml.tags+xml"/>
  <Override PartName="/ppt/tags/tag2705.xml" ContentType="application/vnd.openxmlformats-officedocument.presentationml.tags+xml"/>
  <Override PartName="/ppt/tags/tag2706.xml" ContentType="application/vnd.openxmlformats-officedocument.presentationml.tags+xml"/>
  <Override PartName="/ppt/tags/tag2707.xml" ContentType="application/vnd.openxmlformats-officedocument.presentationml.tags+xml"/>
  <Override PartName="/ppt/tags/tag2708.xml" ContentType="application/vnd.openxmlformats-officedocument.presentationml.tags+xml"/>
  <Override PartName="/ppt/tags/tag2709.xml" ContentType="application/vnd.openxmlformats-officedocument.presentationml.tags+xml"/>
  <Override PartName="/ppt/tags/tag2710.xml" ContentType="application/vnd.openxmlformats-officedocument.presentationml.tags+xml"/>
  <Override PartName="/ppt/tags/tag2711.xml" ContentType="application/vnd.openxmlformats-officedocument.presentationml.tags+xml"/>
  <Override PartName="/ppt/tags/tag2712.xml" ContentType="application/vnd.openxmlformats-officedocument.presentationml.tags+xml"/>
  <Override PartName="/ppt/tags/tag2713.xml" ContentType="application/vnd.openxmlformats-officedocument.presentationml.tags+xml"/>
  <Override PartName="/ppt/tags/tag2714.xml" ContentType="application/vnd.openxmlformats-officedocument.presentationml.tags+xml"/>
  <Override PartName="/ppt/tags/tag2715.xml" ContentType="application/vnd.openxmlformats-officedocument.presentationml.tags+xml"/>
  <Override PartName="/ppt/tags/tag2716.xml" ContentType="application/vnd.openxmlformats-officedocument.presentationml.tags+xml"/>
  <Override PartName="/ppt/tags/tag2717.xml" ContentType="application/vnd.openxmlformats-officedocument.presentationml.tags+xml"/>
  <Override PartName="/ppt/tags/tag2718.xml" ContentType="application/vnd.openxmlformats-officedocument.presentationml.tags+xml"/>
  <Override PartName="/ppt/tags/tag2719.xml" ContentType="application/vnd.openxmlformats-officedocument.presentationml.tags+xml"/>
  <Override PartName="/ppt/tags/tag2720.xml" ContentType="application/vnd.openxmlformats-officedocument.presentationml.tags+xml"/>
  <Override PartName="/ppt/tags/tag2721.xml" ContentType="application/vnd.openxmlformats-officedocument.presentationml.tags+xml"/>
  <Override PartName="/ppt/tags/tag2722.xml" ContentType="application/vnd.openxmlformats-officedocument.presentationml.tags+xml"/>
  <Override PartName="/ppt/tags/tag2723.xml" ContentType="application/vnd.openxmlformats-officedocument.presentationml.tags+xml"/>
  <Override PartName="/ppt/tags/tag2724.xml" ContentType="application/vnd.openxmlformats-officedocument.presentationml.tags+xml"/>
  <Override PartName="/ppt/tags/tag2725.xml" ContentType="application/vnd.openxmlformats-officedocument.presentationml.tags+xml"/>
  <Override PartName="/ppt/tags/tag2726.xml" ContentType="application/vnd.openxmlformats-officedocument.presentationml.tags+xml"/>
  <Override PartName="/ppt/tags/tag2727.xml" ContentType="application/vnd.openxmlformats-officedocument.presentationml.tags+xml"/>
  <Override PartName="/ppt/tags/tag2728.xml" ContentType="application/vnd.openxmlformats-officedocument.presentationml.tags+xml"/>
  <Override PartName="/ppt/tags/tag2729.xml" ContentType="application/vnd.openxmlformats-officedocument.presentationml.tags+xml"/>
  <Override PartName="/ppt/tags/tag2730.xml" ContentType="application/vnd.openxmlformats-officedocument.presentationml.tags+xml"/>
  <Override PartName="/ppt/tags/tag2731.xml" ContentType="application/vnd.openxmlformats-officedocument.presentationml.tags+xml"/>
  <Override PartName="/ppt/tags/tag2732.xml" ContentType="application/vnd.openxmlformats-officedocument.presentationml.tags+xml"/>
  <Override PartName="/ppt/tags/tag2733.xml" ContentType="application/vnd.openxmlformats-officedocument.presentationml.tags+xml"/>
  <Override PartName="/ppt/tags/tag2734.xml" ContentType="application/vnd.openxmlformats-officedocument.presentationml.tags+xml"/>
  <Override PartName="/ppt/tags/tag2735.xml" ContentType="application/vnd.openxmlformats-officedocument.presentationml.tags+xml"/>
  <Override PartName="/ppt/tags/tag2736.xml" ContentType="application/vnd.openxmlformats-officedocument.presentationml.tags+xml"/>
  <Override PartName="/ppt/tags/tag2737.xml" ContentType="application/vnd.openxmlformats-officedocument.presentationml.tags+xml"/>
  <Override PartName="/ppt/tags/tag2738.xml" ContentType="application/vnd.openxmlformats-officedocument.presentationml.tags+xml"/>
  <Override PartName="/ppt/tags/tag2739.xml" ContentType="application/vnd.openxmlformats-officedocument.presentationml.tags+xml"/>
  <Override PartName="/ppt/tags/tag2740.xml" ContentType="application/vnd.openxmlformats-officedocument.presentationml.tags+xml"/>
  <Override PartName="/ppt/tags/tag2741.xml" ContentType="application/vnd.openxmlformats-officedocument.presentationml.tags+xml"/>
  <Override PartName="/ppt/tags/tag2742.xml" ContentType="application/vnd.openxmlformats-officedocument.presentationml.tags+xml"/>
  <Override PartName="/ppt/tags/tag2743.xml" ContentType="application/vnd.openxmlformats-officedocument.presentationml.tags+xml"/>
  <Override PartName="/ppt/tags/tag2744.xml" ContentType="application/vnd.openxmlformats-officedocument.presentationml.tags+xml"/>
  <Override PartName="/ppt/tags/tag2745.xml" ContentType="application/vnd.openxmlformats-officedocument.presentationml.tags+xml"/>
  <Override PartName="/ppt/tags/tag2746.xml" ContentType="application/vnd.openxmlformats-officedocument.presentationml.tags+xml"/>
  <Override PartName="/ppt/tags/tag2747.xml" ContentType="application/vnd.openxmlformats-officedocument.presentationml.tags+xml"/>
  <Override PartName="/ppt/tags/tag2748.xml" ContentType="application/vnd.openxmlformats-officedocument.presentationml.tags+xml"/>
  <Override PartName="/ppt/tags/tag2749.xml" ContentType="application/vnd.openxmlformats-officedocument.presentationml.tags+xml"/>
  <Override PartName="/ppt/notesSlides/notesSlide57.xml" ContentType="application/vnd.openxmlformats-officedocument.presentationml.notesSlide+xml"/>
  <Override PartName="/ppt/tags/tag2750.xml" ContentType="application/vnd.openxmlformats-officedocument.presentationml.tags+xml"/>
  <Override PartName="/ppt/tags/tag2751.xml" ContentType="application/vnd.openxmlformats-officedocument.presentationml.tags+xml"/>
  <Override PartName="/ppt/tags/tag2752.xml" ContentType="application/vnd.openxmlformats-officedocument.presentationml.tags+xml"/>
  <Override PartName="/ppt/tags/tag2753.xml" ContentType="application/vnd.openxmlformats-officedocument.presentationml.tags+xml"/>
  <Override PartName="/ppt/tags/tag2754.xml" ContentType="application/vnd.openxmlformats-officedocument.presentationml.tags+xml"/>
  <Override PartName="/ppt/tags/tag2755.xml" ContentType="application/vnd.openxmlformats-officedocument.presentationml.tags+xml"/>
  <Override PartName="/ppt/tags/tag2756.xml" ContentType="application/vnd.openxmlformats-officedocument.presentationml.tags+xml"/>
  <Override PartName="/ppt/tags/tag2757.xml" ContentType="application/vnd.openxmlformats-officedocument.presentationml.tags+xml"/>
  <Override PartName="/ppt/tags/tag2758.xml" ContentType="application/vnd.openxmlformats-officedocument.presentationml.tags+xml"/>
  <Override PartName="/ppt/tags/tag2759.xml" ContentType="application/vnd.openxmlformats-officedocument.presentationml.tags+xml"/>
  <Override PartName="/ppt/tags/tag2760.xml" ContentType="application/vnd.openxmlformats-officedocument.presentationml.tags+xml"/>
  <Override PartName="/ppt/tags/tag2761.xml" ContentType="application/vnd.openxmlformats-officedocument.presentationml.tags+xml"/>
  <Override PartName="/ppt/tags/tag2762.xml" ContentType="application/vnd.openxmlformats-officedocument.presentationml.tags+xml"/>
  <Override PartName="/ppt/tags/tag2763.xml" ContentType="application/vnd.openxmlformats-officedocument.presentationml.tags+xml"/>
  <Override PartName="/ppt/tags/tag2764.xml" ContentType="application/vnd.openxmlformats-officedocument.presentationml.tags+xml"/>
  <Override PartName="/ppt/tags/tag2765.xml" ContentType="application/vnd.openxmlformats-officedocument.presentationml.tags+xml"/>
  <Override PartName="/ppt/tags/tag2766.xml" ContentType="application/vnd.openxmlformats-officedocument.presentationml.tags+xml"/>
  <Override PartName="/ppt/tags/tag2767.xml" ContentType="application/vnd.openxmlformats-officedocument.presentationml.tags+xml"/>
  <Override PartName="/ppt/tags/tag2768.xml" ContentType="application/vnd.openxmlformats-officedocument.presentationml.tags+xml"/>
  <Override PartName="/ppt/tags/tag2769.xml" ContentType="application/vnd.openxmlformats-officedocument.presentationml.tags+xml"/>
  <Override PartName="/ppt/tags/tag2770.xml" ContentType="application/vnd.openxmlformats-officedocument.presentationml.tags+xml"/>
  <Override PartName="/ppt/tags/tag2771.xml" ContentType="application/vnd.openxmlformats-officedocument.presentationml.tags+xml"/>
  <Override PartName="/ppt/tags/tag2772.xml" ContentType="application/vnd.openxmlformats-officedocument.presentationml.tags+xml"/>
  <Override PartName="/ppt/tags/tag2773.xml" ContentType="application/vnd.openxmlformats-officedocument.presentationml.tags+xml"/>
  <Override PartName="/ppt/tags/tag2774.xml" ContentType="application/vnd.openxmlformats-officedocument.presentationml.tags+xml"/>
  <Override PartName="/ppt/tags/tag2775.xml" ContentType="application/vnd.openxmlformats-officedocument.presentationml.tags+xml"/>
  <Override PartName="/ppt/tags/tag2776.xml" ContentType="application/vnd.openxmlformats-officedocument.presentationml.tags+xml"/>
  <Override PartName="/ppt/tags/tag2777.xml" ContentType="application/vnd.openxmlformats-officedocument.presentationml.tags+xml"/>
  <Override PartName="/ppt/tags/tag2778.xml" ContentType="application/vnd.openxmlformats-officedocument.presentationml.tags+xml"/>
  <Override PartName="/ppt/tags/tag2779.xml" ContentType="application/vnd.openxmlformats-officedocument.presentationml.tags+xml"/>
  <Override PartName="/ppt/tags/tag2780.xml" ContentType="application/vnd.openxmlformats-officedocument.presentationml.tags+xml"/>
  <Override PartName="/ppt/tags/tag2781.xml" ContentType="application/vnd.openxmlformats-officedocument.presentationml.tags+xml"/>
  <Override PartName="/ppt/tags/tag2782.xml" ContentType="application/vnd.openxmlformats-officedocument.presentationml.tags+xml"/>
  <Override PartName="/ppt/tags/tag2783.xml" ContentType="application/vnd.openxmlformats-officedocument.presentationml.tags+xml"/>
  <Override PartName="/ppt/tags/tag2784.xml" ContentType="application/vnd.openxmlformats-officedocument.presentationml.tags+xml"/>
  <Override PartName="/ppt/tags/tag2785.xml" ContentType="application/vnd.openxmlformats-officedocument.presentationml.tags+xml"/>
  <Override PartName="/ppt/tags/tag2786.xml" ContentType="application/vnd.openxmlformats-officedocument.presentationml.tags+xml"/>
  <Override PartName="/ppt/tags/tag2787.xml" ContentType="application/vnd.openxmlformats-officedocument.presentationml.tags+xml"/>
  <Override PartName="/ppt/tags/tag2788.xml" ContentType="application/vnd.openxmlformats-officedocument.presentationml.tags+xml"/>
  <Override PartName="/ppt/tags/tag2789.xml" ContentType="application/vnd.openxmlformats-officedocument.presentationml.tags+xml"/>
  <Override PartName="/ppt/tags/tag2790.xml" ContentType="application/vnd.openxmlformats-officedocument.presentationml.tags+xml"/>
  <Override PartName="/ppt/tags/tag2791.xml" ContentType="application/vnd.openxmlformats-officedocument.presentationml.tags+xml"/>
  <Override PartName="/ppt/tags/tag2792.xml" ContentType="application/vnd.openxmlformats-officedocument.presentationml.tags+xml"/>
  <Override PartName="/ppt/tags/tag2793.xml" ContentType="application/vnd.openxmlformats-officedocument.presentationml.tags+xml"/>
  <Override PartName="/ppt/tags/tag2794.xml" ContentType="application/vnd.openxmlformats-officedocument.presentationml.tags+xml"/>
  <Override PartName="/ppt/tags/tag2795.xml" ContentType="application/vnd.openxmlformats-officedocument.presentationml.tags+xml"/>
  <Override PartName="/ppt/tags/tag2796.xml" ContentType="application/vnd.openxmlformats-officedocument.presentationml.tags+xml"/>
  <Override PartName="/ppt/tags/tag2797.xml" ContentType="application/vnd.openxmlformats-officedocument.presentationml.tags+xml"/>
  <Override PartName="/ppt/notesSlides/notesSlide58.xml" ContentType="application/vnd.openxmlformats-officedocument.presentationml.notesSlide+xml"/>
  <Override PartName="/ppt/tags/tag2798.xml" ContentType="application/vnd.openxmlformats-officedocument.presentationml.tags+xml"/>
  <Override PartName="/ppt/tags/tag2799.xml" ContentType="application/vnd.openxmlformats-officedocument.presentationml.tags+xml"/>
  <Override PartName="/ppt/tags/tag2800.xml" ContentType="application/vnd.openxmlformats-officedocument.presentationml.tags+xml"/>
  <Override PartName="/ppt/tags/tag2801.xml" ContentType="application/vnd.openxmlformats-officedocument.presentationml.tags+xml"/>
  <Override PartName="/ppt/tags/tag2802.xml" ContentType="application/vnd.openxmlformats-officedocument.presentationml.tags+xml"/>
  <Override PartName="/ppt/tags/tag2803.xml" ContentType="application/vnd.openxmlformats-officedocument.presentationml.tags+xml"/>
  <Override PartName="/ppt/tags/tag2804.xml" ContentType="application/vnd.openxmlformats-officedocument.presentationml.tags+xml"/>
  <Override PartName="/ppt/tags/tag2805.xml" ContentType="application/vnd.openxmlformats-officedocument.presentationml.tags+xml"/>
  <Override PartName="/ppt/tags/tag2806.xml" ContentType="application/vnd.openxmlformats-officedocument.presentationml.tags+xml"/>
  <Override PartName="/ppt/tags/tag2807.xml" ContentType="application/vnd.openxmlformats-officedocument.presentationml.tags+xml"/>
  <Override PartName="/ppt/tags/tag2808.xml" ContentType="application/vnd.openxmlformats-officedocument.presentationml.tags+xml"/>
  <Override PartName="/ppt/tags/tag2809.xml" ContentType="application/vnd.openxmlformats-officedocument.presentationml.tags+xml"/>
  <Override PartName="/ppt/tags/tag2810.xml" ContentType="application/vnd.openxmlformats-officedocument.presentationml.tags+xml"/>
  <Override PartName="/ppt/tags/tag2811.xml" ContentType="application/vnd.openxmlformats-officedocument.presentationml.tags+xml"/>
  <Override PartName="/ppt/tags/tag2812.xml" ContentType="application/vnd.openxmlformats-officedocument.presentationml.tags+xml"/>
  <Override PartName="/ppt/tags/tag2813.xml" ContentType="application/vnd.openxmlformats-officedocument.presentationml.tags+xml"/>
  <Override PartName="/ppt/tags/tag2814.xml" ContentType="application/vnd.openxmlformats-officedocument.presentationml.tags+xml"/>
  <Override PartName="/ppt/tags/tag2815.xml" ContentType="application/vnd.openxmlformats-officedocument.presentationml.tags+xml"/>
  <Override PartName="/ppt/tags/tag2816.xml" ContentType="application/vnd.openxmlformats-officedocument.presentationml.tags+xml"/>
  <Override PartName="/ppt/tags/tag2817.xml" ContentType="application/vnd.openxmlformats-officedocument.presentationml.tags+xml"/>
  <Override PartName="/ppt/tags/tag2818.xml" ContentType="application/vnd.openxmlformats-officedocument.presentationml.tags+xml"/>
  <Override PartName="/ppt/tags/tag2819.xml" ContentType="application/vnd.openxmlformats-officedocument.presentationml.tags+xml"/>
  <Override PartName="/ppt/tags/tag2820.xml" ContentType="application/vnd.openxmlformats-officedocument.presentationml.tags+xml"/>
  <Override PartName="/ppt/tags/tag2821.xml" ContentType="application/vnd.openxmlformats-officedocument.presentationml.tags+xml"/>
  <Override PartName="/ppt/tags/tag2822.xml" ContentType="application/vnd.openxmlformats-officedocument.presentationml.tags+xml"/>
  <Override PartName="/ppt/tags/tag2823.xml" ContentType="application/vnd.openxmlformats-officedocument.presentationml.tags+xml"/>
  <Override PartName="/ppt/tags/tag2824.xml" ContentType="application/vnd.openxmlformats-officedocument.presentationml.tags+xml"/>
  <Override PartName="/ppt/tags/tag2825.xml" ContentType="application/vnd.openxmlformats-officedocument.presentationml.tags+xml"/>
  <Override PartName="/ppt/tags/tag2826.xml" ContentType="application/vnd.openxmlformats-officedocument.presentationml.tags+xml"/>
  <Override PartName="/ppt/tags/tag2827.xml" ContentType="application/vnd.openxmlformats-officedocument.presentationml.tags+xml"/>
  <Override PartName="/ppt/tags/tag2828.xml" ContentType="application/vnd.openxmlformats-officedocument.presentationml.tags+xml"/>
  <Override PartName="/ppt/tags/tag2829.xml" ContentType="application/vnd.openxmlformats-officedocument.presentationml.tags+xml"/>
  <Override PartName="/ppt/tags/tag2830.xml" ContentType="application/vnd.openxmlformats-officedocument.presentationml.tags+xml"/>
  <Override PartName="/ppt/tags/tag2831.xml" ContentType="application/vnd.openxmlformats-officedocument.presentationml.tags+xml"/>
  <Override PartName="/ppt/tags/tag2832.xml" ContentType="application/vnd.openxmlformats-officedocument.presentationml.tags+xml"/>
  <Override PartName="/ppt/tags/tag2833.xml" ContentType="application/vnd.openxmlformats-officedocument.presentationml.tags+xml"/>
  <Override PartName="/ppt/tags/tag2834.xml" ContentType="application/vnd.openxmlformats-officedocument.presentationml.tags+xml"/>
  <Override PartName="/ppt/tags/tag2835.xml" ContentType="application/vnd.openxmlformats-officedocument.presentationml.tags+xml"/>
  <Override PartName="/ppt/tags/tag2836.xml" ContentType="application/vnd.openxmlformats-officedocument.presentationml.tags+xml"/>
  <Override PartName="/ppt/tags/tag2837.xml" ContentType="application/vnd.openxmlformats-officedocument.presentationml.tags+xml"/>
  <Override PartName="/ppt/tags/tag2838.xml" ContentType="application/vnd.openxmlformats-officedocument.presentationml.tags+xml"/>
  <Override PartName="/ppt/tags/tag2839.xml" ContentType="application/vnd.openxmlformats-officedocument.presentationml.tags+xml"/>
  <Override PartName="/ppt/tags/tag2840.xml" ContentType="application/vnd.openxmlformats-officedocument.presentationml.tags+xml"/>
  <Override PartName="/ppt/tags/tag2841.xml" ContentType="application/vnd.openxmlformats-officedocument.presentationml.tags+xml"/>
  <Override PartName="/ppt/tags/tag2842.xml" ContentType="application/vnd.openxmlformats-officedocument.presentationml.tags+xml"/>
  <Override PartName="/ppt/tags/tag2843.xml" ContentType="application/vnd.openxmlformats-officedocument.presentationml.tags+xml"/>
  <Override PartName="/ppt/tags/tag2844.xml" ContentType="application/vnd.openxmlformats-officedocument.presentationml.tags+xml"/>
  <Override PartName="/ppt/tags/tag2845.xml" ContentType="application/vnd.openxmlformats-officedocument.presentationml.tags+xml"/>
  <Override PartName="/ppt/tags/tag2846.xml" ContentType="application/vnd.openxmlformats-officedocument.presentationml.tags+xml"/>
  <Override PartName="/ppt/notesSlides/notesSlide59.xml" ContentType="application/vnd.openxmlformats-officedocument.presentationml.notesSlide+xml"/>
  <Override PartName="/ppt/tags/tag2847.xml" ContentType="application/vnd.openxmlformats-officedocument.presentationml.tags+xml"/>
  <Override PartName="/ppt/tags/tag2848.xml" ContentType="application/vnd.openxmlformats-officedocument.presentationml.tags+xml"/>
  <Override PartName="/ppt/tags/tag2849.xml" ContentType="application/vnd.openxmlformats-officedocument.presentationml.tags+xml"/>
  <Override PartName="/ppt/tags/tag2850.xml" ContentType="application/vnd.openxmlformats-officedocument.presentationml.tags+xml"/>
  <Override PartName="/ppt/tags/tag2851.xml" ContentType="application/vnd.openxmlformats-officedocument.presentationml.tags+xml"/>
  <Override PartName="/ppt/tags/tag2852.xml" ContentType="application/vnd.openxmlformats-officedocument.presentationml.tags+xml"/>
  <Override PartName="/ppt/tags/tag2853.xml" ContentType="application/vnd.openxmlformats-officedocument.presentationml.tags+xml"/>
  <Override PartName="/ppt/tags/tag2854.xml" ContentType="application/vnd.openxmlformats-officedocument.presentationml.tags+xml"/>
  <Override PartName="/ppt/tags/tag2855.xml" ContentType="application/vnd.openxmlformats-officedocument.presentationml.tags+xml"/>
  <Override PartName="/ppt/tags/tag2856.xml" ContentType="application/vnd.openxmlformats-officedocument.presentationml.tags+xml"/>
  <Override PartName="/ppt/tags/tag2857.xml" ContentType="application/vnd.openxmlformats-officedocument.presentationml.tags+xml"/>
  <Override PartName="/ppt/tags/tag2858.xml" ContentType="application/vnd.openxmlformats-officedocument.presentationml.tags+xml"/>
  <Override PartName="/ppt/tags/tag2859.xml" ContentType="application/vnd.openxmlformats-officedocument.presentationml.tags+xml"/>
  <Override PartName="/ppt/tags/tag2860.xml" ContentType="application/vnd.openxmlformats-officedocument.presentationml.tags+xml"/>
  <Override PartName="/ppt/tags/tag2861.xml" ContentType="application/vnd.openxmlformats-officedocument.presentationml.tags+xml"/>
  <Override PartName="/ppt/tags/tag2862.xml" ContentType="application/vnd.openxmlformats-officedocument.presentationml.tags+xml"/>
  <Override PartName="/ppt/tags/tag2863.xml" ContentType="application/vnd.openxmlformats-officedocument.presentationml.tags+xml"/>
  <Override PartName="/ppt/tags/tag2864.xml" ContentType="application/vnd.openxmlformats-officedocument.presentationml.tags+xml"/>
  <Override PartName="/ppt/tags/tag2865.xml" ContentType="application/vnd.openxmlformats-officedocument.presentationml.tags+xml"/>
  <Override PartName="/ppt/tags/tag2866.xml" ContentType="application/vnd.openxmlformats-officedocument.presentationml.tags+xml"/>
  <Override PartName="/ppt/tags/tag2867.xml" ContentType="application/vnd.openxmlformats-officedocument.presentationml.tags+xml"/>
  <Override PartName="/ppt/tags/tag2868.xml" ContentType="application/vnd.openxmlformats-officedocument.presentationml.tags+xml"/>
  <Override PartName="/ppt/tags/tag2869.xml" ContentType="application/vnd.openxmlformats-officedocument.presentationml.tags+xml"/>
  <Override PartName="/ppt/tags/tag2870.xml" ContentType="application/vnd.openxmlformats-officedocument.presentationml.tags+xml"/>
  <Override PartName="/ppt/tags/tag2871.xml" ContentType="application/vnd.openxmlformats-officedocument.presentationml.tags+xml"/>
  <Override PartName="/ppt/tags/tag2872.xml" ContentType="application/vnd.openxmlformats-officedocument.presentationml.tags+xml"/>
  <Override PartName="/ppt/tags/tag2873.xml" ContentType="application/vnd.openxmlformats-officedocument.presentationml.tags+xml"/>
  <Override PartName="/ppt/tags/tag2874.xml" ContentType="application/vnd.openxmlformats-officedocument.presentationml.tags+xml"/>
  <Override PartName="/ppt/tags/tag2875.xml" ContentType="application/vnd.openxmlformats-officedocument.presentationml.tags+xml"/>
  <Override PartName="/ppt/tags/tag2876.xml" ContentType="application/vnd.openxmlformats-officedocument.presentationml.tags+xml"/>
  <Override PartName="/ppt/tags/tag2877.xml" ContentType="application/vnd.openxmlformats-officedocument.presentationml.tags+xml"/>
  <Override PartName="/ppt/tags/tag2878.xml" ContentType="application/vnd.openxmlformats-officedocument.presentationml.tags+xml"/>
  <Override PartName="/ppt/tags/tag2879.xml" ContentType="application/vnd.openxmlformats-officedocument.presentationml.tags+xml"/>
  <Override PartName="/ppt/tags/tag2880.xml" ContentType="application/vnd.openxmlformats-officedocument.presentationml.tags+xml"/>
  <Override PartName="/ppt/tags/tag2881.xml" ContentType="application/vnd.openxmlformats-officedocument.presentationml.tags+xml"/>
  <Override PartName="/ppt/tags/tag2882.xml" ContentType="application/vnd.openxmlformats-officedocument.presentationml.tags+xml"/>
  <Override PartName="/ppt/tags/tag2883.xml" ContentType="application/vnd.openxmlformats-officedocument.presentationml.tags+xml"/>
  <Override PartName="/ppt/tags/tag2884.xml" ContentType="application/vnd.openxmlformats-officedocument.presentationml.tags+xml"/>
  <Override PartName="/ppt/tags/tag2885.xml" ContentType="application/vnd.openxmlformats-officedocument.presentationml.tags+xml"/>
  <Override PartName="/ppt/tags/tag2886.xml" ContentType="application/vnd.openxmlformats-officedocument.presentationml.tags+xml"/>
  <Override PartName="/ppt/tags/tag2887.xml" ContentType="application/vnd.openxmlformats-officedocument.presentationml.tags+xml"/>
  <Override PartName="/ppt/tags/tag2888.xml" ContentType="application/vnd.openxmlformats-officedocument.presentationml.tags+xml"/>
  <Override PartName="/ppt/tags/tag2889.xml" ContentType="application/vnd.openxmlformats-officedocument.presentationml.tags+xml"/>
  <Override PartName="/ppt/tags/tag2890.xml" ContentType="application/vnd.openxmlformats-officedocument.presentationml.tags+xml"/>
  <Override PartName="/ppt/tags/tag2891.xml" ContentType="application/vnd.openxmlformats-officedocument.presentationml.tags+xml"/>
  <Override PartName="/ppt/tags/tag2892.xml" ContentType="application/vnd.openxmlformats-officedocument.presentationml.tags+xml"/>
  <Override PartName="/ppt/tags/tag2893.xml" ContentType="application/vnd.openxmlformats-officedocument.presentationml.tags+xml"/>
  <Override PartName="/ppt/tags/tag2894.xml" ContentType="application/vnd.openxmlformats-officedocument.presentationml.tags+xml"/>
  <Override PartName="/ppt/notesSlides/notesSlide60.xml" ContentType="application/vnd.openxmlformats-officedocument.presentationml.notesSlide+xml"/>
  <Override PartName="/ppt/tags/tag2895.xml" ContentType="application/vnd.openxmlformats-officedocument.presentationml.tags+xml"/>
  <Override PartName="/ppt/tags/tag2896.xml" ContentType="application/vnd.openxmlformats-officedocument.presentationml.tags+xml"/>
  <Override PartName="/ppt/tags/tag2897.xml" ContentType="application/vnd.openxmlformats-officedocument.presentationml.tags+xml"/>
  <Override PartName="/ppt/tags/tag2898.xml" ContentType="application/vnd.openxmlformats-officedocument.presentationml.tags+xml"/>
  <Override PartName="/ppt/tags/tag2899.xml" ContentType="application/vnd.openxmlformats-officedocument.presentationml.tags+xml"/>
  <Override PartName="/ppt/tags/tag2900.xml" ContentType="application/vnd.openxmlformats-officedocument.presentationml.tags+xml"/>
  <Override PartName="/ppt/tags/tag2901.xml" ContentType="application/vnd.openxmlformats-officedocument.presentationml.tags+xml"/>
  <Override PartName="/ppt/tags/tag2902.xml" ContentType="application/vnd.openxmlformats-officedocument.presentationml.tags+xml"/>
  <Override PartName="/ppt/tags/tag2903.xml" ContentType="application/vnd.openxmlformats-officedocument.presentationml.tags+xml"/>
  <Override PartName="/ppt/tags/tag2904.xml" ContentType="application/vnd.openxmlformats-officedocument.presentationml.tags+xml"/>
  <Override PartName="/ppt/tags/tag2905.xml" ContentType="application/vnd.openxmlformats-officedocument.presentationml.tags+xml"/>
  <Override PartName="/ppt/tags/tag2906.xml" ContentType="application/vnd.openxmlformats-officedocument.presentationml.tags+xml"/>
  <Override PartName="/ppt/tags/tag2907.xml" ContentType="application/vnd.openxmlformats-officedocument.presentationml.tags+xml"/>
  <Override PartName="/ppt/tags/tag2908.xml" ContentType="application/vnd.openxmlformats-officedocument.presentationml.tags+xml"/>
  <Override PartName="/ppt/tags/tag2909.xml" ContentType="application/vnd.openxmlformats-officedocument.presentationml.tags+xml"/>
  <Override PartName="/ppt/tags/tag2910.xml" ContentType="application/vnd.openxmlformats-officedocument.presentationml.tags+xml"/>
  <Override PartName="/ppt/tags/tag2911.xml" ContentType="application/vnd.openxmlformats-officedocument.presentationml.tags+xml"/>
  <Override PartName="/ppt/tags/tag2912.xml" ContentType="application/vnd.openxmlformats-officedocument.presentationml.tags+xml"/>
  <Override PartName="/ppt/tags/tag2913.xml" ContentType="application/vnd.openxmlformats-officedocument.presentationml.tags+xml"/>
  <Override PartName="/ppt/tags/tag2914.xml" ContentType="application/vnd.openxmlformats-officedocument.presentationml.tags+xml"/>
  <Override PartName="/ppt/tags/tag2915.xml" ContentType="application/vnd.openxmlformats-officedocument.presentationml.tags+xml"/>
  <Override PartName="/ppt/tags/tag2916.xml" ContentType="application/vnd.openxmlformats-officedocument.presentationml.tags+xml"/>
  <Override PartName="/ppt/tags/tag2917.xml" ContentType="application/vnd.openxmlformats-officedocument.presentationml.tags+xml"/>
  <Override PartName="/ppt/tags/tag2918.xml" ContentType="application/vnd.openxmlformats-officedocument.presentationml.tags+xml"/>
  <Override PartName="/ppt/tags/tag2919.xml" ContentType="application/vnd.openxmlformats-officedocument.presentationml.tags+xml"/>
  <Override PartName="/ppt/tags/tag2920.xml" ContentType="application/vnd.openxmlformats-officedocument.presentationml.tags+xml"/>
  <Override PartName="/ppt/tags/tag2921.xml" ContentType="application/vnd.openxmlformats-officedocument.presentationml.tags+xml"/>
  <Override PartName="/ppt/tags/tag2922.xml" ContentType="application/vnd.openxmlformats-officedocument.presentationml.tags+xml"/>
  <Override PartName="/ppt/tags/tag2923.xml" ContentType="application/vnd.openxmlformats-officedocument.presentationml.tags+xml"/>
  <Override PartName="/ppt/tags/tag2924.xml" ContentType="application/vnd.openxmlformats-officedocument.presentationml.tags+xml"/>
  <Override PartName="/ppt/tags/tag2925.xml" ContentType="application/vnd.openxmlformats-officedocument.presentationml.tags+xml"/>
  <Override PartName="/ppt/tags/tag2926.xml" ContentType="application/vnd.openxmlformats-officedocument.presentationml.tags+xml"/>
  <Override PartName="/ppt/tags/tag2927.xml" ContentType="application/vnd.openxmlformats-officedocument.presentationml.tags+xml"/>
  <Override PartName="/ppt/tags/tag2928.xml" ContentType="application/vnd.openxmlformats-officedocument.presentationml.tags+xml"/>
  <Override PartName="/ppt/tags/tag2929.xml" ContentType="application/vnd.openxmlformats-officedocument.presentationml.tags+xml"/>
  <Override PartName="/ppt/tags/tag2930.xml" ContentType="application/vnd.openxmlformats-officedocument.presentationml.tags+xml"/>
  <Override PartName="/ppt/tags/tag2931.xml" ContentType="application/vnd.openxmlformats-officedocument.presentationml.tags+xml"/>
  <Override PartName="/ppt/tags/tag2932.xml" ContentType="application/vnd.openxmlformats-officedocument.presentationml.tags+xml"/>
  <Override PartName="/ppt/tags/tag2933.xml" ContentType="application/vnd.openxmlformats-officedocument.presentationml.tags+xml"/>
  <Override PartName="/ppt/tags/tag2934.xml" ContentType="application/vnd.openxmlformats-officedocument.presentationml.tags+xml"/>
  <Override PartName="/ppt/tags/tag2935.xml" ContentType="application/vnd.openxmlformats-officedocument.presentationml.tags+xml"/>
  <Override PartName="/ppt/tags/tag2936.xml" ContentType="application/vnd.openxmlformats-officedocument.presentationml.tags+xml"/>
  <Override PartName="/ppt/tags/tag2937.xml" ContentType="application/vnd.openxmlformats-officedocument.presentationml.tags+xml"/>
  <Override PartName="/ppt/tags/tag2938.xml" ContentType="application/vnd.openxmlformats-officedocument.presentationml.tags+xml"/>
  <Override PartName="/ppt/tags/tag2939.xml" ContentType="application/vnd.openxmlformats-officedocument.presentationml.tags+xml"/>
  <Override PartName="/ppt/tags/tag2940.xml" ContentType="application/vnd.openxmlformats-officedocument.presentationml.tags+xml"/>
  <Override PartName="/ppt/tags/tag2941.xml" ContentType="application/vnd.openxmlformats-officedocument.presentationml.tags+xml"/>
  <Override PartName="/ppt/tags/tag2942.xml" ContentType="application/vnd.openxmlformats-officedocument.presentationml.tags+xml"/>
  <Override PartName="/ppt/notesSlides/notesSlide61.xml" ContentType="application/vnd.openxmlformats-officedocument.presentationml.notesSlide+xml"/>
  <Override PartName="/ppt/tags/tag2943.xml" ContentType="application/vnd.openxmlformats-officedocument.presentationml.tags+xml"/>
  <Override PartName="/ppt/tags/tag2944.xml" ContentType="application/vnd.openxmlformats-officedocument.presentationml.tags+xml"/>
  <Override PartName="/ppt/tags/tag2945.xml" ContentType="application/vnd.openxmlformats-officedocument.presentationml.tags+xml"/>
  <Override PartName="/ppt/tags/tag2946.xml" ContentType="application/vnd.openxmlformats-officedocument.presentationml.tags+xml"/>
  <Override PartName="/ppt/tags/tag2947.xml" ContentType="application/vnd.openxmlformats-officedocument.presentationml.tags+xml"/>
  <Override PartName="/ppt/tags/tag2948.xml" ContentType="application/vnd.openxmlformats-officedocument.presentationml.tags+xml"/>
  <Override PartName="/ppt/tags/tag2949.xml" ContentType="application/vnd.openxmlformats-officedocument.presentationml.tags+xml"/>
  <Override PartName="/ppt/tags/tag2950.xml" ContentType="application/vnd.openxmlformats-officedocument.presentationml.tags+xml"/>
  <Override PartName="/ppt/tags/tag2951.xml" ContentType="application/vnd.openxmlformats-officedocument.presentationml.tags+xml"/>
  <Override PartName="/ppt/tags/tag2952.xml" ContentType="application/vnd.openxmlformats-officedocument.presentationml.tags+xml"/>
  <Override PartName="/ppt/tags/tag2953.xml" ContentType="application/vnd.openxmlformats-officedocument.presentationml.tags+xml"/>
  <Override PartName="/ppt/tags/tag2954.xml" ContentType="application/vnd.openxmlformats-officedocument.presentationml.tags+xml"/>
  <Override PartName="/ppt/tags/tag2955.xml" ContentType="application/vnd.openxmlformats-officedocument.presentationml.tags+xml"/>
  <Override PartName="/ppt/tags/tag2956.xml" ContentType="application/vnd.openxmlformats-officedocument.presentationml.tags+xml"/>
  <Override PartName="/ppt/tags/tag2957.xml" ContentType="application/vnd.openxmlformats-officedocument.presentationml.tags+xml"/>
  <Override PartName="/ppt/tags/tag2958.xml" ContentType="application/vnd.openxmlformats-officedocument.presentationml.tags+xml"/>
  <Override PartName="/ppt/tags/tag2959.xml" ContentType="application/vnd.openxmlformats-officedocument.presentationml.tags+xml"/>
  <Override PartName="/ppt/tags/tag2960.xml" ContentType="application/vnd.openxmlformats-officedocument.presentationml.tags+xml"/>
  <Override PartName="/ppt/tags/tag2961.xml" ContentType="application/vnd.openxmlformats-officedocument.presentationml.tags+xml"/>
  <Override PartName="/ppt/tags/tag2962.xml" ContentType="application/vnd.openxmlformats-officedocument.presentationml.tags+xml"/>
  <Override PartName="/ppt/tags/tag2963.xml" ContentType="application/vnd.openxmlformats-officedocument.presentationml.tags+xml"/>
  <Override PartName="/ppt/tags/tag2964.xml" ContentType="application/vnd.openxmlformats-officedocument.presentationml.tags+xml"/>
  <Override PartName="/ppt/tags/tag2965.xml" ContentType="application/vnd.openxmlformats-officedocument.presentationml.tags+xml"/>
  <Override PartName="/ppt/tags/tag2966.xml" ContentType="application/vnd.openxmlformats-officedocument.presentationml.tags+xml"/>
  <Override PartName="/ppt/tags/tag2967.xml" ContentType="application/vnd.openxmlformats-officedocument.presentationml.tags+xml"/>
  <Override PartName="/ppt/tags/tag2968.xml" ContentType="application/vnd.openxmlformats-officedocument.presentationml.tags+xml"/>
  <Override PartName="/ppt/tags/tag2969.xml" ContentType="application/vnd.openxmlformats-officedocument.presentationml.tags+xml"/>
  <Override PartName="/ppt/tags/tag2970.xml" ContentType="application/vnd.openxmlformats-officedocument.presentationml.tags+xml"/>
  <Override PartName="/ppt/tags/tag2971.xml" ContentType="application/vnd.openxmlformats-officedocument.presentationml.tags+xml"/>
  <Override PartName="/ppt/tags/tag2972.xml" ContentType="application/vnd.openxmlformats-officedocument.presentationml.tags+xml"/>
  <Override PartName="/ppt/tags/tag2973.xml" ContentType="application/vnd.openxmlformats-officedocument.presentationml.tags+xml"/>
  <Override PartName="/ppt/tags/tag2974.xml" ContentType="application/vnd.openxmlformats-officedocument.presentationml.tags+xml"/>
  <Override PartName="/ppt/tags/tag2975.xml" ContentType="application/vnd.openxmlformats-officedocument.presentationml.tags+xml"/>
  <Override PartName="/ppt/tags/tag2976.xml" ContentType="application/vnd.openxmlformats-officedocument.presentationml.tags+xml"/>
  <Override PartName="/ppt/tags/tag2977.xml" ContentType="application/vnd.openxmlformats-officedocument.presentationml.tags+xml"/>
  <Override PartName="/ppt/tags/tag2978.xml" ContentType="application/vnd.openxmlformats-officedocument.presentationml.tags+xml"/>
  <Override PartName="/ppt/tags/tag2979.xml" ContentType="application/vnd.openxmlformats-officedocument.presentationml.tags+xml"/>
  <Override PartName="/ppt/tags/tag2980.xml" ContentType="application/vnd.openxmlformats-officedocument.presentationml.tags+xml"/>
  <Override PartName="/ppt/tags/tag2981.xml" ContentType="application/vnd.openxmlformats-officedocument.presentationml.tags+xml"/>
  <Override PartName="/ppt/tags/tag2982.xml" ContentType="application/vnd.openxmlformats-officedocument.presentationml.tags+xml"/>
  <Override PartName="/ppt/tags/tag2983.xml" ContentType="application/vnd.openxmlformats-officedocument.presentationml.tags+xml"/>
  <Override PartName="/ppt/tags/tag2984.xml" ContentType="application/vnd.openxmlformats-officedocument.presentationml.tags+xml"/>
  <Override PartName="/ppt/tags/tag2985.xml" ContentType="application/vnd.openxmlformats-officedocument.presentationml.tags+xml"/>
  <Override PartName="/ppt/tags/tag2986.xml" ContentType="application/vnd.openxmlformats-officedocument.presentationml.tags+xml"/>
  <Override PartName="/ppt/tags/tag2987.xml" ContentType="application/vnd.openxmlformats-officedocument.presentationml.tags+xml"/>
  <Override PartName="/ppt/tags/tag2988.xml" ContentType="application/vnd.openxmlformats-officedocument.presentationml.tags+xml"/>
  <Override PartName="/ppt/tags/tag2989.xml" ContentType="application/vnd.openxmlformats-officedocument.presentationml.tags+xml"/>
  <Override PartName="/ppt/tags/tag2990.xml" ContentType="application/vnd.openxmlformats-officedocument.presentationml.tags+xml"/>
  <Override PartName="/ppt/tags/tag2991.xml" ContentType="application/vnd.openxmlformats-officedocument.presentationml.tags+xml"/>
  <Override PartName="/ppt/notesSlides/notesSlide62.xml" ContentType="application/vnd.openxmlformats-officedocument.presentationml.notesSlide+xml"/>
  <Override PartName="/ppt/tags/tag2992.xml" ContentType="application/vnd.openxmlformats-officedocument.presentationml.tags+xml"/>
  <Override PartName="/ppt/tags/tag2993.xml" ContentType="application/vnd.openxmlformats-officedocument.presentationml.tags+xml"/>
  <Override PartName="/ppt/tags/tag2994.xml" ContentType="application/vnd.openxmlformats-officedocument.presentationml.tags+xml"/>
  <Override PartName="/ppt/tags/tag2995.xml" ContentType="application/vnd.openxmlformats-officedocument.presentationml.tags+xml"/>
  <Override PartName="/ppt/tags/tag2996.xml" ContentType="application/vnd.openxmlformats-officedocument.presentationml.tags+xml"/>
  <Override PartName="/ppt/tags/tag2997.xml" ContentType="application/vnd.openxmlformats-officedocument.presentationml.tags+xml"/>
  <Override PartName="/ppt/tags/tag2998.xml" ContentType="application/vnd.openxmlformats-officedocument.presentationml.tags+xml"/>
  <Override PartName="/ppt/tags/tag2999.xml" ContentType="application/vnd.openxmlformats-officedocument.presentationml.tags+xml"/>
  <Override PartName="/ppt/tags/tag3000.xml" ContentType="application/vnd.openxmlformats-officedocument.presentationml.tags+xml"/>
  <Override PartName="/ppt/tags/tag3001.xml" ContentType="application/vnd.openxmlformats-officedocument.presentationml.tags+xml"/>
  <Override PartName="/ppt/tags/tag3002.xml" ContentType="application/vnd.openxmlformats-officedocument.presentationml.tags+xml"/>
  <Override PartName="/ppt/tags/tag3003.xml" ContentType="application/vnd.openxmlformats-officedocument.presentationml.tags+xml"/>
  <Override PartName="/ppt/tags/tag3004.xml" ContentType="application/vnd.openxmlformats-officedocument.presentationml.tags+xml"/>
  <Override PartName="/ppt/tags/tag3005.xml" ContentType="application/vnd.openxmlformats-officedocument.presentationml.tags+xml"/>
  <Override PartName="/ppt/tags/tag3006.xml" ContentType="application/vnd.openxmlformats-officedocument.presentationml.tags+xml"/>
  <Override PartName="/ppt/tags/tag3007.xml" ContentType="application/vnd.openxmlformats-officedocument.presentationml.tags+xml"/>
  <Override PartName="/ppt/tags/tag3008.xml" ContentType="application/vnd.openxmlformats-officedocument.presentationml.tags+xml"/>
  <Override PartName="/ppt/tags/tag3009.xml" ContentType="application/vnd.openxmlformats-officedocument.presentationml.tags+xml"/>
  <Override PartName="/ppt/tags/tag3010.xml" ContentType="application/vnd.openxmlformats-officedocument.presentationml.tags+xml"/>
  <Override PartName="/ppt/tags/tag3011.xml" ContentType="application/vnd.openxmlformats-officedocument.presentationml.tags+xml"/>
  <Override PartName="/ppt/tags/tag3012.xml" ContentType="application/vnd.openxmlformats-officedocument.presentationml.tags+xml"/>
  <Override PartName="/ppt/tags/tag3013.xml" ContentType="application/vnd.openxmlformats-officedocument.presentationml.tags+xml"/>
  <Override PartName="/ppt/tags/tag3014.xml" ContentType="application/vnd.openxmlformats-officedocument.presentationml.tags+xml"/>
  <Override PartName="/ppt/tags/tag3015.xml" ContentType="application/vnd.openxmlformats-officedocument.presentationml.tags+xml"/>
  <Override PartName="/ppt/tags/tag3016.xml" ContentType="application/vnd.openxmlformats-officedocument.presentationml.tags+xml"/>
  <Override PartName="/ppt/tags/tag3017.xml" ContentType="application/vnd.openxmlformats-officedocument.presentationml.tags+xml"/>
  <Override PartName="/ppt/tags/tag3018.xml" ContentType="application/vnd.openxmlformats-officedocument.presentationml.tags+xml"/>
  <Override PartName="/ppt/tags/tag3019.xml" ContentType="application/vnd.openxmlformats-officedocument.presentationml.tags+xml"/>
  <Override PartName="/ppt/tags/tag3020.xml" ContentType="application/vnd.openxmlformats-officedocument.presentationml.tags+xml"/>
  <Override PartName="/ppt/tags/tag3021.xml" ContentType="application/vnd.openxmlformats-officedocument.presentationml.tags+xml"/>
  <Override PartName="/ppt/tags/tag3022.xml" ContentType="application/vnd.openxmlformats-officedocument.presentationml.tags+xml"/>
  <Override PartName="/ppt/tags/tag3023.xml" ContentType="application/vnd.openxmlformats-officedocument.presentationml.tags+xml"/>
  <Override PartName="/ppt/tags/tag3024.xml" ContentType="application/vnd.openxmlformats-officedocument.presentationml.tags+xml"/>
  <Override PartName="/ppt/tags/tag3025.xml" ContentType="application/vnd.openxmlformats-officedocument.presentationml.tags+xml"/>
  <Override PartName="/ppt/tags/tag3026.xml" ContentType="application/vnd.openxmlformats-officedocument.presentationml.tags+xml"/>
  <Override PartName="/ppt/tags/tag3027.xml" ContentType="application/vnd.openxmlformats-officedocument.presentationml.tags+xml"/>
  <Override PartName="/ppt/tags/tag3028.xml" ContentType="application/vnd.openxmlformats-officedocument.presentationml.tags+xml"/>
  <Override PartName="/ppt/tags/tag3029.xml" ContentType="application/vnd.openxmlformats-officedocument.presentationml.tags+xml"/>
  <Override PartName="/ppt/tags/tag3030.xml" ContentType="application/vnd.openxmlformats-officedocument.presentationml.tags+xml"/>
  <Override PartName="/ppt/tags/tag3031.xml" ContentType="application/vnd.openxmlformats-officedocument.presentationml.tags+xml"/>
  <Override PartName="/ppt/tags/tag3032.xml" ContentType="application/vnd.openxmlformats-officedocument.presentationml.tags+xml"/>
  <Override PartName="/ppt/tags/tag3033.xml" ContentType="application/vnd.openxmlformats-officedocument.presentationml.tags+xml"/>
  <Override PartName="/ppt/tags/tag3034.xml" ContentType="application/vnd.openxmlformats-officedocument.presentationml.tags+xml"/>
  <Override PartName="/ppt/tags/tag3035.xml" ContentType="application/vnd.openxmlformats-officedocument.presentationml.tags+xml"/>
  <Override PartName="/ppt/tags/tag3036.xml" ContentType="application/vnd.openxmlformats-officedocument.presentationml.tags+xml"/>
  <Override PartName="/ppt/tags/tag3037.xml" ContentType="application/vnd.openxmlformats-officedocument.presentationml.tags+xml"/>
  <Override PartName="/ppt/tags/tag3038.xml" ContentType="application/vnd.openxmlformats-officedocument.presentationml.tags+xml"/>
  <Override PartName="/ppt/tags/tag3039.xml" ContentType="application/vnd.openxmlformats-officedocument.presentationml.tags+xml"/>
  <Override PartName="/ppt/tags/tag3040.xml" ContentType="application/vnd.openxmlformats-officedocument.presentationml.tags+xml"/>
  <Override PartName="/ppt/notesSlides/notesSlide63.xml" ContentType="application/vnd.openxmlformats-officedocument.presentationml.notesSlide+xml"/>
  <Override PartName="/ppt/tags/tag3041.xml" ContentType="application/vnd.openxmlformats-officedocument.presentationml.tags+xml"/>
  <Override PartName="/ppt/tags/tag3042.xml" ContentType="application/vnd.openxmlformats-officedocument.presentationml.tags+xml"/>
  <Override PartName="/ppt/tags/tag3043.xml" ContentType="application/vnd.openxmlformats-officedocument.presentationml.tags+xml"/>
  <Override PartName="/ppt/tags/tag3044.xml" ContentType="application/vnd.openxmlformats-officedocument.presentationml.tags+xml"/>
  <Override PartName="/ppt/tags/tag3045.xml" ContentType="application/vnd.openxmlformats-officedocument.presentationml.tags+xml"/>
  <Override PartName="/ppt/tags/tag3046.xml" ContentType="application/vnd.openxmlformats-officedocument.presentationml.tags+xml"/>
  <Override PartName="/ppt/tags/tag3047.xml" ContentType="application/vnd.openxmlformats-officedocument.presentationml.tags+xml"/>
  <Override PartName="/ppt/tags/tag3048.xml" ContentType="application/vnd.openxmlformats-officedocument.presentationml.tags+xml"/>
  <Override PartName="/ppt/tags/tag3049.xml" ContentType="application/vnd.openxmlformats-officedocument.presentationml.tags+xml"/>
  <Override PartName="/ppt/tags/tag3050.xml" ContentType="application/vnd.openxmlformats-officedocument.presentationml.tags+xml"/>
  <Override PartName="/ppt/tags/tag3051.xml" ContentType="application/vnd.openxmlformats-officedocument.presentationml.tags+xml"/>
  <Override PartName="/ppt/tags/tag3052.xml" ContentType="application/vnd.openxmlformats-officedocument.presentationml.tags+xml"/>
  <Override PartName="/ppt/tags/tag3053.xml" ContentType="application/vnd.openxmlformats-officedocument.presentationml.tags+xml"/>
  <Override PartName="/ppt/tags/tag3054.xml" ContentType="application/vnd.openxmlformats-officedocument.presentationml.tags+xml"/>
  <Override PartName="/ppt/tags/tag3055.xml" ContentType="application/vnd.openxmlformats-officedocument.presentationml.tags+xml"/>
  <Override PartName="/ppt/tags/tag3056.xml" ContentType="application/vnd.openxmlformats-officedocument.presentationml.tags+xml"/>
  <Override PartName="/ppt/tags/tag3057.xml" ContentType="application/vnd.openxmlformats-officedocument.presentationml.tags+xml"/>
  <Override PartName="/ppt/tags/tag3058.xml" ContentType="application/vnd.openxmlformats-officedocument.presentationml.tags+xml"/>
  <Override PartName="/ppt/tags/tag3059.xml" ContentType="application/vnd.openxmlformats-officedocument.presentationml.tags+xml"/>
  <Override PartName="/ppt/tags/tag3060.xml" ContentType="application/vnd.openxmlformats-officedocument.presentationml.tags+xml"/>
  <Override PartName="/ppt/tags/tag3061.xml" ContentType="application/vnd.openxmlformats-officedocument.presentationml.tags+xml"/>
  <Override PartName="/ppt/tags/tag3062.xml" ContentType="application/vnd.openxmlformats-officedocument.presentationml.tags+xml"/>
  <Override PartName="/ppt/tags/tag3063.xml" ContentType="application/vnd.openxmlformats-officedocument.presentationml.tags+xml"/>
  <Override PartName="/ppt/tags/tag3064.xml" ContentType="application/vnd.openxmlformats-officedocument.presentationml.tags+xml"/>
  <Override PartName="/ppt/tags/tag3065.xml" ContentType="application/vnd.openxmlformats-officedocument.presentationml.tags+xml"/>
  <Override PartName="/ppt/tags/tag3066.xml" ContentType="application/vnd.openxmlformats-officedocument.presentationml.tags+xml"/>
  <Override PartName="/ppt/tags/tag3067.xml" ContentType="application/vnd.openxmlformats-officedocument.presentationml.tags+xml"/>
  <Override PartName="/ppt/tags/tag3068.xml" ContentType="application/vnd.openxmlformats-officedocument.presentationml.tags+xml"/>
  <Override PartName="/ppt/tags/tag3069.xml" ContentType="application/vnd.openxmlformats-officedocument.presentationml.tags+xml"/>
  <Override PartName="/ppt/tags/tag3070.xml" ContentType="application/vnd.openxmlformats-officedocument.presentationml.tags+xml"/>
  <Override PartName="/ppt/tags/tag3071.xml" ContentType="application/vnd.openxmlformats-officedocument.presentationml.tags+xml"/>
  <Override PartName="/ppt/tags/tag3072.xml" ContentType="application/vnd.openxmlformats-officedocument.presentationml.tags+xml"/>
  <Override PartName="/ppt/tags/tag3073.xml" ContentType="application/vnd.openxmlformats-officedocument.presentationml.tags+xml"/>
  <Override PartName="/ppt/tags/tag3074.xml" ContentType="application/vnd.openxmlformats-officedocument.presentationml.tags+xml"/>
  <Override PartName="/ppt/tags/tag3075.xml" ContentType="application/vnd.openxmlformats-officedocument.presentationml.tags+xml"/>
  <Override PartName="/ppt/tags/tag3076.xml" ContentType="application/vnd.openxmlformats-officedocument.presentationml.tags+xml"/>
  <Override PartName="/ppt/tags/tag3077.xml" ContentType="application/vnd.openxmlformats-officedocument.presentationml.tags+xml"/>
  <Override PartName="/ppt/tags/tag3078.xml" ContentType="application/vnd.openxmlformats-officedocument.presentationml.tags+xml"/>
  <Override PartName="/ppt/tags/tag3079.xml" ContentType="application/vnd.openxmlformats-officedocument.presentationml.tags+xml"/>
  <Override PartName="/ppt/tags/tag3080.xml" ContentType="application/vnd.openxmlformats-officedocument.presentationml.tags+xml"/>
  <Override PartName="/ppt/tags/tag3081.xml" ContentType="application/vnd.openxmlformats-officedocument.presentationml.tags+xml"/>
  <Override PartName="/ppt/tags/tag3082.xml" ContentType="application/vnd.openxmlformats-officedocument.presentationml.tags+xml"/>
  <Override PartName="/ppt/tags/tag3083.xml" ContentType="application/vnd.openxmlformats-officedocument.presentationml.tags+xml"/>
  <Override PartName="/ppt/tags/tag3084.xml" ContentType="application/vnd.openxmlformats-officedocument.presentationml.tags+xml"/>
  <Override PartName="/ppt/tags/tag3085.xml" ContentType="application/vnd.openxmlformats-officedocument.presentationml.tags+xml"/>
  <Override PartName="/ppt/tags/tag3086.xml" ContentType="application/vnd.openxmlformats-officedocument.presentationml.tags+xml"/>
  <Override PartName="/ppt/tags/tag3087.xml" ContentType="application/vnd.openxmlformats-officedocument.presentationml.tags+xml"/>
  <Override PartName="/ppt/tags/tag3088.xml" ContentType="application/vnd.openxmlformats-officedocument.presentationml.tags+xml"/>
  <Override PartName="/ppt/notesSlides/notesSlide64.xml" ContentType="application/vnd.openxmlformats-officedocument.presentationml.notesSlide+xml"/>
  <Override PartName="/ppt/tags/tag3089.xml" ContentType="application/vnd.openxmlformats-officedocument.presentationml.tags+xml"/>
  <Override PartName="/ppt/tags/tag3090.xml" ContentType="application/vnd.openxmlformats-officedocument.presentationml.tags+xml"/>
  <Override PartName="/ppt/tags/tag3091.xml" ContentType="application/vnd.openxmlformats-officedocument.presentationml.tags+xml"/>
  <Override PartName="/ppt/tags/tag3092.xml" ContentType="application/vnd.openxmlformats-officedocument.presentationml.tags+xml"/>
  <Override PartName="/ppt/tags/tag3093.xml" ContentType="application/vnd.openxmlformats-officedocument.presentationml.tags+xml"/>
  <Override PartName="/ppt/tags/tag3094.xml" ContentType="application/vnd.openxmlformats-officedocument.presentationml.tags+xml"/>
  <Override PartName="/ppt/tags/tag3095.xml" ContentType="application/vnd.openxmlformats-officedocument.presentationml.tags+xml"/>
  <Override PartName="/ppt/tags/tag3096.xml" ContentType="application/vnd.openxmlformats-officedocument.presentationml.tags+xml"/>
  <Override PartName="/ppt/tags/tag3097.xml" ContentType="application/vnd.openxmlformats-officedocument.presentationml.tags+xml"/>
  <Override PartName="/ppt/tags/tag3098.xml" ContentType="application/vnd.openxmlformats-officedocument.presentationml.tags+xml"/>
  <Override PartName="/ppt/tags/tag3099.xml" ContentType="application/vnd.openxmlformats-officedocument.presentationml.tags+xml"/>
  <Override PartName="/ppt/tags/tag3100.xml" ContentType="application/vnd.openxmlformats-officedocument.presentationml.tags+xml"/>
  <Override PartName="/ppt/tags/tag3101.xml" ContentType="application/vnd.openxmlformats-officedocument.presentationml.tags+xml"/>
  <Override PartName="/ppt/tags/tag3102.xml" ContentType="application/vnd.openxmlformats-officedocument.presentationml.tags+xml"/>
  <Override PartName="/ppt/tags/tag3103.xml" ContentType="application/vnd.openxmlformats-officedocument.presentationml.tags+xml"/>
  <Override PartName="/ppt/tags/tag3104.xml" ContentType="application/vnd.openxmlformats-officedocument.presentationml.tags+xml"/>
  <Override PartName="/ppt/tags/tag3105.xml" ContentType="application/vnd.openxmlformats-officedocument.presentationml.tags+xml"/>
  <Override PartName="/ppt/tags/tag3106.xml" ContentType="application/vnd.openxmlformats-officedocument.presentationml.tags+xml"/>
  <Override PartName="/ppt/tags/tag3107.xml" ContentType="application/vnd.openxmlformats-officedocument.presentationml.tags+xml"/>
  <Override PartName="/ppt/tags/tag3108.xml" ContentType="application/vnd.openxmlformats-officedocument.presentationml.tags+xml"/>
  <Override PartName="/ppt/tags/tag3109.xml" ContentType="application/vnd.openxmlformats-officedocument.presentationml.tags+xml"/>
  <Override PartName="/ppt/tags/tag3110.xml" ContentType="application/vnd.openxmlformats-officedocument.presentationml.tags+xml"/>
  <Override PartName="/ppt/tags/tag3111.xml" ContentType="application/vnd.openxmlformats-officedocument.presentationml.tags+xml"/>
  <Override PartName="/ppt/tags/tag3112.xml" ContentType="application/vnd.openxmlformats-officedocument.presentationml.tags+xml"/>
  <Override PartName="/ppt/tags/tag3113.xml" ContentType="application/vnd.openxmlformats-officedocument.presentationml.tags+xml"/>
  <Override PartName="/ppt/tags/tag3114.xml" ContentType="application/vnd.openxmlformats-officedocument.presentationml.tags+xml"/>
  <Override PartName="/ppt/tags/tag3115.xml" ContentType="application/vnd.openxmlformats-officedocument.presentationml.tags+xml"/>
  <Override PartName="/ppt/tags/tag3116.xml" ContentType="application/vnd.openxmlformats-officedocument.presentationml.tags+xml"/>
  <Override PartName="/ppt/tags/tag3117.xml" ContentType="application/vnd.openxmlformats-officedocument.presentationml.tags+xml"/>
  <Override PartName="/ppt/tags/tag3118.xml" ContentType="application/vnd.openxmlformats-officedocument.presentationml.tags+xml"/>
  <Override PartName="/ppt/tags/tag3119.xml" ContentType="application/vnd.openxmlformats-officedocument.presentationml.tags+xml"/>
  <Override PartName="/ppt/tags/tag3120.xml" ContentType="application/vnd.openxmlformats-officedocument.presentationml.tags+xml"/>
  <Override PartName="/ppt/tags/tag3121.xml" ContentType="application/vnd.openxmlformats-officedocument.presentationml.tags+xml"/>
  <Override PartName="/ppt/tags/tag3122.xml" ContentType="application/vnd.openxmlformats-officedocument.presentationml.tags+xml"/>
  <Override PartName="/ppt/tags/tag3123.xml" ContentType="application/vnd.openxmlformats-officedocument.presentationml.tags+xml"/>
  <Override PartName="/ppt/tags/tag3124.xml" ContentType="application/vnd.openxmlformats-officedocument.presentationml.tags+xml"/>
  <Override PartName="/ppt/tags/tag3125.xml" ContentType="application/vnd.openxmlformats-officedocument.presentationml.tags+xml"/>
  <Override PartName="/ppt/tags/tag3126.xml" ContentType="application/vnd.openxmlformats-officedocument.presentationml.tags+xml"/>
  <Override PartName="/ppt/tags/tag3127.xml" ContentType="application/vnd.openxmlformats-officedocument.presentationml.tags+xml"/>
  <Override PartName="/ppt/tags/tag3128.xml" ContentType="application/vnd.openxmlformats-officedocument.presentationml.tags+xml"/>
  <Override PartName="/ppt/tags/tag3129.xml" ContentType="application/vnd.openxmlformats-officedocument.presentationml.tags+xml"/>
  <Override PartName="/ppt/tags/tag3130.xml" ContentType="application/vnd.openxmlformats-officedocument.presentationml.tags+xml"/>
  <Override PartName="/ppt/tags/tag3131.xml" ContentType="application/vnd.openxmlformats-officedocument.presentationml.tags+xml"/>
  <Override PartName="/ppt/tags/tag3132.xml" ContentType="application/vnd.openxmlformats-officedocument.presentationml.tags+xml"/>
  <Override PartName="/ppt/tags/tag3133.xml" ContentType="application/vnd.openxmlformats-officedocument.presentationml.tags+xml"/>
  <Override PartName="/ppt/tags/tag3134.xml" ContentType="application/vnd.openxmlformats-officedocument.presentationml.tags+xml"/>
  <Override PartName="/ppt/tags/tag3135.xml" ContentType="application/vnd.openxmlformats-officedocument.presentationml.tags+xml"/>
  <Override PartName="/ppt/notesSlides/notesSlide65.xml" ContentType="application/vnd.openxmlformats-officedocument.presentationml.notesSlide+xml"/>
  <Override PartName="/ppt/tags/tag3136.xml" ContentType="application/vnd.openxmlformats-officedocument.presentationml.tags+xml"/>
  <Override PartName="/ppt/tags/tag3137.xml" ContentType="application/vnd.openxmlformats-officedocument.presentationml.tags+xml"/>
  <Override PartName="/ppt/tags/tag3138.xml" ContentType="application/vnd.openxmlformats-officedocument.presentationml.tags+xml"/>
  <Override PartName="/ppt/tags/tag3139.xml" ContentType="application/vnd.openxmlformats-officedocument.presentationml.tags+xml"/>
  <Override PartName="/ppt/tags/tag3140.xml" ContentType="application/vnd.openxmlformats-officedocument.presentationml.tags+xml"/>
  <Override PartName="/ppt/tags/tag3141.xml" ContentType="application/vnd.openxmlformats-officedocument.presentationml.tags+xml"/>
  <Override PartName="/ppt/tags/tag3142.xml" ContentType="application/vnd.openxmlformats-officedocument.presentationml.tags+xml"/>
  <Override PartName="/ppt/tags/tag3143.xml" ContentType="application/vnd.openxmlformats-officedocument.presentationml.tags+xml"/>
  <Override PartName="/ppt/tags/tag3144.xml" ContentType="application/vnd.openxmlformats-officedocument.presentationml.tags+xml"/>
  <Override PartName="/ppt/tags/tag3145.xml" ContentType="application/vnd.openxmlformats-officedocument.presentationml.tags+xml"/>
  <Override PartName="/ppt/tags/tag3146.xml" ContentType="application/vnd.openxmlformats-officedocument.presentationml.tags+xml"/>
  <Override PartName="/ppt/tags/tag3147.xml" ContentType="application/vnd.openxmlformats-officedocument.presentationml.tags+xml"/>
  <Override PartName="/ppt/tags/tag3148.xml" ContentType="application/vnd.openxmlformats-officedocument.presentationml.tags+xml"/>
  <Override PartName="/ppt/tags/tag3149.xml" ContentType="application/vnd.openxmlformats-officedocument.presentationml.tags+xml"/>
  <Override PartName="/ppt/tags/tag3150.xml" ContentType="application/vnd.openxmlformats-officedocument.presentationml.tags+xml"/>
  <Override PartName="/ppt/tags/tag3151.xml" ContentType="application/vnd.openxmlformats-officedocument.presentationml.tags+xml"/>
  <Override PartName="/ppt/tags/tag3152.xml" ContentType="application/vnd.openxmlformats-officedocument.presentationml.tags+xml"/>
  <Override PartName="/ppt/tags/tag3153.xml" ContentType="application/vnd.openxmlformats-officedocument.presentationml.tags+xml"/>
  <Override PartName="/ppt/tags/tag3154.xml" ContentType="application/vnd.openxmlformats-officedocument.presentationml.tags+xml"/>
  <Override PartName="/ppt/tags/tag3155.xml" ContentType="application/vnd.openxmlformats-officedocument.presentationml.tags+xml"/>
  <Override PartName="/ppt/tags/tag3156.xml" ContentType="application/vnd.openxmlformats-officedocument.presentationml.tags+xml"/>
  <Override PartName="/ppt/tags/tag3157.xml" ContentType="application/vnd.openxmlformats-officedocument.presentationml.tags+xml"/>
  <Override PartName="/ppt/tags/tag3158.xml" ContentType="application/vnd.openxmlformats-officedocument.presentationml.tags+xml"/>
  <Override PartName="/ppt/tags/tag3159.xml" ContentType="application/vnd.openxmlformats-officedocument.presentationml.tags+xml"/>
  <Override PartName="/ppt/tags/tag3160.xml" ContentType="application/vnd.openxmlformats-officedocument.presentationml.tags+xml"/>
  <Override PartName="/ppt/tags/tag3161.xml" ContentType="application/vnd.openxmlformats-officedocument.presentationml.tags+xml"/>
  <Override PartName="/ppt/tags/tag3162.xml" ContentType="application/vnd.openxmlformats-officedocument.presentationml.tags+xml"/>
  <Override PartName="/ppt/tags/tag3163.xml" ContentType="application/vnd.openxmlformats-officedocument.presentationml.tags+xml"/>
  <Override PartName="/ppt/tags/tag3164.xml" ContentType="application/vnd.openxmlformats-officedocument.presentationml.tags+xml"/>
  <Override PartName="/ppt/tags/tag3165.xml" ContentType="application/vnd.openxmlformats-officedocument.presentationml.tags+xml"/>
  <Override PartName="/ppt/tags/tag3166.xml" ContentType="application/vnd.openxmlformats-officedocument.presentationml.tags+xml"/>
  <Override PartName="/ppt/tags/tag3167.xml" ContentType="application/vnd.openxmlformats-officedocument.presentationml.tags+xml"/>
  <Override PartName="/ppt/tags/tag3168.xml" ContentType="application/vnd.openxmlformats-officedocument.presentationml.tags+xml"/>
  <Override PartName="/ppt/tags/tag3169.xml" ContentType="application/vnd.openxmlformats-officedocument.presentationml.tags+xml"/>
  <Override PartName="/ppt/tags/tag3170.xml" ContentType="application/vnd.openxmlformats-officedocument.presentationml.tags+xml"/>
  <Override PartName="/ppt/tags/tag3171.xml" ContentType="application/vnd.openxmlformats-officedocument.presentationml.tags+xml"/>
  <Override PartName="/ppt/tags/tag3172.xml" ContentType="application/vnd.openxmlformats-officedocument.presentationml.tags+xml"/>
  <Override PartName="/ppt/tags/tag3173.xml" ContentType="application/vnd.openxmlformats-officedocument.presentationml.tags+xml"/>
  <Override PartName="/ppt/tags/tag3174.xml" ContentType="application/vnd.openxmlformats-officedocument.presentationml.tags+xml"/>
  <Override PartName="/ppt/tags/tag3175.xml" ContentType="application/vnd.openxmlformats-officedocument.presentationml.tags+xml"/>
  <Override PartName="/ppt/tags/tag3176.xml" ContentType="application/vnd.openxmlformats-officedocument.presentationml.tags+xml"/>
  <Override PartName="/ppt/tags/tag3177.xml" ContentType="application/vnd.openxmlformats-officedocument.presentationml.tags+xml"/>
  <Override PartName="/ppt/tags/tag3178.xml" ContentType="application/vnd.openxmlformats-officedocument.presentationml.tags+xml"/>
  <Override PartName="/ppt/tags/tag3179.xml" ContentType="application/vnd.openxmlformats-officedocument.presentationml.tags+xml"/>
  <Override PartName="/ppt/tags/tag3180.xml" ContentType="application/vnd.openxmlformats-officedocument.presentationml.tags+xml"/>
  <Override PartName="/ppt/tags/tag3181.xml" ContentType="application/vnd.openxmlformats-officedocument.presentationml.tags+xml"/>
  <Override PartName="/ppt/tags/tag3182.xml" ContentType="application/vnd.openxmlformats-officedocument.presentationml.tags+xml"/>
  <Override PartName="/ppt/tags/tag3183.xml" ContentType="application/vnd.openxmlformats-officedocument.presentationml.tags+xml"/>
  <Override PartName="/ppt/notesSlides/notesSlide66.xml" ContentType="application/vnd.openxmlformats-officedocument.presentationml.notesSlide+xml"/>
  <Override PartName="/ppt/tags/tag3184.xml" ContentType="application/vnd.openxmlformats-officedocument.presentationml.tags+xml"/>
  <Override PartName="/ppt/tags/tag3185.xml" ContentType="application/vnd.openxmlformats-officedocument.presentationml.tags+xml"/>
  <Override PartName="/ppt/tags/tag3186.xml" ContentType="application/vnd.openxmlformats-officedocument.presentationml.tags+xml"/>
  <Override PartName="/ppt/tags/tag3187.xml" ContentType="application/vnd.openxmlformats-officedocument.presentationml.tags+xml"/>
  <Override PartName="/ppt/tags/tag3188.xml" ContentType="application/vnd.openxmlformats-officedocument.presentationml.tags+xml"/>
  <Override PartName="/ppt/tags/tag3189.xml" ContentType="application/vnd.openxmlformats-officedocument.presentationml.tags+xml"/>
  <Override PartName="/ppt/tags/tag3190.xml" ContentType="application/vnd.openxmlformats-officedocument.presentationml.tags+xml"/>
  <Override PartName="/ppt/tags/tag3191.xml" ContentType="application/vnd.openxmlformats-officedocument.presentationml.tags+xml"/>
  <Override PartName="/ppt/tags/tag3192.xml" ContentType="application/vnd.openxmlformats-officedocument.presentationml.tags+xml"/>
  <Override PartName="/ppt/tags/tag3193.xml" ContentType="application/vnd.openxmlformats-officedocument.presentationml.tags+xml"/>
  <Override PartName="/ppt/tags/tag3194.xml" ContentType="application/vnd.openxmlformats-officedocument.presentationml.tags+xml"/>
  <Override PartName="/ppt/tags/tag3195.xml" ContentType="application/vnd.openxmlformats-officedocument.presentationml.tags+xml"/>
  <Override PartName="/ppt/tags/tag3196.xml" ContentType="application/vnd.openxmlformats-officedocument.presentationml.tags+xml"/>
  <Override PartName="/ppt/tags/tag3197.xml" ContentType="application/vnd.openxmlformats-officedocument.presentationml.tags+xml"/>
  <Override PartName="/ppt/tags/tag3198.xml" ContentType="application/vnd.openxmlformats-officedocument.presentationml.tags+xml"/>
  <Override PartName="/ppt/tags/tag3199.xml" ContentType="application/vnd.openxmlformats-officedocument.presentationml.tags+xml"/>
  <Override PartName="/ppt/tags/tag3200.xml" ContentType="application/vnd.openxmlformats-officedocument.presentationml.tags+xml"/>
  <Override PartName="/ppt/tags/tag3201.xml" ContentType="application/vnd.openxmlformats-officedocument.presentationml.tags+xml"/>
  <Override PartName="/ppt/tags/tag3202.xml" ContentType="application/vnd.openxmlformats-officedocument.presentationml.tags+xml"/>
  <Override PartName="/ppt/tags/tag3203.xml" ContentType="application/vnd.openxmlformats-officedocument.presentationml.tags+xml"/>
  <Override PartName="/ppt/tags/tag3204.xml" ContentType="application/vnd.openxmlformats-officedocument.presentationml.tags+xml"/>
  <Override PartName="/ppt/tags/tag3205.xml" ContentType="application/vnd.openxmlformats-officedocument.presentationml.tags+xml"/>
  <Override PartName="/ppt/tags/tag3206.xml" ContentType="application/vnd.openxmlformats-officedocument.presentationml.tags+xml"/>
  <Override PartName="/ppt/tags/tag3207.xml" ContentType="application/vnd.openxmlformats-officedocument.presentationml.tags+xml"/>
  <Override PartName="/ppt/tags/tag3208.xml" ContentType="application/vnd.openxmlformats-officedocument.presentationml.tags+xml"/>
  <Override PartName="/ppt/tags/tag3209.xml" ContentType="application/vnd.openxmlformats-officedocument.presentationml.tags+xml"/>
  <Override PartName="/ppt/tags/tag3210.xml" ContentType="application/vnd.openxmlformats-officedocument.presentationml.tags+xml"/>
  <Override PartName="/ppt/tags/tag3211.xml" ContentType="application/vnd.openxmlformats-officedocument.presentationml.tags+xml"/>
  <Override PartName="/ppt/tags/tag3212.xml" ContentType="application/vnd.openxmlformats-officedocument.presentationml.tags+xml"/>
  <Override PartName="/ppt/tags/tag3213.xml" ContentType="application/vnd.openxmlformats-officedocument.presentationml.tags+xml"/>
  <Override PartName="/ppt/tags/tag3214.xml" ContentType="application/vnd.openxmlformats-officedocument.presentationml.tags+xml"/>
  <Override PartName="/ppt/tags/tag3215.xml" ContentType="application/vnd.openxmlformats-officedocument.presentationml.tags+xml"/>
  <Override PartName="/ppt/tags/tag3216.xml" ContentType="application/vnd.openxmlformats-officedocument.presentationml.tags+xml"/>
  <Override PartName="/ppt/tags/tag3217.xml" ContentType="application/vnd.openxmlformats-officedocument.presentationml.tags+xml"/>
  <Override PartName="/ppt/tags/tag3218.xml" ContentType="application/vnd.openxmlformats-officedocument.presentationml.tags+xml"/>
  <Override PartName="/ppt/tags/tag3219.xml" ContentType="application/vnd.openxmlformats-officedocument.presentationml.tags+xml"/>
  <Override PartName="/ppt/tags/tag3220.xml" ContentType="application/vnd.openxmlformats-officedocument.presentationml.tags+xml"/>
  <Override PartName="/ppt/tags/tag3221.xml" ContentType="application/vnd.openxmlformats-officedocument.presentationml.tags+xml"/>
  <Override PartName="/ppt/tags/tag3222.xml" ContentType="application/vnd.openxmlformats-officedocument.presentationml.tags+xml"/>
  <Override PartName="/ppt/tags/tag3223.xml" ContentType="application/vnd.openxmlformats-officedocument.presentationml.tags+xml"/>
  <Override PartName="/ppt/tags/tag3224.xml" ContentType="application/vnd.openxmlformats-officedocument.presentationml.tags+xml"/>
  <Override PartName="/ppt/tags/tag3225.xml" ContentType="application/vnd.openxmlformats-officedocument.presentationml.tags+xml"/>
  <Override PartName="/ppt/tags/tag3226.xml" ContentType="application/vnd.openxmlformats-officedocument.presentationml.tags+xml"/>
  <Override PartName="/ppt/tags/tag3227.xml" ContentType="application/vnd.openxmlformats-officedocument.presentationml.tags+xml"/>
  <Override PartName="/ppt/tags/tag3228.xml" ContentType="application/vnd.openxmlformats-officedocument.presentationml.tags+xml"/>
  <Override PartName="/ppt/tags/tag3229.xml" ContentType="application/vnd.openxmlformats-officedocument.presentationml.tags+xml"/>
  <Override PartName="/ppt/tags/tag3230.xml" ContentType="application/vnd.openxmlformats-officedocument.presentationml.tags+xml"/>
  <Override PartName="/ppt/notesSlides/notesSlide67.xml" ContentType="application/vnd.openxmlformats-officedocument.presentationml.notesSlide+xml"/>
  <Override PartName="/ppt/tags/tag3231.xml" ContentType="application/vnd.openxmlformats-officedocument.presentationml.tags+xml"/>
  <Override PartName="/ppt/tags/tag3232.xml" ContentType="application/vnd.openxmlformats-officedocument.presentationml.tags+xml"/>
  <Override PartName="/ppt/tags/tag3233.xml" ContentType="application/vnd.openxmlformats-officedocument.presentationml.tags+xml"/>
  <Override PartName="/ppt/tags/tag3234.xml" ContentType="application/vnd.openxmlformats-officedocument.presentationml.tags+xml"/>
  <Override PartName="/ppt/tags/tag3235.xml" ContentType="application/vnd.openxmlformats-officedocument.presentationml.tags+xml"/>
  <Override PartName="/ppt/tags/tag3236.xml" ContentType="application/vnd.openxmlformats-officedocument.presentationml.tags+xml"/>
  <Override PartName="/ppt/tags/tag3237.xml" ContentType="application/vnd.openxmlformats-officedocument.presentationml.tags+xml"/>
  <Override PartName="/ppt/tags/tag3238.xml" ContentType="application/vnd.openxmlformats-officedocument.presentationml.tags+xml"/>
  <Override PartName="/ppt/tags/tag3239.xml" ContentType="application/vnd.openxmlformats-officedocument.presentationml.tags+xml"/>
  <Override PartName="/ppt/tags/tag3240.xml" ContentType="application/vnd.openxmlformats-officedocument.presentationml.tags+xml"/>
  <Override PartName="/ppt/tags/tag3241.xml" ContentType="application/vnd.openxmlformats-officedocument.presentationml.tags+xml"/>
  <Override PartName="/ppt/tags/tag3242.xml" ContentType="application/vnd.openxmlformats-officedocument.presentationml.tags+xml"/>
  <Override PartName="/ppt/tags/tag3243.xml" ContentType="application/vnd.openxmlformats-officedocument.presentationml.tags+xml"/>
  <Override PartName="/ppt/tags/tag3244.xml" ContentType="application/vnd.openxmlformats-officedocument.presentationml.tags+xml"/>
  <Override PartName="/ppt/tags/tag3245.xml" ContentType="application/vnd.openxmlformats-officedocument.presentationml.tags+xml"/>
  <Override PartName="/ppt/tags/tag3246.xml" ContentType="application/vnd.openxmlformats-officedocument.presentationml.tags+xml"/>
  <Override PartName="/ppt/tags/tag3247.xml" ContentType="application/vnd.openxmlformats-officedocument.presentationml.tags+xml"/>
  <Override PartName="/ppt/tags/tag3248.xml" ContentType="application/vnd.openxmlformats-officedocument.presentationml.tags+xml"/>
  <Override PartName="/ppt/tags/tag3249.xml" ContentType="application/vnd.openxmlformats-officedocument.presentationml.tags+xml"/>
  <Override PartName="/ppt/tags/tag3250.xml" ContentType="application/vnd.openxmlformats-officedocument.presentationml.tags+xml"/>
  <Override PartName="/ppt/tags/tag3251.xml" ContentType="application/vnd.openxmlformats-officedocument.presentationml.tags+xml"/>
  <Override PartName="/ppt/tags/tag3252.xml" ContentType="application/vnd.openxmlformats-officedocument.presentationml.tags+xml"/>
  <Override PartName="/ppt/tags/tag3253.xml" ContentType="application/vnd.openxmlformats-officedocument.presentationml.tags+xml"/>
  <Override PartName="/ppt/tags/tag3254.xml" ContentType="application/vnd.openxmlformats-officedocument.presentationml.tags+xml"/>
  <Override PartName="/ppt/tags/tag3255.xml" ContentType="application/vnd.openxmlformats-officedocument.presentationml.tags+xml"/>
  <Override PartName="/ppt/tags/tag3256.xml" ContentType="application/vnd.openxmlformats-officedocument.presentationml.tags+xml"/>
  <Override PartName="/ppt/tags/tag3257.xml" ContentType="application/vnd.openxmlformats-officedocument.presentationml.tags+xml"/>
  <Override PartName="/ppt/tags/tag3258.xml" ContentType="application/vnd.openxmlformats-officedocument.presentationml.tags+xml"/>
  <Override PartName="/ppt/tags/tag3259.xml" ContentType="application/vnd.openxmlformats-officedocument.presentationml.tags+xml"/>
  <Override PartName="/ppt/tags/tag3260.xml" ContentType="application/vnd.openxmlformats-officedocument.presentationml.tags+xml"/>
  <Override PartName="/ppt/tags/tag3261.xml" ContentType="application/vnd.openxmlformats-officedocument.presentationml.tags+xml"/>
  <Override PartName="/ppt/tags/tag3262.xml" ContentType="application/vnd.openxmlformats-officedocument.presentationml.tags+xml"/>
  <Override PartName="/ppt/tags/tag3263.xml" ContentType="application/vnd.openxmlformats-officedocument.presentationml.tags+xml"/>
  <Override PartName="/ppt/tags/tag3264.xml" ContentType="application/vnd.openxmlformats-officedocument.presentationml.tags+xml"/>
  <Override PartName="/ppt/tags/tag3265.xml" ContentType="application/vnd.openxmlformats-officedocument.presentationml.tags+xml"/>
  <Override PartName="/ppt/tags/tag3266.xml" ContentType="application/vnd.openxmlformats-officedocument.presentationml.tags+xml"/>
  <Override PartName="/ppt/tags/tag3267.xml" ContentType="application/vnd.openxmlformats-officedocument.presentationml.tags+xml"/>
  <Override PartName="/ppt/tags/tag3268.xml" ContentType="application/vnd.openxmlformats-officedocument.presentationml.tags+xml"/>
  <Override PartName="/ppt/tags/tag3269.xml" ContentType="application/vnd.openxmlformats-officedocument.presentationml.tags+xml"/>
  <Override PartName="/ppt/tags/tag3270.xml" ContentType="application/vnd.openxmlformats-officedocument.presentationml.tags+xml"/>
  <Override PartName="/ppt/tags/tag3271.xml" ContentType="application/vnd.openxmlformats-officedocument.presentationml.tags+xml"/>
  <Override PartName="/ppt/tags/tag3272.xml" ContentType="application/vnd.openxmlformats-officedocument.presentationml.tags+xml"/>
  <Override PartName="/ppt/tags/tag3273.xml" ContentType="application/vnd.openxmlformats-officedocument.presentationml.tags+xml"/>
  <Override PartName="/ppt/tags/tag3274.xml" ContentType="application/vnd.openxmlformats-officedocument.presentationml.tags+xml"/>
  <Override PartName="/ppt/tags/tag3275.xml" ContentType="application/vnd.openxmlformats-officedocument.presentationml.tags+xml"/>
  <Override PartName="/ppt/tags/tag3276.xml" ContentType="application/vnd.openxmlformats-officedocument.presentationml.tags+xml"/>
  <Override PartName="/ppt/tags/tag3277.xml" ContentType="application/vnd.openxmlformats-officedocument.presentationml.tags+xml"/>
  <Override PartName="/ppt/notesSlides/notesSlide68.xml" ContentType="application/vnd.openxmlformats-officedocument.presentationml.notesSlide+xml"/>
  <Override PartName="/ppt/tags/tag3278.xml" ContentType="application/vnd.openxmlformats-officedocument.presentationml.tags+xml"/>
  <Override PartName="/ppt/tags/tag3279.xml" ContentType="application/vnd.openxmlformats-officedocument.presentationml.tags+xml"/>
  <Override PartName="/ppt/tags/tag3280.xml" ContentType="application/vnd.openxmlformats-officedocument.presentationml.tags+xml"/>
  <Override PartName="/ppt/tags/tag3281.xml" ContentType="application/vnd.openxmlformats-officedocument.presentationml.tags+xml"/>
  <Override PartName="/ppt/tags/tag3282.xml" ContentType="application/vnd.openxmlformats-officedocument.presentationml.tags+xml"/>
  <Override PartName="/ppt/tags/tag3283.xml" ContentType="application/vnd.openxmlformats-officedocument.presentationml.tags+xml"/>
  <Override PartName="/ppt/tags/tag3284.xml" ContentType="application/vnd.openxmlformats-officedocument.presentationml.tags+xml"/>
  <Override PartName="/ppt/tags/tag3285.xml" ContentType="application/vnd.openxmlformats-officedocument.presentationml.tags+xml"/>
  <Override PartName="/ppt/tags/tag3286.xml" ContentType="application/vnd.openxmlformats-officedocument.presentationml.tags+xml"/>
  <Override PartName="/ppt/tags/tag3287.xml" ContentType="application/vnd.openxmlformats-officedocument.presentationml.tags+xml"/>
  <Override PartName="/ppt/tags/tag3288.xml" ContentType="application/vnd.openxmlformats-officedocument.presentationml.tags+xml"/>
  <Override PartName="/ppt/tags/tag3289.xml" ContentType="application/vnd.openxmlformats-officedocument.presentationml.tags+xml"/>
  <Override PartName="/ppt/tags/tag3290.xml" ContentType="application/vnd.openxmlformats-officedocument.presentationml.tags+xml"/>
  <Override PartName="/ppt/tags/tag3291.xml" ContentType="application/vnd.openxmlformats-officedocument.presentationml.tags+xml"/>
  <Override PartName="/ppt/tags/tag3292.xml" ContentType="application/vnd.openxmlformats-officedocument.presentationml.tags+xml"/>
  <Override PartName="/ppt/tags/tag3293.xml" ContentType="application/vnd.openxmlformats-officedocument.presentationml.tags+xml"/>
  <Override PartName="/ppt/tags/tag3294.xml" ContentType="application/vnd.openxmlformats-officedocument.presentationml.tags+xml"/>
  <Override PartName="/ppt/tags/tag3295.xml" ContentType="application/vnd.openxmlformats-officedocument.presentationml.tags+xml"/>
  <Override PartName="/ppt/tags/tag3296.xml" ContentType="application/vnd.openxmlformats-officedocument.presentationml.tags+xml"/>
  <Override PartName="/ppt/tags/tag3297.xml" ContentType="application/vnd.openxmlformats-officedocument.presentationml.tags+xml"/>
  <Override PartName="/ppt/tags/tag3298.xml" ContentType="application/vnd.openxmlformats-officedocument.presentationml.tags+xml"/>
  <Override PartName="/ppt/tags/tag3299.xml" ContentType="application/vnd.openxmlformats-officedocument.presentationml.tags+xml"/>
  <Override PartName="/ppt/tags/tag3300.xml" ContentType="application/vnd.openxmlformats-officedocument.presentationml.tags+xml"/>
  <Override PartName="/ppt/tags/tag3301.xml" ContentType="application/vnd.openxmlformats-officedocument.presentationml.tags+xml"/>
  <Override PartName="/ppt/tags/tag3302.xml" ContentType="application/vnd.openxmlformats-officedocument.presentationml.tags+xml"/>
  <Override PartName="/ppt/tags/tag3303.xml" ContentType="application/vnd.openxmlformats-officedocument.presentationml.tags+xml"/>
  <Override PartName="/ppt/tags/tag3304.xml" ContentType="application/vnd.openxmlformats-officedocument.presentationml.tags+xml"/>
  <Override PartName="/ppt/tags/tag3305.xml" ContentType="application/vnd.openxmlformats-officedocument.presentationml.tags+xml"/>
  <Override PartName="/ppt/tags/tag3306.xml" ContentType="application/vnd.openxmlformats-officedocument.presentationml.tags+xml"/>
  <Override PartName="/ppt/tags/tag3307.xml" ContentType="application/vnd.openxmlformats-officedocument.presentationml.tags+xml"/>
  <Override PartName="/ppt/tags/tag3308.xml" ContentType="application/vnd.openxmlformats-officedocument.presentationml.tags+xml"/>
  <Override PartName="/ppt/tags/tag3309.xml" ContentType="application/vnd.openxmlformats-officedocument.presentationml.tags+xml"/>
  <Override PartName="/ppt/tags/tag3310.xml" ContentType="application/vnd.openxmlformats-officedocument.presentationml.tags+xml"/>
  <Override PartName="/ppt/tags/tag3311.xml" ContentType="application/vnd.openxmlformats-officedocument.presentationml.tags+xml"/>
  <Override PartName="/ppt/tags/tag3312.xml" ContentType="application/vnd.openxmlformats-officedocument.presentationml.tags+xml"/>
  <Override PartName="/ppt/tags/tag3313.xml" ContentType="application/vnd.openxmlformats-officedocument.presentationml.tags+xml"/>
  <Override PartName="/ppt/tags/tag3314.xml" ContentType="application/vnd.openxmlformats-officedocument.presentationml.tags+xml"/>
  <Override PartName="/ppt/tags/tag3315.xml" ContentType="application/vnd.openxmlformats-officedocument.presentationml.tags+xml"/>
  <Override PartName="/ppt/tags/tag3316.xml" ContentType="application/vnd.openxmlformats-officedocument.presentationml.tags+xml"/>
  <Override PartName="/ppt/tags/tag3317.xml" ContentType="application/vnd.openxmlformats-officedocument.presentationml.tags+xml"/>
  <Override PartName="/ppt/tags/tag3318.xml" ContentType="application/vnd.openxmlformats-officedocument.presentationml.tags+xml"/>
  <Override PartName="/ppt/tags/tag3319.xml" ContentType="application/vnd.openxmlformats-officedocument.presentationml.tags+xml"/>
  <Override PartName="/ppt/tags/tag3320.xml" ContentType="application/vnd.openxmlformats-officedocument.presentationml.tags+xml"/>
  <Override PartName="/ppt/tags/tag3321.xml" ContentType="application/vnd.openxmlformats-officedocument.presentationml.tags+xml"/>
  <Override PartName="/ppt/tags/tag3322.xml" ContentType="application/vnd.openxmlformats-officedocument.presentationml.tags+xml"/>
  <Override PartName="/ppt/tags/tag3323.xml" ContentType="application/vnd.openxmlformats-officedocument.presentationml.tags+xml"/>
  <Override PartName="/ppt/notesSlides/notesSlide69.xml" ContentType="application/vnd.openxmlformats-officedocument.presentationml.notesSlide+xml"/>
  <Override PartName="/ppt/tags/tag3324.xml" ContentType="application/vnd.openxmlformats-officedocument.presentationml.tags+xml"/>
  <Override PartName="/ppt/tags/tag3325.xml" ContentType="application/vnd.openxmlformats-officedocument.presentationml.tags+xml"/>
  <Override PartName="/ppt/tags/tag3326.xml" ContentType="application/vnd.openxmlformats-officedocument.presentationml.tags+xml"/>
  <Override PartName="/ppt/tags/tag3327.xml" ContentType="application/vnd.openxmlformats-officedocument.presentationml.tags+xml"/>
  <Override PartName="/ppt/tags/tag3328.xml" ContentType="application/vnd.openxmlformats-officedocument.presentationml.tags+xml"/>
  <Override PartName="/ppt/tags/tag3329.xml" ContentType="application/vnd.openxmlformats-officedocument.presentationml.tags+xml"/>
  <Override PartName="/ppt/tags/tag3330.xml" ContentType="application/vnd.openxmlformats-officedocument.presentationml.tags+xml"/>
  <Override PartName="/ppt/tags/tag3331.xml" ContentType="application/vnd.openxmlformats-officedocument.presentationml.tags+xml"/>
  <Override PartName="/ppt/tags/tag3332.xml" ContentType="application/vnd.openxmlformats-officedocument.presentationml.tags+xml"/>
  <Override PartName="/ppt/tags/tag3333.xml" ContentType="application/vnd.openxmlformats-officedocument.presentationml.tags+xml"/>
  <Override PartName="/ppt/tags/tag3334.xml" ContentType="application/vnd.openxmlformats-officedocument.presentationml.tags+xml"/>
  <Override PartName="/ppt/tags/tag3335.xml" ContentType="application/vnd.openxmlformats-officedocument.presentationml.tags+xml"/>
  <Override PartName="/ppt/tags/tag3336.xml" ContentType="application/vnd.openxmlformats-officedocument.presentationml.tags+xml"/>
  <Override PartName="/ppt/tags/tag3337.xml" ContentType="application/vnd.openxmlformats-officedocument.presentationml.tags+xml"/>
  <Override PartName="/ppt/tags/tag3338.xml" ContentType="application/vnd.openxmlformats-officedocument.presentationml.tags+xml"/>
  <Override PartName="/ppt/tags/tag3339.xml" ContentType="application/vnd.openxmlformats-officedocument.presentationml.tags+xml"/>
  <Override PartName="/ppt/tags/tag3340.xml" ContentType="application/vnd.openxmlformats-officedocument.presentationml.tags+xml"/>
  <Override PartName="/ppt/tags/tag3341.xml" ContentType="application/vnd.openxmlformats-officedocument.presentationml.tags+xml"/>
  <Override PartName="/ppt/tags/tag3342.xml" ContentType="application/vnd.openxmlformats-officedocument.presentationml.tags+xml"/>
  <Override PartName="/ppt/tags/tag3343.xml" ContentType="application/vnd.openxmlformats-officedocument.presentationml.tags+xml"/>
  <Override PartName="/ppt/tags/tag3344.xml" ContentType="application/vnd.openxmlformats-officedocument.presentationml.tags+xml"/>
  <Override PartName="/ppt/tags/tag3345.xml" ContentType="application/vnd.openxmlformats-officedocument.presentationml.tags+xml"/>
  <Override PartName="/ppt/tags/tag3346.xml" ContentType="application/vnd.openxmlformats-officedocument.presentationml.tags+xml"/>
  <Override PartName="/ppt/tags/tag3347.xml" ContentType="application/vnd.openxmlformats-officedocument.presentationml.tags+xml"/>
  <Override PartName="/ppt/tags/tag3348.xml" ContentType="application/vnd.openxmlformats-officedocument.presentationml.tags+xml"/>
  <Override PartName="/ppt/tags/tag3349.xml" ContentType="application/vnd.openxmlformats-officedocument.presentationml.tags+xml"/>
  <Override PartName="/ppt/tags/tag3350.xml" ContentType="application/vnd.openxmlformats-officedocument.presentationml.tags+xml"/>
  <Override PartName="/ppt/tags/tag3351.xml" ContentType="application/vnd.openxmlformats-officedocument.presentationml.tags+xml"/>
  <Override PartName="/ppt/tags/tag3352.xml" ContentType="application/vnd.openxmlformats-officedocument.presentationml.tags+xml"/>
  <Override PartName="/ppt/tags/tag3353.xml" ContentType="application/vnd.openxmlformats-officedocument.presentationml.tags+xml"/>
  <Override PartName="/ppt/tags/tag3354.xml" ContentType="application/vnd.openxmlformats-officedocument.presentationml.tags+xml"/>
  <Override PartName="/ppt/tags/tag3355.xml" ContentType="application/vnd.openxmlformats-officedocument.presentationml.tags+xml"/>
  <Override PartName="/ppt/tags/tag3356.xml" ContentType="application/vnd.openxmlformats-officedocument.presentationml.tags+xml"/>
  <Override PartName="/ppt/tags/tag3357.xml" ContentType="application/vnd.openxmlformats-officedocument.presentationml.tags+xml"/>
  <Override PartName="/ppt/tags/tag3358.xml" ContentType="application/vnd.openxmlformats-officedocument.presentationml.tags+xml"/>
  <Override PartName="/ppt/tags/tag3359.xml" ContentType="application/vnd.openxmlformats-officedocument.presentationml.tags+xml"/>
  <Override PartName="/ppt/tags/tag3360.xml" ContentType="application/vnd.openxmlformats-officedocument.presentationml.tags+xml"/>
  <Override PartName="/ppt/tags/tag3361.xml" ContentType="application/vnd.openxmlformats-officedocument.presentationml.tags+xml"/>
  <Override PartName="/ppt/tags/tag3362.xml" ContentType="application/vnd.openxmlformats-officedocument.presentationml.tags+xml"/>
  <Override PartName="/ppt/tags/tag3363.xml" ContentType="application/vnd.openxmlformats-officedocument.presentationml.tags+xml"/>
  <Override PartName="/ppt/tags/tag3364.xml" ContentType="application/vnd.openxmlformats-officedocument.presentationml.tags+xml"/>
  <Override PartName="/ppt/tags/tag3365.xml" ContentType="application/vnd.openxmlformats-officedocument.presentationml.tags+xml"/>
  <Override PartName="/ppt/tags/tag3366.xml" ContentType="application/vnd.openxmlformats-officedocument.presentationml.tags+xml"/>
  <Override PartName="/ppt/tags/tag3367.xml" ContentType="application/vnd.openxmlformats-officedocument.presentationml.tags+xml"/>
  <Override PartName="/ppt/tags/tag3368.xml" ContentType="application/vnd.openxmlformats-officedocument.presentationml.tags+xml"/>
  <Override PartName="/ppt/tags/tag3369.xml" ContentType="application/vnd.openxmlformats-officedocument.presentationml.tags+xml"/>
  <Override PartName="/ppt/tags/tag3370.xml" ContentType="application/vnd.openxmlformats-officedocument.presentationml.tags+xml"/>
  <Override PartName="/ppt/notesSlides/notesSlide70.xml" ContentType="application/vnd.openxmlformats-officedocument.presentationml.notesSlide+xml"/>
  <Override PartName="/ppt/tags/tag3371.xml" ContentType="application/vnd.openxmlformats-officedocument.presentationml.tags+xml"/>
  <Override PartName="/ppt/tags/tag3372.xml" ContentType="application/vnd.openxmlformats-officedocument.presentationml.tags+xml"/>
  <Override PartName="/ppt/tags/tag3373.xml" ContentType="application/vnd.openxmlformats-officedocument.presentationml.tags+xml"/>
  <Override PartName="/ppt/tags/tag3374.xml" ContentType="application/vnd.openxmlformats-officedocument.presentationml.tags+xml"/>
  <Override PartName="/ppt/tags/tag3375.xml" ContentType="application/vnd.openxmlformats-officedocument.presentationml.tags+xml"/>
  <Override PartName="/ppt/tags/tag3376.xml" ContentType="application/vnd.openxmlformats-officedocument.presentationml.tags+xml"/>
  <Override PartName="/ppt/tags/tag3377.xml" ContentType="application/vnd.openxmlformats-officedocument.presentationml.tags+xml"/>
  <Override PartName="/ppt/tags/tag3378.xml" ContentType="application/vnd.openxmlformats-officedocument.presentationml.tags+xml"/>
  <Override PartName="/ppt/tags/tag3379.xml" ContentType="application/vnd.openxmlformats-officedocument.presentationml.tags+xml"/>
  <Override PartName="/ppt/tags/tag3380.xml" ContentType="application/vnd.openxmlformats-officedocument.presentationml.tags+xml"/>
  <Override PartName="/ppt/tags/tag3381.xml" ContentType="application/vnd.openxmlformats-officedocument.presentationml.tags+xml"/>
  <Override PartName="/ppt/tags/tag3382.xml" ContentType="application/vnd.openxmlformats-officedocument.presentationml.tags+xml"/>
  <Override PartName="/ppt/tags/tag3383.xml" ContentType="application/vnd.openxmlformats-officedocument.presentationml.tags+xml"/>
  <Override PartName="/ppt/tags/tag3384.xml" ContentType="application/vnd.openxmlformats-officedocument.presentationml.tags+xml"/>
  <Override PartName="/ppt/tags/tag3385.xml" ContentType="application/vnd.openxmlformats-officedocument.presentationml.tags+xml"/>
  <Override PartName="/ppt/tags/tag3386.xml" ContentType="application/vnd.openxmlformats-officedocument.presentationml.tags+xml"/>
  <Override PartName="/ppt/tags/tag3387.xml" ContentType="application/vnd.openxmlformats-officedocument.presentationml.tags+xml"/>
  <Override PartName="/ppt/tags/tag3388.xml" ContentType="application/vnd.openxmlformats-officedocument.presentationml.tags+xml"/>
  <Override PartName="/ppt/tags/tag3389.xml" ContentType="application/vnd.openxmlformats-officedocument.presentationml.tags+xml"/>
  <Override PartName="/ppt/tags/tag3390.xml" ContentType="application/vnd.openxmlformats-officedocument.presentationml.tags+xml"/>
  <Override PartName="/ppt/tags/tag3391.xml" ContentType="application/vnd.openxmlformats-officedocument.presentationml.tags+xml"/>
  <Override PartName="/ppt/tags/tag3392.xml" ContentType="application/vnd.openxmlformats-officedocument.presentationml.tags+xml"/>
  <Override PartName="/ppt/tags/tag3393.xml" ContentType="application/vnd.openxmlformats-officedocument.presentationml.tags+xml"/>
  <Override PartName="/ppt/tags/tag3394.xml" ContentType="application/vnd.openxmlformats-officedocument.presentationml.tags+xml"/>
  <Override PartName="/ppt/tags/tag3395.xml" ContentType="application/vnd.openxmlformats-officedocument.presentationml.tags+xml"/>
  <Override PartName="/ppt/tags/tag3396.xml" ContentType="application/vnd.openxmlformats-officedocument.presentationml.tags+xml"/>
  <Override PartName="/ppt/tags/tag3397.xml" ContentType="application/vnd.openxmlformats-officedocument.presentationml.tags+xml"/>
  <Override PartName="/ppt/tags/tag3398.xml" ContentType="application/vnd.openxmlformats-officedocument.presentationml.tags+xml"/>
  <Override PartName="/ppt/tags/tag3399.xml" ContentType="application/vnd.openxmlformats-officedocument.presentationml.tags+xml"/>
  <Override PartName="/ppt/tags/tag3400.xml" ContentType="application/vnd.openxmlformats-officedocument.presentationml.tags+xml"/>
  <Override PartName="/ppt/tags/tag3401.xml" ContentType="application/vnd.openxmlformats-officedocument.presentationml.tags+xml"/>
  <Override PartName="/ppt/tags/tag3402.xml" ContentType="application/vnd.openxmlformats-officedocument.presentationml.tags+xml"/>
  <Override PartName="/ppt/tags/tag3403.xml" ContentType="application/vnd.openxmlformats-officedocument.presentationml.tags+xml"/>
  <Override PartName="/ppt/tags/tag3404.xml" ContentType="application/vnd.openxmlformats-officedocument.presentationml.tags+xml"/>
  <Override PartName="/ppt/tags/tag3405.xml" ContentType="application/vnd.openxmlformats-officedocument.presentationml.tags+xml"/>
  <Override PartName="/ppt/tags/tag3406.xml" ContentType="application/vnd.openxmlformats-officedocument.presentationml.tags+xml"/>
  <Override PartName="/ppt/tags/tag3407.xml" ContentType="application/vnd.openxmlformats-officedocument.presentationml.tags+xml"/>
  <Override PartName="/ppt/tags/tag3408.xml" ContentType="application/vnd.openxmlformats-officedocument.presentationml.tags+xml"/>
  <Override PartName="/ppt/tags/tag3409.xml" ContentType="application/vnd.openxmlformats-officedocument.presentationml.tags+xml"/>
  <Override PartName="/ppt/tags/tag3410.xml" ContentType="application/vnd.openxmlformats-officedocument.presentationml.tags+xml"/>
  <Override PartName="/ppt/tags/tag3411.xml" ContentType="application/vnd.openxmlformats-officedocument.presentationml.tags+xml"/>
  <Override PartName="/ppt/tags/tag3412.xml" ContentType="application/vnd.openxmlformats-officedocument.presentationml.tags+xml"/>
  <Override PartName="/ppt/tags/tag3413.xml" ContentType="application/vnd.openxmlformats-officedocument.presentationml.tags+xml"/>
  <Override PartName="/ppt/tags/tag3414.xml" ContentType="application/vnd.openxmlformats-officedocument.presentationml.tags+xml"/>
  <Override PartName="/ppt/tags/tag3415.xml" ContentType="application/vnd.openxmlformats-officedocument.presentationml.tags+xml"/>
  <Override PartName="/ppt/tags/tag3416.xml" ContentType="application/vnd.openxmlformats-officedocument.presentationml.tags+xml"/>
  <Override PartName="/ppt/notesSlides/notesSlide71.xml" ContentType="application/vnd.openxmlformats-officedocument.presentationml.notesSlide+xml"/>
  <Override PartName="/ppt/tags/tag3417.xml" ContentType="application/vnd.openxmlformats-officedocument.presentationml.tags+xml"/>
  <Override PartName="/ppt/tags/tag3418.xml" ContentType="application/vnd.openxmlformats-officedocument.presentationml.tags+xml"/>
  <Override PartName="/ppt/tags/tag3419.xml" ContentType="application/vnd.openxmlformats-officedocument.presentationml.tags+xml"/>
  <Override PartName="/ppt/tags/tag3420.xml" ContentType="application/vnd.openxmlformats-officedocument.presentationml.tags+xml"/>
  <Override PartName="/ppt/tags/tag3421.xml" ContentType="application/vnd.openxmlformats-officedocument.presentationml.tags+xml"/>
  <Override PartName="/ppt/tags/tag3422.xml" ContentType="application/vnd.openxmlformats-officedocument.presentationml.tags+xml"/>
  <Override PartName="/ppt/tags/tag3423.xml" ContentType="application/vnd.openxmlformats-officedocument.presentationml.tags+xml"/>
  <Override PartName="/ppt/tags/tag3424.xml" ContentType="application/vnd.openxmlformats-officedocument.presentationml.tags+xml"/>
  <Override PartName="/ppt/tags/tag3425.xml" ContentType="application/vnd.openxmlformats-officedocument.presentationml.tags+xml"/>
  <Override PartName="/ppt/tags/tag3426.xml" ContentType="application/vnd.openxmlformats-officedocument.presentationml.tags+xml"/>
  <Override PartName="/ppt/tags/tag3427.xml" ContentType="application/vnd.openxmlformats-officedocument.presentationml.tags+xml"/>
  <Override PartName="/ppt/tags/tag3428.xml" ContentType="application/vnd.openxmlformats-officedocument.presentationml.tags+xml"/>
  <Override PartName="/ppt/tags/tag3429.xml" ContentType="application/vnd.openxmlformats-officedocument.presentationml.tags+xml"/>
  <Override PartName="/ppt/tags/tag3430.xml" ContentType="application/vnd.openxmlformats-officedocument.presentationml.tags+xml"/>
  <Override PartName="/ppt/tags/tag3431.xml" ContentType="application/vnd.openxmlformats-officedocument.presentationml.tags+xml"/>
  <Override PartName="/ppt/tags/tag3432.xml" ContentType="application/vnd.openxmlformats-officedocument.presentationml.tags+xml"/>
  <Override PartName="/ppt/tags/tag3433.xml" ContentType="application/vnd.openxmlformats-officedocument.presentationml.tags+xml"/>
  <Override PartName="/ppt/tags/tag3434.xml" ContentType="application/vnd.openxmlformats-officedocument.presentationml.tags+xml"/>
  <Override PartName="/ppt/tags/tag3435.xml" ContentType="application/vnd.openxmlformats-officedocument.presentationml.tags+xml"/>
  <Override PartName="/ppt/tags/tag3436.xml" ContentType="application/vnd.openxmlformats-officedocument.presentationml.tags+xml"/>
  <Override PartName="/ppt/tags/tag3437.xml" ContentType="application/vnd.openxmlformats-officedocument.presentationml.tags+xml"/>
  <Override PartName="/ppt/tags/tag3438.xml" ContentType="application/vnd.openxmlformats-officedocument.presentationml.tags+xml"/>
  <Override PartName="/ppt/tags/tag3439.xml" ContentType="application/vnd.openxmlformats-officedocument.presentationml.tags+xml"/>
  <Override PartName="/ppt/tags/tag3440.xml" ContentType="application/vnd.openxmlformats-officedocument.presentationml.tags+xml"/>
  <Override PartName="/ppt/tags/tag3441.xml" ContentType="application/vnd.openxmlformats-officedocument.presentationml.tags+xml"/>
  <Override PartName="/ppt/tags/tag3442.xml" ContentType="application/vnd.openxmlformats-officedocument.presentationml.tags+xml"/>
  <Override PartName="/ppt/tags/tag3443.xml" ContentType="application/vnd.openxmlformats-officedocument.presentationml.tags+xml"/>
  <Override PartName="/ppt/tags/tag3444.xml" ContentType="application/vnd.openxmlformats-officedocument.presentationml.tags+xml"/>
  <Override PartName="/ppt/tags/tag3445.xml" ContentType="application/vnd.openxmlformats-officedocument.presentationml.tags+xml"/>
  <Override PartName="/ppt/tags/tag3446.xml" ContentType="application/vnd.openxmlformats-officedocument.presentationml.tags+xml"/>
  <Override PartName="/ppt/tags/tag3447.xml" ContentType="application/vnd.openxmlformats-officedocument.presentationml.tags+xml"/>
  <Override PartName="/ppt/tags/tag3448.xml" ContentType="application/vnd.openxmlformats-officedocument.presentationml.tags+xml"/>
  <Override PartName="/ppt/tags/tag3449.xml" ContentType="application/vnd.openxmlformats-officedocument.presentationml.tags+xml"/>
  <Override PartName="/ppt/tags/tag3450.xml" ContentType="application/vnd.openxmlformats-officedocument.presentationml.tags+xml"/>
  <Override PartName="/ppt/tags/tag3451.xml" ContentType="application/vnd.openxmlformats-officedocument.presentationml.tags+xml"/>
  <Override PartName="/ppt/tags/tag3452.xml" ContentType="application/vnd.openxmlformats-officedocument.presentationml.tags+xml"/>
  <Override PartName="/ppt/tags/tag3453.xml" ContentType="application/vnd.openxmlformats-officedocument.presentationml.tags+xml"/>
  <Override PartName="/ppt/tags/tag3454.xml" ContentType="application/vnd.openxmlformats-officedocument.presentationml.tags+xml"/>
  <Override PartName="/ppt/tags/tag3455.xml" ContentType="application/vnd.openxmlformats-officedocument.presentationml.tags+xml"/>
  <Override PartName="/ppt/tags/tag3456.xml" ContentType="application/vnd.openxmlformats-officedocument.presentationml.tags+xml"/>
  <Override PartName="/ppt/tags/tag3457.xml" ContentType="application/vnd.openxmlformats-officedocument.presentationml.tags+xml"/>
  <Override PartName="/ppt/tags/tag3458.xml" ContentType="application/vnd.openxmlformats-officedocument.presentationml.tags+xml"/>
  <Override PartName="/ppt/tags/tag3459.xml" ContentType="application/vnd.openxmlformats-officedocument.presentationml.tags+xml"/>
  <Override PartName="/ppt/tags/tag3460.xml" ContentType="application/vnd.openxmlformats-officedocument.presentationml.tags+xml"/>
  <Override PartName="/ppt/tags/tag3461.xml" ContentType="application/vnd.openxmlformats-officedocument.presentationml.tags+xml"/>
  <Override PartName="/ppt/tags/tag3462.xml" ContentType="application/vnd.openxmlformats-officedocument.presentationml.tags+xml"/>
  <Override PartName="/ppt/notesSlides/notesSlide72.xml" ContentType="application/vnd.openxmlformats-officedocument.presentationml.notesSlide+xml"/>
  <Override PartName="/ppt/ink/ink12.xml" ContentType="application/inkml+xml"/>
  <Override PartName="/ppt/tags/tag3463.xml" ContentType="application/vnd.openxmlformats-officedocument.presentationml.tags+xml"/>
  <Override PartName="/ppt/tags/tag3464.xml" ContentType="application/vnd.openxmlformats-officedocument.presentationml.tags+xml"/>
  <Override PartName="/ppt/tags/tag3465.xml" ContentType="application/vnd.openxmlformats-officedocument.presentationml.tags+xml"/>
  <Override PartName="/ppt/tags/tag3466.xml" ContentType="application/vnd.openxmlformats-officedocument.presentationml.tags+xml"/>
  <Override PartName="/ppt/tags/tag3467.xml" ContentType="application/vnd.openxmlformats-officedocument.presentationml.tags+xml"/>
  <Override PartName="/ppt/tags/tag3468.xml" ContentType="application/vnd.openxmlformats-officedocument.presentationml.tags+xml"/>
  <Override PartName="/ppt/tags/tag3469.xml" ContentType="application/vnd.openxmlformats-officedocument.presentationml.tags+xml"/>
  <Override PartName="/ppt/tags/tag3470.xml" ContentType="application/vnd.openxmlformats-officedocument.presentationml.tags+xml"/>
  <Override PartName="/ppt/tags/tag3471.xml" ContentType="application/vnd.openxmlformats-officedocument.presentationml.tags+xml"/>
  <Override PartName="/ppt/tags/tag3472.xml" ContentType="application/vnd.openxmlformats-officedocument.presentationml.tags+xml"/>
  <Override PartName="/ppt/tags/tag3473.xml" ContentType="application/vnd.openxmlformats-officedocument.presentationml.tags+xml"/>
  <Override PartName="/ppt/tags/tag3474.xml" ContentType="application/vnd.openxmlformats-officedocument.presentationml.tags+xml"/>
  <Override PartName="/ppt/tags/tag3475.xml" ContentType="application/vnd.openxmlformats-officedocument.presentationml.tags+xml"/>
  <Override PartName="/ppt/tags/tag3476.xml" ContentType="application/vnd.openxmlformats-officedocument.presentationml.tags+xml"/>
  <Override PartName="/ppt/tags/tag3477.xml" ContentType="application/vnd.openxmlformats-officedocument.presentationml.tags+xml"/>
  <Override PartName="/ppt/tags/tag3478.xml" ContentType="application/vnd.openxmlformats-officedocument.presentationml.tags+xml"/>
  <Override PartName="/ppt/tags/tag3479.xml" ContentType="application/vnd.openxmlformats-officedocument.presentationml.tags+xml"/>
  <Override PartName="/ppt/tags/tag3480.xml" ContentType="application/vnd.openxmlformats-officedocument.presentationml.tags+xml"/>
  <Override PartName="/ppt/tags/tag3481.xml" ContentType="application/vnd.openxmlformats-officedocument.presentationml.tags+xml"/>
  <Override PartName="/ppt/tags/tag3482.xml" ContentType="application/vnd.openxmlformats-officedocument.presentationml.tags+xml"/>
  <Override PartName="/ppt/tags/tag3483.xml" ContentType="application/vnd.openxmlformats-officedocument.presentationml.tags+xml"/>
  <Override PartName="/ppt/tags/tag3484.xml" ContentType="application/vnd.openxmlformats-officedocument.presentationml.tags+xml"/>
  <Override PartName="/ppt/tags/tag3485.xml" ContentType="application/vnd.openxmlformats-officedocument.presentationml.tags+xml"/>
  <Override PartName="/ppt/tags/tag3486.xml" ContentType="application/vnd.openxmlformats-officedocument.presentationml.tags+xml"/>
  <Override PartName="/ppt/tags/tag3487.xml" ContentType="application/vnd.openxmlformats-officedocument.presentationml.tags+xml"/>
  <Override PartName="/ppt/tags/tag3488.xml" ContentType="application/vnd.openxmlformats-officedocument.presentationml.tags+xml"/>
  <Override PartName="/ppt/tags/tag3489.xml" ContentType="application/vnd.openxmlformats-officedocument.presentationml.tags+xml"/>
  <Override PartName="/ppt/tags/tag3490.xml" ContentType="application/vnd.openxmlformats-officedocument.presentationml.tags+xml"/>
  <Override PartName="/ppt/tags/tag3491.xml" ContentType="application/vnd.openxmlformats-officedocument.presentationml.tags+xml"/>
  <Override PartName="/ppt/tags/tag3492.xml" ContentType="application/vnd.openxmlformats-officedocument.presentationml.tags+xml"/>
  <Override PartName="/ppt/tags/tag3493.xml" ContentType="application/vnd.openxmlformats-officedocument.presentationml.tags+xml"/>
  <Override PartName="/ppt/tags/tag3494.xml" ContentType="application/vnd.openxmlformats-officedocument.presentationml.tags+xml"/>
  <Override PartName="/ppt/tags/tag3495.xml" ContentType="application/vnd.openxmlformats-officedocument.presentationml.tags+xml"/>
  <Override PartName="/ppt/tags/tag3496.xml" ContentType="application/vnd.openxmlformats-officedocument.presentationml.tags+xml"/>
  <Override PartName="/ppt/tags/tag3497.xml" ContentType="application/vnd.openxmlformats-officedocument.presentationml.tags+xml"/>
  <Override PartName="/ppt/tags/tag3498.xml" ContentType="application/vnd.openxmlformats-officedocument.presentationml.tags+xml"/>
  <Override PartName="/ppt/tags/tag3499.xml" ContentType="application/vnd.openxmlformats-officedocument.presentationml.tags+xml"/>
  <Override PartName="/ppt/tags/tag3500.xml" ContentType="application/vnd.openxmlformats-officedocument.presentationml.tags+xml"/>
  <Override PartName="/ppt/tags/tag3501.xml" ContentType="application/vnd.openxmlformats-officedocument.presentationml.tags+xml"/>
  <Override PartName="/ppt/tags/tag3502.xml" ContentType="application/vnd.openxmlformats-officedocument.presentationml.tags+xml"/>
  <Override PartName="/ppt/tags/tag3503.xml" ContentType="application/vnd.openxmlformats-officedocument.presentationml.tags+xml"/>
  <Override PartName="/ppt/tags/tag3504.xml" ContentType="application/vnd.openxmlformats-officedocument.presentationml.tags+xml"/>
  <Override PartName="/ppt/tags/tag3505.xml" ContentType="application/vnd.openxmlformats-officedocument.presentationml.tags+xml"/>
  <Override PartName="/ppt/tags/tag3506.xml" ContentType="application/vnd.openxmlformats-officedocument.presentationml.tags+xml"/>
  <Override PartName="/ppt/tags/tag3507.xml" ContentType="application/vnd.openxmlformats-officedocument.presentationml.tags+xml"/>
  <Override PartName="/ppt/notesSlides/notesSlide73.xml" ContentType="application/vnd.openxmlformats-officedocument.presentationml.notesSlide+xml"/>
  <Override PartName="/ppt/ink/ink13.xml" ContentType="application/inkml+xml"/>
  <Override PartName="/ppt/tags/tag3508.xml" ContentType="application/vnd.openxmlformats-officedocument.presentationml.tags+xml"/>
  <Override PartName="/ppt/tags/tag3509.xml" ContentType="application/vnd.openxmlformats-officedocument.presentationml.tags+xml"/>
  <Override PartName="/ppt/tags/tag3510.xml" ContentType="application/vnd.openxmlformats-officedocument.presentationml.tags+xml"/>
  <Override PartName="/ppt/tags/tag3511.xml" ContentType="application/vnd.openxmlformats-officedocument.presentationml.tags+xml"/>
  <Override PartName="/ppt/tags/tag3512.xml" ContentType="application/vnd.openxmlformats-officedocument.presentationml.tags+xml"/>
  <Override PartName="/ppt/notesSlides/notesSlide74.xml" ContentType="application/vnd.openxmlformats-officedocument.presentationml.notesSlide+xml"/>
  <Override PartName="/ppt/tags/tag3513.xml" ContentType="application/vnd.openxmlformats-officedocument.presentationml.tags+xml"/>
  <Override PartName="/ppt/tags/tag3514.xml" ContentType="application/vnd.openxmlformats-officedocument.presentationml.tags+xml"/>
  <Override PartName="/ppt/notesSlides/notesSlide75.xml" ContentType="application/vnd.openxmlformats-officedocument.presentationml.notesSlide+xml"/>
  <Override PartName="/ppt/tags/tag3515.xml" ContentType="application/vnd.openxmlformats-officedocument.presentationml.tags+xml"/>
  <Override PartName="/ppt/tags/tag3516.xml" ContentType="application/vnd.openxmlformats-officedocument.presentationml.tags+xml"/>
  <Override PartName="/ppt/notesSlides/notesSlide76.xml" ContentType="application/vnd.openxmlformats-officedocument.presentationml.notesSlide+xml"/>
  <Override PartName="/ppt/tags/tag3517.xml" ContentType="application/vnd.openxmlformats-officedocument.presentationml.tags+xml"/>
  <Override PartName="/ppt/tags/tag3518.xml" ContentType="application/vnd.openxmlformats-officedocument.presentationml.tags+xml"/>
  <Override PartName="/ppt/notesSlides/notesSlide77.xml" ContentType="application/vnd.openxmlformats-officedocument.presentationml.notesSlide+xml"/>
  <Override PartName="/ppt/tags/tag3519.xml" ContentType="application/vnd.openxmlformats-officedocument.presentationml.tags+xml"/>
  <Override PartName="/ppt/tags/tag3520.xml" ContentType="application/vnd.openxmlformats-officedocument.presentationml.tags+xml"/>
  <Override PartName="/ppt/tags/tag3521.xml" ContentType="application/vnd.openxmlformats-officedocument.presentationml.tags+xml"/>
  <Override PartName="/ppt/tags/tag3522.xml" ContentType="application/vnd.openxmlformats-officedocument.presentationml.tags+xml"/>
  <Override PartName="/ppt/tags/tag3523.xml" ContentType="application/vnd.openxmlformats-officedocument.presentationml.tags+xml"/>
  <Override PartName="/ppt/tags/tag3524.xml" ContentType="application/vnd.openxmlformats-officedocument.presentationml.tags+xml"/>
  <Override PartName="/ppt/notesSlides/notesSlide78.xml" ContentType="application/vnd.openxmlformats-officedocument.presentationml.notesSlide+xml"/>
  <Override PartName="/ppt/tags/tag3525.xml" ContentType="application/vnd.openxmlformats-officedocument.presentationml.tags+xml"/>
  <Override PartName="/ppt/tags/tag3526.xml" ContentType="application/vnd.openxmlformats-officedocument.presentationml.tags+xml"/>
  <Override PartName="/ppt/tags/tag3527.xml" ContentType="application/vnd.openxmlformats-officedocument.presentationml.tags+xml"/>
  <Override PartName="/ppt/tags/tag3528.xml" ContentType="application/vnd.openxmlformats-officedocument.presentationml.tags+xml"/>
  <Override PartName="/ppt/tags/tag3529.xml" ContentType="application/vnd.openxmlformats-officedocument.presentationml.tags+xml"/>
  <Override PartName="/ppt/tags/tag3530.xml" ContentType="application/vnd.openxmlformats-officedocument.presentationml.tags+xml"/>
  <Override PartName="/ppt/tags/tag3531.xml" ContentType="application/vnd.openxmlformats-officedocument.presentationml.tags+xml"/>
  <Override PartName="/ppt/tags/tag3532.xml" ContentType="application/vnd.openxmlformats-officedocument.presentationml.tags+xml"/>
  <Override PartName="/ppt/tags/tag3533.xml" ContentType="application/vnd.openxmlformats-officedocument.presentationml.tags+xml"/>
  <Override PartName="/ppt/notesSlides/notesSlide79.xml" ContentType="application/vnd.openxmlformats-officedocument.presentationml.notesSlide+xml"/>
  <Override PartName="/ppt/ink/ink14.xml" ContentType="application/inkml+xml"/>
  <Override PartName="/ppt/tags/tag3534.xml" ContentType="application/vnd.openxmlformats-officedocument.presentationml.tags+xml"/>
  <Override PartName="/ppt/tags/tag3535.xml" ContentType="application/vnd.openxmlformats-officedocument.presentationml.tags+xml"/>
  <Override PartName="/ppt/notesSlides/notesSlide80.xml" ContentType="application/vnd.openxmlformats-officedocument.presentationml.notesSlide+xml"/>
  <Override PartName="/ppt/tags/tag3536.xml" ContentType="application/vnd.openxmlformats-officedocument.presentationml.tags+xml"/>
  <Override PartName="/ppt/tags/tag3537.xml" ContentType="application/vnd.openxmlformats-officedocument.presentationml.tags+xml"/>
  <Override PartName="/ppt/tags/tag3538.xml" ContentType="application/vnd.openxmlformats-officedocument.presentationml.tags+xml"/>
  <Override PartName="/ppt/notesSlides/notesSlide81.xml" ContentType="application/vnd.openxmlformats-officedocument.presentationml.notesSlide+xml"/>
  <Override PartName="/ppt/ink/ink15.xml" ContentType="application/inkml+xml"/>
  <Override PartName="/ppt/tags/tag3539.xml" ContentType="application/vnd.openxmlformats-officedocument.presentationml.tags+xml"/>
  <Override PartName="/ppt/tags/tag3540.xml" ContentType="application/vnd.openxmlformats-officedocument.presentationml.tags+xml"/>
  <Override PartName="/ppt/tags/tag3541.xml" ContentType="application/vnd.openxmlformats-officedocument.presentationml.tags+xml"/>
  <Override PartName="/ppt/notesSlides/notesSlide82.xml" ContentType="application/vnd.openxmlformats-officedocument.presentationml.notesSlide+xml"/>
  <Override PartName="/ppt/ink/ink16.xml" ContentType="application/inkml+xml"/>
  <Override PartName="/ppt/tags/tag3542.xml" ContentType="application/vnd.openxmlformats-officedocument.presentationml.tags+xml"/>
  <Override PartName="/ppt/tags/tag3543.xml" ContentType="application/vnd.openxmlformats-officedocument.presentationml.tags+xml"/>
  <Override PartName="/ppt/tags/tag3544.xml" ContentType="application/vnd.openxmlformats-officedocument.presentationml.tags+xml"/>
  <Override PartName="/ppt/tags/tag3545.xml" ContentType="application/vnd.openxmlformats-officedocument.presentationml.tags+xml"/>
  <Override PartName="/ppt/tags/tag3546.xml" ContentType="application/vnd.openxmlformats-officedocument.presentationml.tags+xml"/>
  <Override PartName="/ppt/tags/tag3547.xml" ContentType="application/vnd.openxmlformats-officedocument.presentationml.tags+xml"/>
  <Override PartName="/ppt/tags/tag3548.xml" ContentType="application/vnd.openxmlformats-officedocument.presentationml.tags+xml"/>
  <Override PartName="/ppt/tags/tag3549.xml" ContentType="application/vnd.openxmlformats-officedocument.presentationml.tags+xml"/>
  <Override PartName="/ppt/tags/tag3550.xml" ContentType="application/vnd.openxmlformats-officedocument.presentationml.tags+xml"/>
  <Override PartName="/ppt/tags/tag3551.xml" ContentType="application/vnd.openxmlformats-officedocument.presentationml.tags+xml"/>
  <Override PartName="/ppt/tags/tag3552.xml" ContentType="application/vnd.openxmlformats-officedocument.presentationml.tags+xml"/>
  <Override PartName="/ppt/tags/tag3553.xml" ContentType="application/vnd.openxmlformats-officedocument.presentationml.tags+xml"/>
  <Override PartName="/ppt/tags/tag3554.xml" ContentType="application/vnd.openxmlformats-officedocument.presentationml.tags+xml"/>
  <Override PartName="/ppt/tags/tag3555.xml" ContentType="application/vnd.openxmlformats-officedocument.presentationml.tags+xml"/>
  <Override PartName="/ppt/tags/tag3556.xml" ContentType="application/vnd.openxmlformats-officedocument.presentationml.tags+xml"/>
  <Override PartName="/ppt/tags/tag3557.xml" ContentType="application/vnd.openxmlformats-officedocument.presentationml.tags+xml"/>
  <Override PartName="/ppt/tags/tag3558.xml" ContentType="application/vnd.openxmlformats-officedocument.presentationml.tags+xml"/>
  <Override PartName="/ppt/tags/tag3559.xml" ContentType="application/vnd.openxmlformats-officedocument.presentationml.tags+xml"/>
  <Override PartName="/ppt/tags/tag3560.xml" ContentType="application/vnd.openxmlformats-officedocument.presentationml.tags+xml"/>
  <Override PartName="/ppt/tags/tag3561.xml" ContentType="application/vnd.openxmlformats-officedocument.presentationml.tags+xml"/>
  <Override PartName="/ppt/tags/tag3562.xml" ContentType="application/vnd.openxmlformats-officedocument.presentationml.tags+xml"/>
  <Override PartName="/ppt/tags/tag3563.xml" ContentType="application/vnd.openxmlformats-officedocument.presentationml.tags+xml"/>
  <Override PartName="/ppt/tags/tag3564.xml" ContentType="application/vnd.openxmlformats-officedocument.presentationml.tags+xml"/>
  <Override PartName="/ppt/tags/tag3565.xml" ContentType="application/vnd.openxmlformats-officedocument.presentationml.tags+xml"/>
  <Override PartName="/ppt/tags/tag3566.xml" ContentType="application/vnd.openxmlformats-officedocument.presentationml.tags+xml"/>
  <Override PartName="/ppt/tags/tag3567.xml" ContentType="application/vnd.openxmlformats-officedocument.presentationml.tags+xml"/>
  <Override PartName="/ppt/tags/tag3568.xml" ContentType="application/vnd.openxmlformats-officedocument.presentationml.tags+xml"/>
  <Override PartName="/ppt/tags/tag3569.xml" ContentType="application/vnd.openxmlformats-officedocument.presentationml.tags+xml"/>
  <Override PartName="/ppt/tags/tag3570.xml" ContentType="application/vnd.openxmlformats-officedocument.presentationml.tags+xml"/>
  <Override PartName="/ppt/tags/tag3571.xml" ContentType="application/vnd.openxmlformats-officedocument.presentationml.tags+xml"/>
  <Override PartName="/ppt/tags/tag3572.xml" ContentType="application/vnd.openxmlformats-officedocument.presentationml.tags+xml"/>
  <Override PartName="/ppt/tags/tag3573.xml" ContentType="application/vnd.openxmlformats-officedocument.presentationml.tags+xml"/>
  <Override PartName="/ppt/tags/tag3574.xml" ContentType="application/vnd.openxmlformats-officedocument.presentationml.tags+xml"/>
  <Override PartName="/ppt/tags/tag3575.xml" ContentType="application/vnd.openxmlformats-officedocument.presentationml.tags+xml"/>
  <Override PartName="/ppt/tags/tag3576.xml" ContentType="application/vnd.openxmlformats-officedocument.presentationml.tags+xml"/>
  <Override PartName="/ppt/tags/tag3577.xml" ContentType="application/vnd.openxmlformats-officedocument.presentationml.tags+xml"/>
  <Override PartName="/ppt/tags/tag3578.xml" ContentType="application/vnd.openxmlformats-officedocument.presentationml.tags+xml"/>
  <Override PartName="/ppt/tags/tag3579.xml" ContentType="application/vnd.openxmlformats-officedocument.presentationml.tags+xml"/>
  <Override PartName="/ppt/tags/tag3580.xml" ContentType="application/vnd.openxmlformats-officedocument.presentationml.tags+xml"/>
  <Override PartName="/ppt/tags/tag3581.xml" ContentType="application/vnd.openxmlformats-officedocument.presentationml.tags+xml"/>
  <Override PartName="/ppt/tags/tag3582.xml" ContentType="application/vnd.openxmlformats-officedocument.presentationml.tags+xml"/>
  <Override PartName="/ppt/tags/tag3583.xml" ContentType="application/vnd.openxmlformats-officedocument.presentationml.tags+xml"/>
  <Override PartName="/ppt/tags/tag3584.xml" ContentType="application/vnd.openxmlformats-officedocument.presentationml.tags+xml"/>
  <Override PartName="/ppt/tags/tag3585.xml" ContentType="application/vnd.openxmlformats-officedocument.presentationml.tags+xml"/>
  <Override PartName="/ppt/tags/tag3586.xml" ContentType="application/vnd.openxmlformats-officedocument.presentationml.tags+xml"/>
  <Override PartName="/ppt/tags/tag3587.xml" ContentType="application/vnd.openxmlformats-officedocument.presentationml.tags+xml"/>
  <Override PartName="/ppt/tags/tag3588.xml" ContentType="application/vnd.openxmlformats-officedocument.presentationml.tags+xml"/>
  <Override PartName="/ppt/tags/tag3589.xml" ContentType="application/vnd.openxmlformats-officedocument.presentationml.tags+xml"/>
  <Override PartName="/ppt/tags/tag3590.xml" ContentType="application/vnd.openxmlformats-officedocument.presentationml.tags+xml"/>
  <Override PartName="/ppt/tags/tag3591.xml" ContentType="application/vnd.openxmlformats-officedocument.presentationml.tags+xml"/>
  <Override PartName="/ppt/tags/tag3592.xml" ContentType="application/vnd.openxmlformats-officedocument.presentationml.tags+xml"/>
  <Override PartName="/ppt/tags/tag3593.xml" ContentType="application/vnd.openxmlformats-officedocument.presentationml.tags+xml"/>
  <Override PartName="/ppt/tags/tag3594.xml" ContentType="application/vnd.openxmlformats-officedocument.presentationml.tags+xml"/>
  <Override PartName="/ppt/tags/tag3595.xml" ContentType="application/vnd.openxmlformats-officedocument.presentationml.tags+xml"/>
  <Override PartName="/ppt/tags/tag3596.xml" ContentType="application/vnd.openxmlformats-officedocument.presentationml.tags+xml"/>
  <Override PartName="/ppt/tags/tag3597.xml" ContentType="application/vnd.openxmlformats-officedocument.presentationml.tags+xml"/>
  <Override PartName="/ppt/tags/tag3598.xml" ContentType="application/vnd.openxmlformats-officedocument.presentationml.tags+xml"/>
  <Override PartName="/ppt/tags/tag3599.xml" ContentType="application/vnd.openxmlformats-officedocument.presentationml.tags+xml"/>
  <Override PartName="/ppt/tags/tag3600.xml" ContentType="application/vnd.openxmlformats-officedocument.presentationml.tags+xml"/>
  <Override PartName="/ppt/tags/tag3601.xml" ContentType="application/vnd.openxmlformats-officedocument.presentationml.tags+xml"/>
  <Override PartName="/ppt/tags/tag3602.xml" ContentType="application/vnd.openxmlformats-officedocument.presentationml.tags+xml"/>
  <Override PartName="/ppt/tags/tag3603.xml" ContentType="application/vnd.openxmlformats-officedocument.presentationml.tags+xml"/>
  <Override PartName="/ppt/tags/tag3604.xml" ContentType="application/vnd.openxmlformats-officedocument.presentationml.tags+xml"/>
  <Override PartName="/ppt/tags/tag3605.xml" ContentType="application/vnd.openxmlformats-officedocument.presentationml.tags+xml"/>
  <Override PartName="/ppt/tags/tag3606.xml" ContentType="application/vnd.openxmlformats-officedocument.presentationml.tags+xml"/>
  <Override PartName="/ppt/tags/tag3607.xml" ContentType="application/vnd.openxmlformats-officedocument.presentationml.tags+xml"/>
  <Override PartName="/ppt/tags/tag3608.xml" ContentType="application/vnd.openxmlformats-officedocument.presentationml.tags+xml"/>
  <Override PartName="/ppt/tags/tag3609.xml" ContentType="application/vnd.openxmlformats-officedocument.presentationml.tags+xml"/>
  <Override PartName="/ppt/tags/tag3610.xml" ContentType="application/vnd.openxmlformats-officedocument.presentationml.tags+xml"/>
  <Override PartName="/ppt/tags/tag3611.xml" ContentType="application/vnd.openxmlformats-officedocument.presentationml.tags+xml"/>
  <Override PartName="/ppt/tags/tag3612.xml" ContentType="application/vnd.openxmlformats-officedocument.presentationml.tags+xml"/>
  <Override PartName="/ppt/tags/tag3613.xml" ContentType="application/vnd.openxmlformats-officedocument.presentationml.tags+xml"/>
  <Override PartName="/ppt/tags/tag3614.xml" ContentType="application/vnd.openxmlformats-officedocument.presentationml.tags+xml"/>
  <Override PartName="/ppt/tags/tag3615.xml" ContentType="application/vnd.openxmlformats-officedocument.presentationml.tags+xml"/>
  <Override PartName="/ppt/tags/tag3616.xml" ContentType="application/vnd.openxmlformats-officedocument.presentationml.tags+xml"/>
  <Override PartName="/ppt/tags/tag3617.xml" ContentType="application/vnd.openxmlformats-officedocument.presentationml.tags+xml"/>
  <Override PartName="/ppt/tags/tag3618.xml" ContentType="application/vnd.openxmlformats-officedocument.presentationml.tags+xml"/>
  <Override PartName="/ppt/tags/tag3619.xml" ContentType="application/vnd.openxmlformats-officedocument.presentationml.tags+xml"/>
  <Override PartName="/ppt/tags/tag3620.xml" ContentType="application/vnd.openxmlformats-officedocument.presentationml.tags+xml"/>
  <Override PartName="/ppt/tags/tag3621.xml" ContentType="application/vnd.openxmlformats-officedocument.presentationml.tags+xml"/>
  <Override PartName="/ppt/tags/tag3622.xml" ContentType="application/vnd.openxmlformats-officedocument.presentationml.tags+xml"/>
  <Override PartName="/ppt/tags/tag3623.xml" ContentType="application/vnd.openxmlformats-officedocument.presentationml.tags+xml"/>
  <Override PartName="/ppt/tags/tag3624.xml" ContentType="application/vnd.openxmlformats-officedocument.presentationml.tags+xml"/>
  <Override PartName="/ppt/tags/tag3625.xml" ContentType="application/vnd.openxmlformats-officedocument.presentationml.tags+xml"/>
  <Override PartName="/ppt/tags/tag3626.xml" ContentType="application/vnd.openxmlformats-officedocument.presentationml.tags+xml"/>
  <Override PartName="/ppt/tags/tag3627.xml" ContentType="application/vnd.openxmlformats-officedocument.presentationml.tags+xml"/>
  <Override PartName="/ppt/tags/tag3628.xml" ContentType="application/vnd.openxmlformats-officedocument.presentationml.tags+xml"/>
  <Override PartName="/ppt/tags/tag3629.xml" ContentType="application/vnd.openxmlformats-officedocument.presentationml.tags+xml"/>
  <Override PartName="/ppt/tags/tag3630.xml" ContentType="application/vnd.openxmlformats-officedocument.presentationml.tags+xml"/>
  <Override PartName="/ppt/tags/tag3631.xml" ContentType="application/vnd.openxmlformats-officedocument.presentationml.tags+xml"/>
  <Override PartName="/ppt/tags/tag3632.xml" ContentType="application/vnd.openxmlformats-officedocument.presentationml.tags+xml"/>
  <Override PartName="/ppt/tags/tag3633.xml" ContentType="application/vnd.openxmlformats-officedocument.presentationml.tags+xml"/>
  <Override PartName="/ppt/tags/tag3634.xml" ContentType="application/vnd.openxmlformats-officedocument.presentationml.tags+xml"/>
  <Override PartName="/ppt/tags/tag3635.xml" ContentType="application/vnd.openxmlformats-officedocument.presentationml.tags+xml"/>
  <Override PartName="/ppt/tags/tag3636.xml" ContentType="application/vnd.openxmlformats-officedocument.presentationml.tags+xml"/>
  <Override PartName="/ppt/tags/tag3637.xml" ContentType="application/vnd.openxmlformats-officedocument.presentationml.tags+xml"/>
  <Override PartName="/ppt/tags/tag3638.xml" ContentType="application/vnd.openxmlformats-officedocument.presentationml.tags+xml"/>
  <Override PartName="/ppt/tags/tag3639.xml" ContentType="application/vnd.openxmlformats-officedocument.presentationml.tags+xml"/>
  <Override PartName="/ppt/tags/tag3640.xml" ContentType="application/vnd.openxmlformats-officedocument.presentationml.tags+xml"/>
  <Override PartName="/ppt/tags/tag3641.xml" ContentType="application/vnd.openxmlformats-officedocument.presentationml.tags+xml"/>
  <Override PartName="/ppt/tags/tag3642.xml" ContentType="application/vnd.openxmlformats-officedocument.presentationml.tags+xml"/>
  <Override PartName="/ppt/tags/tag3643.xml" ContentType="application/vnd.openxmlformats-officedocument.presentationml.tags+xml"/>
  <Override PartName="/ppt/tags/tag3644.xml" ContentType="application/vnd.openxmlformats-officedocument.presentationml.tags+xml"/>
  <Override PartName="/ppt/tags/tag3645.xml" ContentType="application/vnd.openxmlformats-officedocument.presentationml.tags+xml"/>
  <Override PartName="/ppt/tags/tag3646.xml" ContentType="application/vnd.openxmlformats-officedocument.presentationml.tags+xml"/>
  <Override PartName="/ppt/tags/tag3647.xml" ContentType="application/vnd.openxmlformats-officedocument.presentationml.tags+xml"/>
  <Override PartName="/ppt/tags/tag3648.xml" ContentType="application/vnd.openxmlformats-officedocument.presentationml.tags+xml"/>
  <Override PartName="/ppt/tags/tag3649.xml" ContentType="application/vnd.openxmlformats-officedocument.presentationml.tags+xml"/>
  <Override PartName="/ppt/tags/tag3650.xml" ContentType="application/vnd.openxmlformats-officedocument.presentationml.tags+xml"/>
  <Override PartName="/ppt/tags/tag3651.xml" ContentType="application/vnd.openxmlformats-officedocument.presentationml.tags+xml"/>
  <Override PartName="/ppt/tags/tag3652.xml" ContentType="application/vnd.openxmlformats-officedocument.presentationml.tags+xml"/>
  <Override PartName="/ppt/tags/tag3653.xml" ContentType="application/vnd.openxmlformats-officedocument.presentationml.tags+xml"/>
  <Override PartName="/ppt/tags/tag3654.xml" ContentType="application/vnd.openxmlformats-officedocument.presentationml.tags+xml"/>
  <Override PartName="/ppt/tags/tag3655.xml" ContentType="application/vnd.openxmlformats-officedocument.presentationml.tags+xml"/>
  <Override PartName="/ppt/tags/tag3656.xml" ContentType="application/vnd.openxmlformats-officedocument.presentationml.tags+xml"/>
  <Override PartName="/ppt/tags/tag3657.xml" ContentType="application/vnd.openxmlformats-officedocument.presentationml.tags+xml"/>
  <Override PartName="/ppt/tags/tag3658.xml" ContentType="application/vnd.openxmlformats-officedocument.presentationml.tags+xml"/>
  <Override PartName="/ppt/tags/tag3659.xml" ContentType="application/vnd.openxmlformats-officedocument.presentationml.tags+xml"/>
  <Override PartName="/ppt/tags/tag3660.xml" ContentType="application/vnd.openxmlformats-officedocument.presentationml.tags+xml"/>
  <Override PartName="/ppt/tags/tag3661.xml" ContentType="application/vnd.openxmlformats-officedocument.presentationml.tags+xml"/>
  <Override PartName="/ppt/tags/tag3662.xml" ContentType="application/vnd.openxmlformats-officedocument.presentationml.tags+xml"/>
  <Override PartName="/ppt/tags/tag3663.xml" ContentType="application/vnd.openxmlformats-officedocument.presentationml.tags+xml"/>
  <Override PartName="/ppt/tags/tag3664.xml" ContentType="application/vnd.openxmlformats-officedocument.presentationml.tags+xml"/>
  <Override PartName="/ppt/tags/tag3665.xml" ContentType="application/vnd.openxmlformats-officedocument.presentationml.tags+xml"/>
  <Override PartName="/ppt/tags/tag3666.xml" ContentType="application/vnd.openxmlformats-officedocument.presentationml.tags+xml"/>
  <Override PartName="/ppt/tags/tag3667.xml" ContentType="application/vnd.openxmlformats-officedocument.presentationml.tags+xml"/>
  <Override PartName="/ppt/tags/tag3668.xml" ContentType="application/vnd.openxmlformats-officedocument.presentationml.tags+xml"/>
  <Override PartName="/ppt/tags/tag3669.xml" ContentType="application/vnd.openxmlformats-officedocument.presentationml.tags+xml"/>
  <Override PartName="/ppt/tags/tag3670.xml" ContentType="application/vnd.openxmlformats-officedocument.presentationml.tags+xml"/>
  <Override PartName="/ppt/notesSlides/notesSlide83.xml" ContentType="application/vnd.openxmlformats-officedocument.presentationml.notesSlide+xml"/>
  <Override PartName="/ppt/ink/ink17.xml" ContentType="application/inkml+xml"/>
  <Override PartName="/ppt/tags/tag3671.xml" ContentType="application/vnd.openxmlformats-officedocument.presentationml.tags+xml"/>
  <Override PartName="/ppt/tags/tag3672.xml" ContentType="application/vnd.openxmlformats-officedocument.presentationml.tags+xml"/>
  <Override PartName="/ppt/tags/tag3673.xml" ContentType="application/vnd.openxmlformats-officedocument.presentationml.tags+xml"/>
  <Override PartName="/ppt/tags/tag3674.xml" ContentType="application/vnd.openxmlformats-officedocument.presentationml.tags+xml"/>
  <Override PartName="/ppt/tags/tag3675.xml" ContentType="application/vnd.openxmlformats-officedocument.presentationml.tags+xml"/>
  <Override PartName="/ppt/tags/tag3676.xml" ContentType="application/vnd.openxmlformats-officedocument.presentationml.tags+xml"/>
  <Override PartName="/ppt/tags/tag3677.xml" ContentType="application/vnd.openxmlformats-officedocument.presentationml.tags+xml"/>
  <Override PartName="/ppt/tags/tag3678.xml" ContentType="application/vnd.openxmlformats-officedocument.presentationml.tags+xml"/>
  <Override PartName="/ppt/tags/tag3679.xml" ContentType="application/vnd.openxmlformats-officedocument.presentationml.tags+xml"/>
  <Override PartName="/ppt/tags/tag3680.xml" ContentType="application/vnd.openxmlformats-officedocument.presentationml.tags+xml"/>
  <Override PartName="/ppt/tags/tag3681.xml" ContentType="application/vnd.openxmlformats-officedocument.presentationml.tags+xml"/>
  <Override PartName="/ppt/tags/tag3682.xml" ContentType="application/vnd.openxmlformats-officedocument.presentationml.tags+xml"/>
  <Override PartName="/ppt/tags/tag3683.xml" ContentType="application/vnd.openxmlformats-officedocument.presentationml.tags+xml"/>
  <Override PartName="/ppt/tags/tag3684.xml" ContentType="application/vnd.openxmlformats-officedocument.presentationml.tags+xml"/>
  <Override PartName="/ppt/tags/tag3685.xml" ContentType="application/vnd.openxmlformats-officedocument.presentationml.tags+xml"/>
  <Override PartName="/ppt/tags/tag3686.xml" ContentType="application/vnd.openxmlformats-officedocument.presentationml.tags+xml"/>
  <Override PartName="/ppt/tags/tag3687.xml" ContentType="application/vnd.openxmlformats-officedocument.presentationml.tags+xml"/>
  <Override PartName="/ppt/tags/tag3688.xml" ContentType="application/vnd.openxmlformats-officedocument.presentationml.tags+xml"/>
  <Override PartName="/ppt/tags/tag3689.xml" ContentType="application/vnd.openxmlformats-officedocument.presentationml.tags+xml"/>
  <Override PartName="/ppt/tags/tag3690.xml" ContentType="application/vnd.openxmlformats-officedocument.presentationml.tags+xml"/>
  <Override PartName="/ppt/tags/tag3691.xml" ContentType="application/vnd.openxmlformats-officedocument.presentationml.tags+xml"/>
  <Override PartName="/ppt/tags/tag3692.xml" ContentType="application/vnd.openxmlformats-officedocument.presentationml.tags+xml"/>
  <Override PartName="/ppt/tags/tag3693.xml" ContentType="application/vnd.openxmlformats-officedocument.presentationml.tags+xml"/>
  <Override PartName="/ppt/tags/tag3694.xml" ContentType="application/vnd.openxmlformats-officedocument.presentationml.tags+xml"/>
  <Override PartName="/ppt/tags/tag3695.xml" ContentType="application/vnd.openxmlformats-officedocument.presentationml.tags+xml"/>
  <Override PartName="/ppt/tags/tag3696.xml" ContentType="application/vnd.openxmlformats-officedocument.presentationml.tags+xml"/>
  <Override PartName="/ppt/tags/tag3697.xml" ContentType="application/vnd.openxmlformats-officedocument.presentationml.tags+xml"/>
  <Override PartName="/ppt/tags/tag3698.xml" ContentType="application/vnd.openxmlformats-officedocument.presentationml.tags+xml"/>
  <Override PartName="/ppt/tags/tag3699.xml" ContentType="application/vnd.openxmlformats-officedocument.presentationml.tags+xml"/>
  <Override PartName="/ppt/tags/tag3700.xml" ContentType="application/vnd.openxmlformats-officedocument.presentationml.tags+xml"/>
  <Override PartName="/ppt/tags/tag3701.xml" ContentType="application/vnd.openxmlformats-officedocument.presentationml.tags+xml"/>
  <Override PartName="/ppt/tags/tag3702.xml" ContentType="application/vnd.openxmlformats-officedocument.presentationml.tags+xml"/>
  <Override PartName="/ppt/tags/tag3703.xml" ContentType="application/vnd.openxmlformats-officedocument.presentationml.tags+xml"/>
  <Override PartName="/ppt/tags/tag3704.xml" ContentType="application/vnd.openxmlformats-officedocument.presentationml.tags+xml"/>
  <Override PartName="/ppt/tags/tag3705.xml" ContentType="application/vnd.openxmlformats-officedocument.presentationml.tags+xml"/>
  <Override PartName="/ppt/tags/tag3706.xml" ContentType="application/vnd.openxmlformats-officedocument.presentationml.tags+xml"/>
  <Override PartName="/ppt/tags/tag3707.xml" ContentType="application/vnd.openxmlformats-officedocument.presentationml.tags+xml"/>
  <Override PartName="/ppt/tags/tag3708.xml" ContentType="application/vnd.openxmlformats-officedocument.presentationml.tags+xml"/>
  <Override PartName="/ppt/tags/tag3709.xml" ContentType="application/vnd.openxmlformats-officedocument.presentationml.tags+xml"/>
  <Override PartName="/ppt/tags/tag3710.xml" ContentType="application/vnd.openxmlformats-officedocument.presentationml.tags+xml"/>
  <Override PartName="/ppt/tags/tag3711.xml" ContentType="application/vnd.openxmlformats-officedocument.presentationml.tags+xml"/>
  <Override PartName="/ppt/tags/tag3712.xml" ContentType="application/vnd.openxmlformats-officedocument.presentationml.tags+xml"/>
  <Override PartName="/ppt/tags/tag3713.xml" ContentType="application/vnd.openxmlformats-officedocument.presentationml.tags+xml"/>
  <Override PartName="/ppt/tags/tag3714.xml" ContentType="application/vnd.openxmlformats-officedocument.presentationml.tags+xml"/>
  <Override PartName="/ppt/tags/tag3715.xml" ContentType="application/vnd.openxmlformats-officedocument.presentationml.tags+xml"/>
  <Override PartName="/ppt/tags/tag3716.xml" ContentType="application/vnd.openxmlformats-officedocument.presentationml.tags+xml"/>
  <Override PartName="/ppt/tags/tag3717.xml" ContentType="application/vnd.openxmlformats-officedocument.presentationml.tags+xml"/>
  <Override PartName="/ppt/tags/tag3718.xml" ContentType="application/vnd.openxmlformats-officedocument.presentationml.tags+xml"/>
  <Override PartName="/ppt/tags/tag3719.xml" ContentType="application/vnd.openxmlformats-officedocument.presentationml.tags+xml"/>
  <Override PartName="/ppt/tags/tag3720.xml" ContentType="application/vnd.openxmlformats-officedocument.presentationml.tags+xml"/>
  <Override PartName="/ppt/tags/tag3721.xml" ContentType="application/vnd.openxmlformats-officedocument.presentationml.tags+xml"/>
  <Override PartName="/ppt/tags/tag3722.xml" ContentType="application/vnd.openxmlformats-officedocument.presentationml.tags+xml"/>
  <Override PartName="/ppt/tags/tag3723.xml" ContentType="application/vnd.openxmlformats-officedocument.presentationml.tags+xml"/>
  <Override PartName="/ppt/tags/tag3724.xml" ContentType="application/vnd.openxmlformats-officedocument.presentationml.tags+xml"/>
  <Override PartName="/ppt/tags/tag3725.xml" ContentType="application/vnd.openxmlformats-officedocument.presentationml.tags+xml"/>
  <Override PartName="/ppt/tags/tag3726.xml" ContentType="application/vnd.openxmlformats-officedocument.presentationml.tags+xml"/>
  <Override PartName="/ppt/tags/tag3727.xml" ContentType="application/vnd.openxmlformats-officedocument.presentationml.tags+xml"/>
  <Override PartName="/ppt/tags/tag3728.xml" ContentType="application/vnd.openxmlformats-officedocument.presentationml.tags+xml"/>
  <Override PartName="/ppt/tags/tag3729.xml" ContentType="application/vnd.openxmlformats-officedocument.presentationml.tags+xml"/>
  <Override PartName="/ppt/tags/tag3730.xml" ContentType="application/vnd.openxmlformats-officedocument.presentationml.tags+xml"/>
  <Override PartName="/ppt/tags/tag3731.xml" ContentType="application/vnd.openxmlformats-officedocument.presentationml.tags+xml"/>
  <Override PartName="/ppt/tags/tag3732.xml" ContentType="application/vnd.openxmlformats-officedocument.presentationml.tags+xml"/>
  <Override PartName="/ppt/tags/tag3733.xml" ContentType="application/vnd.openxmlformats-officedocument.presentationml.tags+xml"/>
  <Override PartName="/ppt/tags/tag3734.xml" ContentType="application/vnd.openxmlformats-officedocument.presentationml.tags+xml"/>
  <Override PartName="/ppt/tags/tag3735.xml" ContentType="application/vnd.openxmlformats-officedocument.presentationml.tags+xml"/>
  <Override PartName="/ppt/tags/tag3736.xml" ContentType="application/vnd.openxmlformats-officedocument.presentationml.tags+xml"/>
  <Override PartName="/ppt/tags/tag3737.xml" ContentType="application/vnd.openxmlformats-officedocument.presentationml.tags+xml"/>
  <Override PartName="/ppt/tags/tag3738.xml" ContentType="application/vnd.openxmlformats-officedocument.presentationml.tags+xml"/>
  <Override PartName="/ppt/tags/tag3739.xml" ContentType="application/vnd.openxmlformats-officedocument.presentationml.tags+xml"/>
  <Override PartName="/ppt/tags/tag3740.xml" ContentType="application/vnd.openxmlformats-officedocument.presentationml.tags+xml"/>
  <Override PartName="/ppt/tags/tag3741.xml" ContentType="application/vnd.openxmlformats-officedocument.presentationml.tags+xml"/>
  <Override PartName="/ppt/tags/tag3742.xml" ContentType="application/vnd.openxmlformats-officedocument.presentationml.tags+xml"/>
  <Override PartName="/ppt/tags/tag3743.xml" ContentType="application/vnd.openxmlformats-officedocument.presentationml.tags+xml"/>
  <Override PartName="/ppt/tags/tag3744.xml" ContentType="application/vnd.openxmlformats-officedocument.presentationml.tags+xml"/>
  <Override PartName="/ppt/tags/tag3745.xml" ContentType="application/vnd.openxmlformats-officedocument.presentationml.tags+xml"/>
  <Override PartName="/ppt/tags/tag3746.xml" ContentType="application/vnd.openxmlformats-officedocument.presentationml.tags+xml"/>
  <Override PartName="/ppt/tags/tag3747.xml" ContentType="application/vnd.openxmlformats-officedocument.presentationml.tags+xml"/>
  <Override PartName="/ppt/tags/tag3748.xml" ContentType="application/vnd.openxmlformats-officedocument.presentationml.tags+xml"/>
  <Override PartName="/ppt/tags/tag3749.xml" ContentType="application/vnd.openxmlformats-officedocument.presentationml.tags+xml"/>
  <Override PartName="/ppt/tags/tag3750.xml" ContentType="application/vnd.openxmlformats-officedocument.presentationml.tags+xml"/>
  <Override PartName="/ppt/tags/tag3751.xml" ContentType="application/vnd.openxmlformats-officedocument.presentationml.tags+xml"/>
  <Override PartName="/ppt/tags/tag3752.xml" ContentType="application/vnd.openxmlformats-officedocument.presentationml.tags+xml"/>
  <Override PartName="/ppt/tags/tag3753.xml" ContentType="application/vnd.openxmlformats-officedocument.presentationml.tags+xml"/>
  <Override PartName="/ppt/tags/tag3754.xml" ContentType="application/vnd.openxmlformats-officedocument.presentationml.tags+xml"/>
  <Override PartName="/ppt/tags/tag3755.xml" ContentType="application/vnd.openxmlformats-officedocument.presentationml.tags+xml"/>
  <Override PartName="/ppt/tags/tag3756.xml" ContentType="application/vnd.openxmlformats-officedocument.presentationml.tags+xml"/>
  <Override PartName="/ppt/tags/tag3757.xml" ContentType="application/vnd.openxmlformats-officedocument.presentationml.tags+xml"/>
  <Override PartName="/ppt/tags/tag3758.xml" ContentType="application/vnd.openxmlformats-officedocument.presentationml.tags+xml"/>
  <Override PartName="/ppt/tags/tag3759.xml" ContentType="application/vnd.openxmlformats-officedocument.presentationml.tags+xml"/>
  <Override PartName="/ppt/tags/tag3760.xml" ContentType="application/vnd.openxmlformats-officedocument.presentationml.tags+xml"/>
  <Override PartName="/ppt/tags/tag3761.xml" ContentType="application/vnd.openxmlformats-officedocument.presentationml.tags+xml"/>
  <Override PartName="/ppt/tags/tag3762.xml" ContentType="application/vnd.openxmlformats-officedocument.presentationml.tags+xml"/>
  <Override PartName="/ppt/tags/tag3763.xml" ContentType="application/vnd.openxmlformats-officedocument.presentationml.tags+xml"/>
  <Override PartName="/ppt/tags/tag3764.xml" ContentType="application/vnd.openxmlformats-officedocument.presentationml.tags+xml"/>
  <Override PartName="/ppt/tags/tag3765.xml" ContentType="application/vnd.openxmlformats-officedocument.presentationml.tags+xml"/>
  <Override PartName="/ppt/tags/tag3766.xml" ContentType="application/vnd.openxmlformats-officedocument.presentationml.tags+xml"/>
  <Override PartName="/ppt/tags/tag3767.xml" ContentType="application/vnd.openxmlformats-officedocument.presentationml.tags+xml"/>
  <Override PartName="/ppt/tags/tag3768.xml" ContentType="application/vnd.openxmlformats-officedocument.presentationml.tags+xml"/>
  <Override PartName="/ppt/tags/tag3769.xml" ContentType="application/vnd.openxmlformats-officedocument.presentationml.tags+xml"/>
  <Override PartName="/ppt/tags/tag3770.xml" ContentType="application/vnd.openxmlformats-officedocument.presentationml.tags+xml"/>
  <Override PartName="/ppt/tags/tag3771.xml" ContentType="application/vnd.openxmlformats-officedocument.presentationml.tags+xml"/>
  <Override PartName="/ppt/tags/tag3772.xml" ContentType="application/vnd.openxmlformats-officedocument.presentationml.tags+xml"/>
  <Override PartName="/ppt/tags/tag3773.xml" ContentType="application/vnd.openxmlformats-officedocument.presentationml.tags+xml"/>
  <Override PartName="/ppt/tags/tag3774.xml" ContentType="application/vnd.openxmlformats-officedocument.presentationml.tags+xml"/>
  <Override PartName="/ppt/tags/tag3775.xml" ContentType="application/vnd.openxmlformats-officedocument.presentationml.tags+xml"/>
  <Override PartName="/ppt/tags/tag3776.xml" ContentType="application/vnd.openxmlformats-officedocument.presentationml.tags+xml"/>
  <Override PartName="/ppt/tags/tag3777.xml" ContentType="application/vnd.openxmlformats-officedocument.presentationml.tags+xml"/>
  <Override PartName="/ppt/tags/tag3778.xml" ContentType="application/vnd.openxmlformats-officedocument.presentationml.tags+xml"/>
  <Override PartName="/ppt/tags/tag3779.xml" ContentType="application/vnd.openxmlformats-officedocument.presentationml.tags+xml"/>
  <Override PartName="/ppt/tags/tag3780.xml" ContentType="application/vnd.openxmlformats-officedocument.presentationml.tags+xml"/>
  <Override PartName="/ppt/tags/tag3781.xml" ContentType="application/vnd.openxmlformats-officedocument.presentationml.tags+xml"/>
  <Override PartName="/ppt/tags/tag3782.xml" ContentType="application/vnd.openxmlformats-officedocument.presentationml.tags+xml"/>
  <Override PartName="/ppt/tags/tag3783.xml" ContentType="application/vnd.openxmlformats-officedocument.presentationml.tags+xml"/>
  <Override PartName="/ppt/tags/tag3784.xml" ContentType="application/vnd.openxmlformats-officedocument.presentationml.tags+xml"/>
  <Override PartName="/ppt/tags/tag3785.xml" ContentType="application/vnd.openxmlformats-officedocument.presentationml.tags+xml"/>
  <Override PartName="/ppt/tags/tag3786.xml" ContentType="application/vnd.openxmlformats-officedocument.presentationml.tags+xml"/>
  <Override PartName="/ppt/tags/tag3787.xml" ContentType="application/vnd.openxmlformats-officedocument.presentationml.tags+xml"/>
  <Override PartName="/ppt/tags/tag3788.xml" ContentType="application/vnd.openxmlformats-officedocument.presentationml.tags+xml"/>
  <Override PartName="/ppt/tags/tag3789.xml" ContentType="application/vnd.openxmlformats-officedocument.presentationml.tags+xml"/>
  <Override PartName="/ppt/tags/tag3790.xml" ContentType="application/vnd.openxmlformats-officedocument.presentationml.tags+xml"/>
  <Override PartName="/ppt/tags/tag3791.xml" ContentType="application/vnd.openxmlformats-officedocument.presentationml.tags+xml"/>
  <Override PartName="/ppt/tags/tag3792.xml" ContentType="application/vnd.openxmlformats-officedocument.presentationml.tags+xml"/>
  <Override PartName="/ppt/tags/tag3793.xml" ContentType="application/vnd.openxmlformats-officedocument.presentationml.tags+xml"/>
  <Override PartName="/ppt/tags/tag3794.xml" ContentType="application/vnd.openxmlformats-officedocument.presentationml.tags+xml"/>
  <Override PartName="/ppt/tags/tag3795.xml" ContentType="application/vnd.openxmlformats-officedocument.presentationml.tags+xml"/>
  <Override PartName="/ppt/tags/tag3796.xml" ContentType="application/vnd.openxmlformats-officedocument.presentationml.tags+xml"/>
  <Override PartName="/ppt/tags/tag3797.xml" ContentType="application/vnd.openxmlformats-officedocument.presentationml.tags+xml"/>
  <Override PartName="/ppt/tags/tag3798.xml" ContentType="application/vnd.openxmlformats-officedocument.presentationml.tags+xml"/>
  <Override PartName="/ppt/tags/tag3799.xml" ContentType="application/vnd.openxmlformats-officedocument.presentationml.tags+xml"/>
  <Override PartName="/ppt/notesSlides/notesSlide84.xml" ContentType="application/vnd.openxmlformats-officedocument.presentationml.notesSlide+xml"/>
  <Override PartName="/ppt/tags/tag3800.xml" ContentType="application/vnd.openxmlformats-officedocument.presentationml.tags+xml"/>
  <Override PartName="/ppt/tags/tag3801.xml" ContentType="application/vnd.openxmlformats-officedocument.presentationml.tags+xml"/>
  <Override PartName="/ppt/tags/tag3802.xml" ContentType="application/vnd.openxmlformats-officedocument.presentationml.tags+xml"/>
  <Override PartName="/ppt/tags/tag3803.xml" ContentType="application/vnd.openxmlformats-officedocument.presentationml.tags+xml"/>
  <Override PartName="/ppt/tags/tag3804.xml" ContentType="application/vnd.openxmlformats-officedocument.presentationml.tags+xml"/>
  <Override PartName="/ppt/tags/tag3805.xml" ContentType="application/vnd.openxmlformats-officedocument.presentationml.tags+xml"/>
  <Override PartName="/ppt/tags/tag3806.xml" ContentType="application/vnd.openxmlformats-officedocument.presentationml.tags+xml"/>
  <Override PartName="/ppt/tags/tag3807.xml" ContentType="application/vnd.openxmlformats-officedocument.presentationml.tags+xml"/>
  <Override PartName="/ppt/tags/tag3808.xml" ContentType="application/vnd.openxmlformats-officedocument.presentationml.tags+xml"/>
  <Override PartName="/ppt/tags/tag3809.xml" ContentType="application/vnd.openxmlformats-officedocument.presentationml.tags+xml"/>
  <Override PartName="/ppt/tags/tag3810.xml" ContentType="application/vnd.openxmlformats-officedocument.presentationml.tags+xml"/>
  <Override PartName="/ppt/tags/tag3811.xml" ContentType="application/vnd.openxmlformats-officedocument.presentationml.tags+xml"/>
  <Override PartName="/ppt/tags/tag3812.xml" ContentType="application/vnd.openxmlformats-officedocument.presentationml.tags+xml"/>
  <Override PartName="/ppt/tags/tag3813.xml" ContentType="application/vnd.openxmlformats-officedocument.presentationml.tags+xml"/>
  <Override PartName="/ppt/tags/tag3814.xml" ContentType="application/vnd.openxmlformats-officedocument.presentationml.tags+xml"/>
  <Override PartName="/ppt/tags/tag3815.xml" ContentType="application/vnd.openxmlformats-officedocument.presentationml.tags+xml"/>
  <Override PartName="/ppt/tags/tag3816.xml" ContentType="application/vnd.openxmlformats-officedocument.presentationml.tags+xml"/>
  <Override PartName="/ppt/tags/tag3817.xml" ContentType="application/vnd.openxmlformats-officedocument.presentationml.tags+xml"/>
  <Override PartName="/ppt/tags/tag3818.xml" ContentType="application/vnd.openxmlformats-officedocument.presentationml.tags+xml"/>
  <Override PartName="/ppt/tags/tag3819.xml" ContentType="application/vnd.openxmlformats-officedocument.presentationml.tags+xml"/>
  <Override PartName="/ppt/tags/tag3820.xml" ContentType="application/vnd.openxmlformats-officedocument.presentationml.tags+xml"/>
  <Override PartName="/ppt/tags/tag3821.xml" ContentType="application/vnd.openxmlformats-officedocument.presentationml.tags+xml"/>
  <Override PartName="/ppt/tags/tag3822.xml" ContentType="application/vnd.openxmlformats-officedocument.presentationml.tags+xml"/>
  <Override PartName="/ppt/tags/tag3823.xml" ContentType="application/vnd.openxmlformats-officedocument.presentationml.tags+xml"/>
  <Override PartName="/ppt/tags/tag3824.xml" ContentType="application/vnd.openxmlformats-officedocument.presentationml.tags+xml"/>
  <Override PartName="/ppt/tags/tag3825.xml" ContentType="application/vnd.openxmlformats-officedocument.presentationml.tags+xml"/>
  <Override PartName="/ppt/tags/tag3826.xml" ContentType="application/vnd.openxmlformats-officedocument.presentationml.tags+xml"/>
  <Override PartName="/ppt/tags/tag3827.xml" ContentType="application/vnd.openxmlformats-officedocument.presentationml.tags+xml"/>
  <Override PartName="/ppt/tags/tag3828.xml" ContentType="application/vnd.openxmlformats-officedocument.presentationml.tags+xml"/>
  <Override PartName="/ppt/tags/tag3829.xml" ContentType="application/vnd.openxmlformats-officedocument.presentationml.tags+xml"/>
  <Override PartName="/ppt/tags/tag3830.xml" ContentType="application/vnd.openxmlformats-officedocument.presentationml.tags+xml"/>
  <Override PartName="/ppt/tags/tag3831.xml" ContentType="application/vnd.openxmlformats-officedocument.presentationml.tags+xml"/>
  <Override PartName="/ppt/tags/tag3832.xml" ContentType="application/vnd.openxmlformats-officedocument.presentationml.tags+xml"/>
  <Override PartName="/ppt/tags/tag3833.xml" ContentType="application/vnd.openxmlformats-officedocument.presentationml.tags+xml"/>
  <Override PartName="/ppt/tags/tag3834.xml" ContentType="application/vnd.openxmlformats-officedocument.presentationml.tags+xml"/>
  <Override PartName="/ppt/tags/tag3835.xml" ContentType="application/vnd.openxmlformats-officedocument.presentationml.tags+xml"/>
  <Override PartName="/ppt/tags/tag3836.xml" ContentType="application/vnd.openxmlformats-officedocument.presentationml.tags+xml"/>
  <Override PartName="/ppt/tags/tag3837.xml" ContentType="application/vnd.openxmlformats-officedocument.presentationml.tags+xml"/>
  <Override PartName="/ppt/tags/tag3838.xml" ContentType="application/vnd.openxmlformats-officedocument.presentationml.tags+xml"/>
  <Override PartName="/ppt/tags/tag3839.xml" ContentType="application/vnd.openxmlformats-officedocument.presentationml.tags+xml"/>
  <Override PartName="/ppt/tags/tag3840.xml" ContentType="application/vnd.openxmlformats-officedocument.presentationml.tags+xml"/>
  <Override PartName="/ppt/tags/tag3841.xml" ContentType="application/vnd.openxmlformats-officedocument.presentationml.tags+xml"/>
  <Override PartName="/ppt/tags/tag3842.xml" ContentType="application/vnd.openxmlformats-officedocument.presentationml.tags+xml"/>
  <Override PartName="/ppt/tags/tag3843.xml" ContentType="application/vnd.openxmlformats-officedocument.presentationml.tags+xml"/>
  <Override PartName="/ppt/tags/tag3844.xml" ContentType="application/vnd.openxmlformats-officedocument.presentationml.tags+xml"/>
  <Override PartName="/ppt/tags/tag3845.xml" ContentType="application/vnd.openxmlformats-officedocument.presentationml.tags+xml"/>
  <Override PartName="/ppt/tags/tag3846.xml" ContentType="application/vnd.openxmlformats-officedocument.presentationml.tags+xml"/>
  <Override PartName="/ppt/tags/tag3847.xml" ContentType="application/vnd.openxmlformats-officedocument.presentationml.tags+xml"/>
  <Override PartName="/ppt/tags/tag3848.xml" ContentType="application/vnd.openxmlformats-officedocument.presentationml.tags+xml"/>
  <Override PartName="/ppt/tags/tag3849.xml" ContentType="application/vnd.openxmlformats-officedocument.presentationml.tags+xml"/>
  <Override PartName="/ppt/tags/tag3850.xml" ContentType="application/vnd.openxmlformats-officedocument.presentationml.tags+xml"/>
  <Override PartName="/ppt/tags/tag3851.xml" ContentType="application/vnd.openxmlformats-officedocument.presentationml.tags+xml"/>
  <Override PartName="/ppt/tags/tag3852.xml" ContentType="application/vnd.openxmlformats-officedocument.presentationml.tags+xml"/>
  <Override PartName="/ppt/tags/tag3853.xml" ContentType="application/vnd.openxmlformats-officedocument.presentationml.tags+xml"/>
  <Override PartName="/ppt/tags/tag3854.xml" ContentType="application/vnd.openxmlformats-officedocument.presentationml.tags+xml"/>
  <Override PartName="/ppt/tags/tag3855.xml" ContentType="application/vnd.openxmlformats-officedocument.presentationml.tags+xml"/>
  <Override PartName="/ppt/tags/tag3856.xml" ContentType="application/vnd.openxmlformats-officedocument.presentationml.tags+xml"/>
  <Override PartName="/ppt/tags/tag3857.xml" ContentType="application/vnd.openxmlformats-officedocument.presentationml.tags+xml"/>
  <Override PartName="/ppt/tags/tag3858.xml" ContentType="application/vnd.openxmlformats-officedocument.presentationml.tags+xml"/>
  <Override PartName="/ppt/tags/tag3859.xml" ContentType="application/vnd.openxmlformats-officedocument.presentationml.tags+xml"/>
  <Override PartName="/ppt/tags/tag3860.xml" ContentType="application/vnd.openxmlformats-officedocument.presentationml.tags+xml"/>
  <Override PartName="/ppt/tags/tag3861.xml" ContentType="application/vnd.openxmlformats-officedocument.presentationml.tags+xml"/>
  <Override PartName="/ppt/tags/tag3862.xml" ContentType="application/vnd.openxmlformats-officedocument.presentationml.tags+xml"/>
  <Override PartName="/ppt/tags/tag3863.xml" ContentType="application/vnd.openxmlformats-officedocument.presentationml.tags+xml"/>
  <Override PartName="/ppt/tags/tag3864.xml" ContentType="application/vnd.openxmlformats-officedocument.presentationml.tags+xml"/>
  <Override PartName="/ppt/tags/tag3865.xml" ContentType="application/vnd.openxmlformats-officedocument.presentationml.tags+xml"/>
  <Override PartName="/ppt/tags/tag3866.xml" ContentType="application/vnd.openxmlformats-officedocument.presentationml.tags+xml"/>
  <Override PartName="/ppt/tags/tag3867.xml" ContentType="application/vnd.openxmlformats-officedocument.presentationml.tags+xml"/>
  <Override PartName="/ppt/tags/tag3868.xml" ContentType="application/vnd.openxmlformats-officedocument.presentationml.tags+xml"/>
  <Override PartName="/ppt/tags/tag3869.xml" ContentType="application/vnd.openxmlformats-officedocument.presentationml.tags+xml"/>
  <Override PartName="/ppt/tags/tag3870.xml" ContentType="application/vnd.openxmlformats-officedocument.presentationml.tags+xml"/>
  <Override PartName="/ppt/tags/tag3871.xml" ContentType="application/vnd.openxmlformats-officedocument.presentationml.tags+xml"/>
  <Override PartName="/ppt/tags/tag3872.xml" ContentType="application/vnd.openxmlformats-officedocument.presentationml.tags+xml"/>
  <Override PartName="/ppt/tags/tag3873.xml" ContentType="application/vnd.openxmlformats-officedocument.presentationml.tags+xml"/>
  <Override PartName="/ppt/tags/tag3874.xml" ContentType="application/vnd.openxmlformats-officedocument.presentationml.tags+xml"/>
  <Override PartName="/ppt/tags/tag3875.xml" ContentType="application/vnd.openxmlformats-officedocument.presentationml.tags+xml"/>
  <Override PartName="/ppt/tags/tag3876.xml" ContentType="application/vnd.openxmlformats-officedocument.presentationml.tags+xml"/>
  <Override PartName="/ppt/tags/tag3877.xml" ContentType="application/vnd.openxmlformats-officedocument.presentationml.tags+xml"/>
  <Override PartName="/ppt/tags/tag3878.xml" ContentType="application/vnd.openxmlformats-officedocument.presentationml.tags+xml"/>
  <Override PartName="/ppt/tags/tag3879.xml" ContentType="application/vnd.openxmlformats-officedocument.presentationml.tags+xml"/>
  <Override PartName="/ppt/tags/tag3880.xml" ContentType="application/vnd.openxmlformats-officedocument.presentationml.tags+xml"/>
  <Override PartName="/ppt/tags/tag3881.xml" ContentType="application/vnd.openxmlformats-officedocument.presentationml.tags+xml"/>
  <Override PartName="/ppt/tags/tag3882.xml" ContentType="application/vnd.openxmlformats-officedocument.presentationml.tags+xml"/>
  <Override PartName="/ppt/tags/tag3883.xml" ContentType="application/vnd.openxmlformats-officedocument.presentationml.tags+xml"/>
  <Override PartName="/ppt/tags/tag3884.xml" ContentType="application/vnd.openxmlformats-officedocument.presentationml.tags+xml"/>
  <Override PartName="/ppt/tags/tag3885.xml" ContentType="application/vnd.openxmlformats-officedocument.presentationml.tags+xml"/>
  <Override PartName="/ppt/tags/tag3886.xml" ContentType="application/vnd.openxmlformats-officedocument.presentationml.tags+xml"/>
  <Override PartName="/ppt/tags/tag3887.xml" ContentType="application/vnd.openxmlformats-officedocument.presentationml.tags+xml"/>
  <Override PartName="/ppt/tags/tag3888.xml" ContentType="application/vnd.openxmlformats-officedocument.presentationml.tags+xml"/>
  <Override PartName="/ppt/tags/tag3889.xml" ContentType="application/vnd.openxmlformats-officedocument.presentationml.tags+xml"/>
  <Override PartName="/ppt/tags/tag3890.xml" ContentType="application/vnd.openxmlformats-officedocument.presentationml.tags+xml"/>
  <Override PartName="/ppt/tags/tag3891.xml" ContentType="application/vnd.openxmlformats-officedocument.presentationml.tags+xml"/>
  <Override PartName="/ppt/tags/tag3892.xml" ContentType="application/vnd.openxmlformats-officedocument.presentationml.tags+xml"/>
  <Override PartName="/ppt/tags/tag3893.xml" ContentType="application/vnd.openxmlformats-officedocument.presentationml.tags+xml"/>
  <Override PartName="/ppt/tags/tag3894.xml" ContentType="application/vnd.openxmlformats-officedocument.presentationml.tags+xml"/>
  <Override PartName="/ppt/tags/tag3895.xml" ContentType="application/vnd.openxmlformats-officedocument.presentationml.tags+xml"/>
  <Override PartName="/ppt/tags/tag3896.xml" ContentType="application/vnd.openxmlformats-officedocument.presentationml.tags+xml"/>
  <Override PartName="/ppt/tags/tag3897.xml" ContentType="application/vnd.openxmlformats-officedocument.presentationml.tags+xml"/>
  <Override PartName="/ppt/tags/tag3898.xml" ContentType="application/vnd.openxmlformats-officedocument.presentationml.tags+xml"/>
  <Override PartName="/ppt/tags/tag3899.xml" ContentType="application/vnd.openxmlformats-officedocument.presentationml.tags+xml"/>
  <Override PartName="/ppt/tags/tag3900.xml" ContentType="application/vnd.openxmlformats-officedocument.presentationml.tags+xml"/>
  <Override PartName="/ppt/tags/tag3901.xml" ContentType="application/vnd.openxmlformats-officedocument.presentationml.tags+xml"/>
  <Override PartName="/ppt/tags/tag3902.xml" ContentType="application/vnd.openxmlformats-officedocument.presentationml.tags+xml"/>
  <Override PartName="/ppt/tags/tag3903.xml" ContentType="application/vnd.openxmlformats-officedocument.presentationml.tags+xml"/>
  <Override PartName="/ppt/tags/tag3904.xml" ContentType="application/vnd.openxmlformats-officedocument.presentationml.tags+xml"/>
  <Override PartName="/ppt/tags/tag3905.xml" ContentType="application/vnd.openxmlformats-officedocument.presentationml.tags+xml"/>
  <Override PartName="/ppt/tags/tag3906.xml" ContentType="application/vnd.openxmlformats-officedocument.presentationml.tags+xml"/>
  <Override PartName="/ppt/tags/tag3907.xml" ContentType="application/vnd.openxmlformats-officedocument.presentationml.tags+xml"/>
  <Override PartName="/ppt/tags/tag3908.xml" ContentType="application/vnd.openxmlformats-officedocument.presentationml.tags+xml"/>
  <Override PartName="/ppt/tags/tag3909.xml" ContentType="application/vnd.openxmlformats-officedocument.presentationml.tags+xml"/>
  <Override PartName="/ppt/tags/tag3910.xml" ContentType="application/vnd.openxmlformats-officedocument.presentationml.tags+xml"/>
  <Override PartName="/ppt/tags/tag3911.xml" ContentType="application/vnd.openxmlformats-officedocument.presentationml.tags+xml"/>
  <Override PartName="/ppt/tags/tag3912.xml" ContentType="application/vnd.openxmlformats-officedocument.presentationml.tags+xml"/>
  <Override PartName="/ppt/tags/tag3913.xml" ContentType="application/vnd.openxmlformats-officedocument.presentationml.tags+xml"/>
  <Override PartName="/ppt/tags/tag3914.xml" ContentType="application/vnd.openxmlformats-officedocument.presentationml.tags+xml"/>
  <Override PartName="/ppt/tags/tag3915.xml" ContentType="application/vnd.openxmlformats-officedocument.presentationml.tags+xml"/>
  <Override PartName="/ppt/tags/tag3916.xml" ContentType="application/vnd.openxmlformats-officedocument.presentationml.tags+xml"/>
  <Override PartName="/ppt/tags/tag3917.xml" ContentType="application/vnd.openxmlformats-officedocument.presentationml.tags+xml"/>
  <Override PartName="/ppt/tags/tag3918.xml" ContentType="application/vnd.openxmlformats-officedocument.presentationml.tags+xml"/>
  <Override PartName="/ppt/tags/tag3919.xml" ContentType="application/vnd.openxmlformats-officedocument.presentationml.tags+xml"/>
  <Override PartName="/ppt/tags/tag3920.xml" ContentType="application/vnd.openxmlformats-officedocument.presentationml.tags+xml"/>
  <Override PartName="/ppt/tags/tag3921.xml" ContentType="application/vnd.openxmlformats-officedocument.presentationml.tags+xml"/>
  <Override PartName="/ppt/tags/tag3922.xml" ContentType="application/vnd.openxmlformats-officedocument.presentationml.tags+xml"/>
  <Override PartName="/ppt/tags/tag3923.xml" ContentType="application/vnd.openxmlformats-officedocument.presentationml.tags+xml"/>
  <Override PartName="/ppt/tags/tag3924.xml" ContentType="application/vnd.openxmlformats-officedocument.presentationml.tags+xml"/>
  <Override PartName="/ppt/tags/tag3925.xml" ContentType="application/vnd.openxmlformats-officedocument.presentationml.tags+xml"/>
  <Override PartName="/ppt/tags/tag3926.xml" ContentType="application/vnd.openxmlformats-officedocument.presentationml.tags+xml"/>
  <Override PartName="/ppt/tags/tag3927.xml" ContentType="application/vnd.openxmlformats-officedocument.presentationml.tags+xml"/>
  <Override PartName="/ppt/tags/tag3928.xml" ContentType="application/vnd.openxmlformats-officedocument.presentationml.tags+xml"/>
  <Override PartName="/ppt/notesSlides/notesSlide85.xml" ContentType="application/vnd.openxmlformats-officedocument.presentationml.notesSlide+xml"/>
  <Override PartName="/ppt/tags/tag3929.xml" ContentType="application/vnd.openxmlformats-officedocument.presentationml.tags+xml"/>
  <Override PartName="/ppt/tags/tag3930.xml" ContentType="application/vnd.openxmlformats-officedocument.presentationml.tags+xml"/>
  <Override PartName="/ppt/tags/tag3931.xml" ContentType="application/vnd.openxmlformats-officedocument.presentationml.tags+xml"/>
  <Override PartName="/ppt/tags/tag3932.xml" ContentType="application/vnd.openxmlformats-officedocument.presentationml.tags+xml"/>
  <Override PartName="/ppt/tags/tag3933.xml" ContentType="application/vnd.openxmlformats-officedocument.presentationml.tags+xml"/>
  <Override PartName="/ppt/tags/tag3934.xml" ContentType="application/vnd.openxmlformats-officedocument.presentationml.tags+xml"/>
  <Override PartName="/ppt/tags/tag3935.xml" ContentType="application/vnd.openxmlformats-officedocument.presentationml.tags+xml"/>
  <Override PartName="/ppt/tags/tag3936.xml" ContentType="application/vnd.openxmlformats-officedocument.presentationml.tags+xml"/>
  <Override PartName="/ppt/tags/tag3937.xml" ContentType="application/vnd.openxmlformats-officedocument.presentationml.tags+xml"/>
  <Override PartName="/ppt/tags/tag3938.xml" ContentType="application/vnd.openxmlformats-officedocument.presentationml.tags+xml"/>
  <Override PartName="/ppt/tags/tag3939.xml" ContentType="application/vnd.openxmlformats-officedocument.presentationml.tags+xml"/>
  <Override PartName="/ppt/tags/tag3940.xml" ContentType="application/vnd.openxmlformats-officedocument.presentationml.tags+xml"/>
  <Override PartName="/ppt/tags/tag3941.xml" ContentType="application/vnd.openxmlformats-officedocument.presentationml.tags+xml"/>
  <Override PartName="/ppt/tags/tag3942.xml" ContentType="application/vnd.openxmlformats-officedocument.presentationml.tags+xml"/>
  <Override PartName="/ppt/tags/tag3943.xml" ContentType="application/vnd.openxmlformats-officedocument.presentationml.tags+xml"/>
  <Override PartName="/ppt/tags/tag3944.xml" ContentType="application/vnd.openxmlformats-officedocument.presentationml.tags+xml"/>
  <Override PartName="/ppt/tags/tag3945.xml" ContentType="application/vnd.openxmlformats-officedocument.presentationml.tags+xml"/>
  <Override PartName="/ppt/tags/tag3946.xml" ContentType="application/vnd.openxmlformats-officedocument.presentationml.tags+xml"/>
  <Override PartName="/ppt/tags/tag3947.xml" ContentType="application/vnd.openxmlformats-officedocument.presentationml.tags+xml"/>
  <Override PartName="/ppt/tags/tag3948.xml" ContentType="application/vnd.openxmlformats-officedocument.presentationml.tags+xml"/>
  <Override PartName="/ppt/tags/tag3949.xml" ContentType="application/vnd.openxmlformats-officedocument.presentationml.tags+xml"/>
  <Override PartName="/ppt/tags/tag3950.xml" ContentType="application/vnd.openxmlformats-officedocument.presentationml.tags+xml"/>
  <Override PartName="/ppt/tags/tag3951.xml" ContentType="application/vnd.openxmlformats-officedocument.presentationml.tags+xml"/>
  <Override PartName="/ppt/tags/tag3952.xml" ContentType="application/vnd.openxmlformats-officedocument.presentationml.tags+xml"/>
  <Override PartName="/ppt/tags/tag3953.xml" ContentType="application/vnd.openxmlformats-officedocument.presentationml.tags+xml"/>
  <Override PartName="/ppt/tags/tag3954.xml" ContentType="application/vnd.openxmlformats-officedocument.presentationml.tags+xml"/>
  <Override PartName="/ppt/tags/tag3955.xml" ContentType="application/vnd.openxmlformats-officedocument.presentationml.tags+xml"/>
  <Override PartName="/ppt/tags/tag3956.xml" ContentType="application/vnd.openxmlformats-officedocument.presentationml.tags+xml"/>
  <Override PartName="/ppt/tags/tag3957.xml" ContentType="application/vnd.openxmlformats-officedocument.presentationml.tags+xml"/>
  <Override PartName="/ppt/tags/tag3958.xml" ContentType="application/vnd.openxmlformats-officedocument.presentationml.tags+xml"/>
  <Override PartName="/ppt/tags/tag3959.xml" ContentType="application/vnd.openxmlformats-officedocument.presentationml.tags+xml"/>
  <Override PartName="/ppt/tags/tag3960.xml" ContentType="application/vnd.openxmlformats-officedocument.presentationml.tags+xml"/>
  <Override PartName="/ppt/tags/tag3961.xml" ContentType="application/vnd.openxmlformats-officedocument.presentationml.tags+xml"/>
  <Override PartName="/ppt/tags/tag3962.xml" ContentType="application/vnd.openxmlformats-officedocument.presentationml.tags+xml"/>
  <Override PartName="/ppt/tags/tag3963.xml" ContentType="application/vnd.openxmlformats-officedocument.presentationml.tags+xml"/>
  <Override PartName="/ppt/tags/tag3964.xml" ContentType="application/vnd.openxmlformats-officedocument.presentationml.tags+xml"/>
  <Override PartName="/ppt/tags/tag3965.xml" ContentType="application/vnd.openxmlformats-officedocument.presentationml.tags+xml"/>
  <Override PartName="/ppt/tags/tag3966.xml" ContentType="application/vnd.openxmlformats-officedocument.presentationml.tags+xml"/>
  <Override PartName="/ppt/tags/tag3967.xml" ContentType="application/vnd.openxmlformats-officedocument.presentationml.tags+xml"/>
  <Override PartName="/ppt/tags/tag3968.xml" ContentType="application/vnd.openxmlformats-officedocument.presentationml.tags+xml"/>
  <Override PartName="/ppt/tags/tag3969.xml" ContentType="application/vnd.openxmlformats-officedocument.presentationml.tags+xml"/>
  <Override PartName="/ppt/tags/tag3970.xml" ContentType="application/vnd.openxmlformats-officedocument.presentationml.tags+xml"/>
  <Override PartName="/ppt/tags/tag3971.xml" ContentType="application/vnd.openxmlformats-officedocument.presentationml.tags+xml"/>
  <Override PartName="/ppt/tags/tag3972.xml" ContentType="application/vnd.openxmlformats-officedocument.presentationml.tags+xml"/>
  <Override PartName="/ppt/tags/tag3973.xml" ContentType="application/vnd.openxmlformats-officedocument.presentationml.tags+xml"/>
  <Override PartName="/ppt/tags/tag3974.xml" ContentType="application/vnd.openxmlformats-officedocument.presentationml.tags+xml"/>
  <Override PartName="/ppt/tags/tag3975.xml" ContentType="application/vnd.openxmlformats-officedocument.presentationml.tags+xml"/>
  <Override PartName="/ppt/tags/tag3976.xml" ContentType="application/vnd.openxmlformats-officedocument.presentationml.tags+xml"/>
  <Override PartName="/ppt/tags/tag3977.xml" ContentType="application/vnd.openxmlformats-officedocument.presentationml.tags+xml"/>
  <Override PartName="/ppt/tags/tag3978.xml" ContentType="application/vnd.openxmlformats-officedocument.presentationml.tags+xml"/>
  <Override PartName="/ppt/tags/tag3979.xml" ContentType="application/vnd.openxmlformats-officedocument.presentationml.tags+xml"/>
  <Override PartName="/ppt/tags/tag3980.xml" ContentType="application/vnd.openxmlformats-officedocument.presentationml.tags+xml"/>
  <Override PartName="/ppt/tags/tag3981.xml" ContentType="application/vnd.openxmlformats-officedocument.presentationml.tags+xml"/>
  <Override PartName="/ppt/tags/tag3982.xml" ContentType="application/vnd.openxmlformats-officedocument.presentationml.tags+xml"/>
  <Override PartName="/ppt/tags/tag3983.xml" ContentType="application/vnd.openxmlformats-officedocument.presentationml.tags+xml"/>
  <Override PartName="/ppt/tags/tag3984.xml" ContentType="application/vnd.openxmlformats-officedocument.presentationml.tags+xml"/>
  <Override PartName="/ppt/tags/tag3985.xml" ContentType="application/vnd.openxmlformats-officedocument.presentationml.tags+xml"/>
  <Override PartName="/ppt/tags/tag3986.xml" ContentType="application/vnd.openxmlformats-officedocument.presentationml.tags+xml"/>
  <Override PartName="/ppt/tags/tag3987.xml" ContentType="application/vnd.openxmlformats-officedocument.presentationml.tags+xml"/>
  <Override PartName="/ppt/tags/tag3988.xml" ContentType="application/vnd.openxmlformats-officedocument.presentationml.tags+xml"/>
  <Override PartName="/ppt/tags/tag3989.xml" ContentType="application/vnd.openxmlformats-officedocument.presentationml.tags+xml"/>
  <Override PartName="/ppt/tags/tag3990.xml" ContentType="application/vnd.openxmlformats-officedocument.presentationml.tags+xml"/>
  <Override PartName="/ppt/tags/tag3991.xml" ContentType="application/vnd.openxmlformats-officedocument.presentationml.tags+xml"/>
  <Override PartName="/ppt/tags/tag3992.xml" ContentType="application/vnd.openxmlformats-officedocument.presentationml.tags+xml"/>
  <Override PartName="/ppt/tags/tag3993.xml" ContentType="application/vnd.openxmlformats-officedocument.presentationml.tags+xml"/>
  <Override PartName="/ppt/tags/tag3994.xml" ContentType="application/vnd.openxmlformats-officedocument.presentationml.tags+xml"/>
  <Override PartName="/ppt/tags/tag3995.xml" ContentType="application/vnd.openxmlformats-officedocument.presentationml.tags+xml"/>
  <Override PartName="/ppt/tags/tag3996.xml" ContentType="application/vnd.openxmlformats-officedocument.presentationml.tags+xml"/>
  <Override PartName="/ppt/tags/tag3997.xml" ContentType="application/vnd.openxmlformats-officedocument.presentationml.tags+xml"/>
  <Override PartName="/ppt/tags/tag3998.xml" ContentType="application/vnd.openxmlformats-officedocument.presentationml.tags+xml"/>
  <Override PartName="/ppt/tags/tag3999.xml" ContentType="application/vnd.openxmlformats-officedocument.presentationml.tags+xml"/>
  <Override PartName="/ppt/tags/tag4000.xml" ContentType="application/vnd.openxmlformats-officedocument.presentationml.tags+xml"/>
  <Override PartName="/ppt/tags/tag4001.xml" ContentType="application/vnd.openxmlformats-officedocument.presentationml.tags+xml"/>
  <Override PartName="/ppt/tags/tag4002.xml" ContentType="application/vnd.openxmlformats-officedocument.presentationml.tags+xml"/>
  <Override PartName="/ppt/tags/tag4003.xml" ContentType="application/vnd.openxmlformats-officedocument.presentationml.tags+xml"/>
  <Override PartName="/ppt/tags/tag4004.xml" ContentType="application/vnd.openxmlformats-officedocument.presentationml.tags+xml"/>
  <Override PartName="/ppt/tags/tag4005.xml" ContentType="application/vnd.openxmlformats-officedocument.presentationml.tags+xml"/>
  <Override PartName="/ppt/tags/tag4006.xml" ContentType="application/vnd.openxmlformats-officedocument.presentationml.tags+xml"/>
  <Override PartName="/ppt/tags/tag4007.xml" ContentType="application/vnd.openxmlformats-officedocument.presentationml.tags+xml"/>
  <Override PartName="/ppt/tags/tag4008.xml" ContentType="application/vnd.openxmlformats-officedocument.presentationml.tags+xml"/>
  <Override PartName="/ppt/tags/tag4009.xml" ContentType="application/vnd.openxmlformats-officedocument.presentationml.tags+xml"/>
  <Override PartName="/ppt/tags/tag4010.xml" ContentType="application/vnd.openxmlformats-officedocument.presentationml.tags+xml"/>
  <Override PartName="/ppt/tags/tag4011.xml" ContentType="application/vnd.openxmlformats-officedocument.presentationml.tags+xml"/>
  <Override PartName="/ppt/tags/tag4012.xml" ContentType="application/vnd.openxmlformats-officedocument.presentationml.tags+xml"/>
  <Override PartName="/ppt/tags/tag4013.xml" ContentType="application/vnd.openxmlformats-officedocument.presentationml.tags+xml"/>
  <Override PartName="/ppt/tags/tag4014.xml" ContentType="application/vnd.openxmlformats-officedocument.presentationml.tags+xml"/>
  <Override PartName="/ppt/tags/tag4015.xml" ContentType="application/vnd.openxmlformats-officedocument.presentationml.tags+xml"/>
  <Override PartName="/ppt/tags/tag4016.xml" ContentType="application/vnd.openxmlformats-officedocument.presentationml.tags+xml"/>
  <Override PartName="/ppt/tags/tag4017.xml" ContentType="application/vnd.openxmlformats-officedocument.presentationml.tags+xml"/>
  <Override PartName="/ppt/tags/tag4018.xml" ContentType="application/vnd.openxmlformats-officedocument.presentationml.tags+xml"/>
  <Override PartName="/ppt/tags/tag4019.xml" ContentType="application/vnd.openxmlformats-officedocument.presentationml.tags+xml"/>
  <Override PartName="/ppt/tags/tag4020.xml" ContentType="application/vnd.openxmlformats-officedocument.presentationml.tags+xml"/>
  <Override PartName="/ppt/tags/tag4021.xml" ContentType="application/vnd.openxmlformats-officedocument.presentationml.tags+xml"/>
  <Override PartName="/ppt/tags/tag4022.xml" ContentType="application/vnd.openxmlformats-officedocument.presentationml.tags+xml"/>
  <Override PartName="/ppt/tags/tag4023.xml" ContentType="application/vnd.openxmlformats-officedocument.presentationml.tags+xml"/>
  <Override PartName="/ppt/tags/tag4024.xml" ContentType="application/vnd.openxmlformats-officedocument.presentationml.tags+xml"/>
  <Override PartName="/ppt/tags/tag4025.xml" ContentType="application/vnd.openxmlformats-officedocument.presentationml.tags+xml"/>
  <Override PartName="/ppt/tags/tag4026.xml" ContentType="application/vnd.openxmlformats-officedocument.presentationml.tags+xml"/>
  <Override PartName="/ppt/tags/tag4027.xml" ContentType="application/vnd.openxmlformats-officedocument.presentationml.tags+xml"/>
  <Override PartName="/ppt/tags/tag4028.xml" ContentType="application/vnd.openxmlformats-officedocument.presentationml.tags+xml"/>
  <Override PartName="/ppt/tags/tag4029.xml" ContentType="application/vnd.openxmlformats-officedocument.presentationml.tags+xml"/>
  <Override PartName="/ppt/tags/tag4030.xml" ContentType="application/vnd.openxmlformats-officedocument.presentationml.tags+xml"/>
  <Override PartName="/ppt/tags/tag4031.xml" ContentType="application/vnd.openxmlformats-officedocument.presentationml.tags+xml"/>
  <Override PartName="/ppt/tags/tag4032.xml" ContentType="application/vnd.openxmlformats-officedocument.presentationml.tags+xml"/>
  <Override PartName="/ppt/tags/tag4033.xml" ContentType="application/vnd.openxmlformats-officedocument.presentationml.tags+xml"/>
  <Override PartName="/ppt/tags/tag4034.xml" ContentType="application/vnd.openxmlformats-officedocument.presentationml.tags+xml"/>
  <Override PartName="/ppt/tags/tag4035.xml" ContentType="application/vnd.openxmlformats-officedocument.presentationml.tags+xml"/>
  <Override PartName="/ppt/tags/tag4036.xml" ContentType="application/vnd.openxmlformats-officedocument.presentationml.tags+xml"/>
  <Override PartName="/ppt/tags/tag4037.xml" ContentType="application/vnd.openxmlformats-officedocument.presentationml.tags+xml"/>
  <Override PartName="/ppt/tags/tag4038.xml" ContentType="application/vnd.openxmlformats-officedocument.presentationml.tags+xml"/>
  <Override PartName="/ppt/tags/tag4039.xml" ContentType="application/vnd.openxmlformats-officedocument.presentationml.tags+xml"/>
  <Override PartName="/ppt/tags/tag4040.xml" ContentType="application/vnd.openxmlformats-officedocument.presentationml.tags+xml"/>
  <Override PartName="/ppt/tags/tag4041.xml" ContentType="application/vnd.openxmlformats-officedocument.presentationml.tags+xml"/>
  <Override PartName="/ppt/tags/tag4042.xml" ContentType="application/vnd.openxmlformats-officedocument.presentationml.tags+xml"/>
  <Override PartName="/ppt/tags/tag4043.xml" ContentType="application/vnd.openxmlformats-officedocument.presentationml.tags+xml"/>
  <Override PartName="/ppt/tags/tag4044.xml" ContentType="application/vnd.openxmlformats-officedocument.presentationml.tags+xml"/>
  <Override PartName="/ppt/tags/tag4045.xml" ContentType="application/vnd.openxmlformats-officedocument.presentationml.tags+xml"/>
  <Override PartName="/ppt/tags/tag4046.xml" ContentType="application/vnd.openxmlformats-officedocument.presentationml.tags+xml"/>
  <Override PartName="/ppt/tags/tag4047.xml" ContentType="application/vnd.openxmlformats-officedocument.presentationml.tags+xml"/>
  <Override PartName="/ppt/tags/tag4048.xml" ContentType="application/vnd.openxmlformats-officedocument.presentationml.tags+xml"/>
  <Override PartName="/ppt/tags/tag4049.xml" ContentType="application/vnd.openxmlformats-officedocument.presentationml.tags+xml"/>
  <Override PartName="/ppt/tags/tag4050.xml" ContentType="application/vnd.openxmlformats-officedocument.presentationml.tags+xml"/>
  <Override PartName="/ppt/tags/tag4051.xml" ContentType="application/vnd.openxmlformats-officedocument.presentationml.tags+xml"/>
  <Override PartName="/ppt/tags/tag4052.xml" ContentType="application/vnd.openxmlformats-officedocument.presentationml.tags+xml"/>
  <Override PartName="/ppt/tags/tag4053.xml" ContentType="application/vnd.openxmlformats-officedocument.presentationml.tags+xml"/>
  <Override PartName="/ppt/tags/tag4054.xml" ContentType="application/vnd.openxmlformats-officedocument.presentationml.tags+xml"/>
  <Override PartName="/ppt/tags/tag4055.xml" ContentType="application/vnd.openxmlformats-officedocument.presentationml.tags+xml"/>
  <Override PartName="/ppt/tags/tag4056.xml" ContentType="application/vnd.openxmlformats-officedocument.presentationml.tags+xml"/>
  <Override PartName="/ppt/tags/tag4057.xml" ContentType="application/vnd.openxmlformats-officedocument.presentationml.tags+xml"/>
  <Override PartName="/ppt/notesSlides/notesSlide86.xml" ContentType="application/vnd.openxmlformats-officedocument.presentationml.notesSlide+xml"/>
  <Override PartName="/ppt/tags/tag4058.xml" ContentType="application/vnd.openxmlformats-officedocument.presentationml.tags+xml"/>
  <Override PartName="/ppt/tags/tag4059.xml" ContentType="application/vnd.openxmlformats-officedocument.presentationml.tags+xml"/>
  <Override PartName="/ppt/tags/tag4060.xml" ContentType="application/vnd.openxmlformats-officedocument.presentationml.tags+xml"/>
  <Override PartName="/ppt/tags/tag4061.xml" ContentType="application/vnd.openxmlformats-officedocument.presentationml.tags+xml"/>
  <Override PartName="/ppt/tags/tag4062.xml" ContentType="application/vnd.openxmlformats-officedocument.presentationml.tags+xml"/>
  <Override PartName="/ppt/tags/tag4063.xml" ContentType="application/vnd.openxmlformats-officedocument.presentationml.tags+xml"/>
  <Override PartName="/ppt/tags/tag4064.xml" ContentType="application/vnd.openxmlformats-officedocument.presentationml.tags+xml"/>
  <Override PartName="/ppt/tags/tag4065.xml" ContentType="application/vnd.openxmlformats-officedocument.presentationml.tags+xml"/>
  <Override PartName="/ppt/tags/tag4066.xml" ContentType="application/vnd.openxmlformats-officedocument.presentationml.tags+xml"/>
  <Override PartName="/ppt/tags/tag4067.xml" ContentType="application/vnd.openxmlformats-officedocument.presentationml.tags+xml"/>
  <Override PartName="/ppt/tags/tag4068.xml" ContentType="application/vnd.openxmlformats-officedocument.presentationml.tags+xml"/>
  <Override PartName="/ppt/tags/tag4069.xml" ContentType="application/vnd.openxmlformats-officedocument.presentationml.tags+xml"/>
  <Override PartName="/ppt/tags/tag4070.xml" ContentType="application/vnd.openxmlformats-officedocument.presentationml.tags+xml"/>
  <Override PartName="/ppt/tags/tag4071.xml" ContentType="application/vnd.openxmlformats-officedocument.presentationml.tags+xml"/>
  <Override PartName="/ppt/tags/tag4072.xml" ContentType="application/vnd.openxmlformats-officedocument.presentationml.tags+xml"/>
  <Override PartName="/ppt/tags/tag4073.xml" ContentType="application/vnd.openxmlformats-officedocument.presentationml.tags+xml"/>
  <Override PartName="/ppt/tags/tag4074.xml" ContentType="application/vnd.openxmlformats-officedocument.presentationml.tags+xml"/>
  <Override PartName="/ppt/tags/tag4075.xml" ContentType="application/vnd.openxmlformats-officedocument.presentationml.tags+xml"/>
  <Override PartName="/ppt/tags/tag4076.xml" ContentType="application/vnd.openxmlformats-officedocument.presentationml.tags+xml"/>
  <Override PartName="/ppt/tags/tag4077.xml" ContentType="application/vnd.openxmlformats-officedocument.presentationml.tags+xml"/>
  <Override PartName="/ppt/tags/tag4078.xml" ContentType="application/vnd.openxmlformats-officedocument.presentationml.tags+xml"/>
  <Override PartName="/ppt/tags/tag4079.xml" ContentType="application/vnd.openxmlformats-officedocument.presentationml.tags+xml"/>
  <Override PartName="/ppt/tags/tag4080.xml" ContentType="application/vnd.openxmlformats-officedocument.presentationml.tags+xml"/>
  <Override PartName="/ppt/tags/tag4081.xml" ContentType="application/vnd.openxmlformats-officedocument.presentationml.tags+xml"/>
  <Override PartName="/ppt/tags/tag4082.xml" ContentType="application/vnd.openxmlformats-officedocument.presentationml.tags+xml"/>
  <Override PartName="/ppt/tags/tag4083.xml" ContentType="application/vnd.openxmlformats-officedocument.presentationml.tags+xml"/>
  <Override PartName="/ppt/tags/tag4084.xml" ContentType="application/vnd.openxmlformats-officedocument.presentationml.tags+xml"/>
  <Override PartName="/ppt/tags/tag4085.xml" ContentType="application/vnd.openxmlformats-officedocument.presentationml.tags+xml"/>
  <Override PartName="/ppt/tags/tag4086.xml" ContentType="application/vnd.openxmlformats-officedocument.presentationml.tags+xml"/>
  <Override PartName="/ppt/tags/tag4087.xml" ContentType="application/vnd.openxmlformats-officedocument.presentationml.tags+xml"/>
  <Override PartName="/ppt/tags/tag4088.xml" ContentType="application/vnd.openxmlformats-officedocument.presentationml.tags+xml"/>
  <Override PartName="/ppt/tags/tag4089.xml" ContentType="application/vnd.openxmlformats-officedocument.presentationml.tags+xml"/>
  <Override PartName="/ppt/tags/tag4090.xml" ContentType="application/vnd.openxmlformats-officedocument.presentationml.tags+xml"/>
  <Override PartName="/ppt/tags/tag4091.xml" ContentType="application/vnd.openxmlformats-officedocument.presentationml.tags+xml"/>
  <Override PartName="/ppt/tags/tag4092.xml" ContentType="application/vnd.openxmlformats-officedocument.presentationml.tags+xml"/>
  <Override PartName="/ppt/tags/tag4093.xml" ContentType="application/vnd.openxmlformats-officedocument.presentationml.tags+xml"/>
  <Override PartName="/ppt/tags/tag4094.xml" ContentType="application/vnd.openxmlformats-officedocument.presentationml.tags+xml"/>
  <Override PartName="/ppt/tags/tag4095.xml" ContentType="application/vnd.openxmlformats-officedocument.presentationml.tags+xml"/>
  <Override PartName="/ppt/tags/tag4096.xml" ContentType="application/vnd.openxmlformats-officedocument.presentationml.tags+xml"/>
  <Override PartName="/ppt/tags/tag4097.xml" ContentType="application/vnd.openxmlformats-officedocument.presentationml.tags+xml"/>
  <Override PartName="/ppt/tags/tag4098.xml" ContentType="application/vnd.openxmlformats-officedocument.presentationml.tags+xml"/>
  <Override PartName="/ppt/tags/tag4099.xml" ContentType="application/vnd.openxmlformats-officedocument.presentationml.tags+xml"/>
  <Override PartName="/ppt/tags/tag4100.xml" ContentType="application/vnd.openxmlformats-officedocument.presentationml.tags+xml"/>
  <Override PartName="/ppt/tags/tag4101.xml" ContentType="application/vnd.openxmlformats-officedocument.presentationml.tags+xml"/>
  <Override PartName="/ppt/tags/tag4102.xml" ContentType="application/vnd.openxmlformats-officedocument.presentationml.tags+xml"/>
  <Override PartName="/ppt/tags/tag4103.xml" ContentType="application/vnd.openxmlformats-officedocument.presentationml.tags+xml"/>
  <Override PartName="/ppt/tags/tag4104.xml" ContentType="application/vnd.openxmlformats-officedocument.presentationml.tags+xml"/>
  <Override PartName="/ppt/tags/tag4105.xml" ContentType="application/vnd.openxmlformats-officedocument.presentationml.tags+xml"/>
  <Override PartName="/ppt/tags/tag4106.xml" ContentType="application/vnd.openxmlformats-officedocument.presentationml.tags+xml"/>
  <Override PartName="/ppt/tags/tag4107.xml" ContentType="application/vnd.openxmlformats-officedocument.presentationml.tags+xml"/>
  <Override PartName="/ppt/tags/tag4108.xml" ContentType="application/vnd.openxmlformats-officedocument.presentationml.tags+xml"/>
  <Override PartName="/ppt/tags/tag4109.xml" ContentType="application/vnd.openxmlformats-officedocument.presentationml.tags+xml"/>
  <Override PartName="/ppt/tags/tag4110.xml" ContentType="application/vnd.openxmlformats-officedocument.presentationml.tags+xml"/>
  <Override PartName="/ppt/tags/tag4111.xml" ContentType="application/vnd.openxmlformats-officedocument.presentationml.tags+xml"/>
  <Override PartName="/ppt/tags/tag4112.xml" ContentType="application/vnd.openxmlformats-officedocument.presentationml.tags+xml"/>
  <Override PartName="/ppt/tags/tag4113.xml" ContentType="application/vnd.openxmlformats-officedocument.presentationml.tags+xml"/>
  <Override PartName="/ppt/tags/tag4114.xml" ContentType="application/vnd.openxmlformats-officedocument.presentationml.tags+xml"/>
  <Override PartName="/ppt/tags/tag4115.xml" ContentType="application/vnd.openxmlformats-officedocument.presentationml.tags+xml"/>
  <Override PartName="/ppt/tags/tag4116.xml" ContentType="application/vnd.openxmlformats-officedocument.presentationml.tags+xml"/>
  <Override PartName="/ppt/tags/tag4117.xml" ContentType="application/vnd.openxmlformats-officedocument.presentationml.tags+xml"/>
  <Override PartName="/ppt/tags/tag4118.xml" ContentType="application/vnd.openxmlformats-officedocument.presentationml.tags+xml"/>
  <Override PartName="/ppt/tags/tag4119.xml" ContentType="application/vnd.openxmlformats-officedocument.presentationml.tags+xml"/>
  <Override PartName="/ppt/tags/tag4120.xml" ContentType="application/vnd.openxmlformats-officedocument.presentationml.tags+xml"/>
  <Override PartName="/ppt/tags/tag4121.xml" ContentType="application/vnd.openxmlformats-officedocument.presentationml.tags+xml"/>
  <Override PartName="/ppt/tags/tag4122.xml" ContentType="application/vnd.openxmlformats-officedocument.presentationml.tags+xml"/>
  <Override PartName="/ppt/tags/tag4123.xml" ContentType="application/vnd.openxmlformats-officedocument.presentationml.tags+xml"/>
  <Override PartName="/ppt/tags/tag4124.xml" ContentType="application/vnd.openxmlformats-officedocument.presentationml.tags+xml"/>
  <Override PartName="/ppt/tags/tag4125.xml" ContentType="application/vnd.openxmlformats-officedocument.presentationml.tags+xml"/>
  <Override PartName="/ppt/tags/tag4126.xml" ContentType="application/vnd.openxmlformats-officedocument.presentationml.tags+xml"/>
  <Override PartName="/ppt/tags/tag4127.xml" ContentType="application/vnd.openxmlformats-officedocument.presentationml.tags+xml"/>
  <Override PartName="/ppt/tags/tag4128.xml" ContentType="application/vnd.openxmlformats-officedocument.presentationml.tags+xml"/>
  <Override PartName="/ppt/tags/tag4129.xml" ContentType="application/vnd.openxmlformats-officedocument.presentationml.tags+xml"/>
  <Override PartName="/ppt/tags/tag4130.xml" ContentType="application/vnd.openxmlformats-officedocument.presentationml.tags+xml"/>
  <Override PartName="/ppt/tags/tag4131.xml" ContentType="application/vnd.openxmlformats-officedocument.presentationml.tags+xml"/>
  <Override PartName="/ppt/tags/tag4132.xml" ContentType="application/vnd.openxmlformats-officedocument.presentationml.tags+xml"/>
  <Override PartName="/ppt/tags/tag4133.xml" ContentType="application/vnd.openxmlformats-officedocument.presentationml.tags+xml"/>
  <Override PartName="/ppt/tags/tag4134.xml" ContentType="application/vnd.openxmlformats-officedocument.presentationml.tags+xml"/>
  <Override PartName="/ppt/tags/tag4135.xml" ContentType="application/vnd.openxmlformats-officedocument.presentationml.tags+xml"/>
  <Override PartName="/ppt/tags/tag4136.xml" ContentType="application/vnd.openxmlformats-officedocument.presentationml.tags+xml"/>
  <Override PartName="/ppt/tags/tag4137.xml" ContentType="application/vnd.openxmlformats-officedocument.presentationml.tags+xml"/>
  <Override PartName="/ppt/tags/tag4138.xml" ContentType="application/vnd.openxmlformats-officedocument.presentationml.tags+xml"/>
  <Override PartName="/ppt/tags/tag4139.xml" ContentType="application/vnd.openxmlformats-officedocument.presentationml.tags+xml"/>
  <Override PartName="/ppt/tags/tag4140.xml" ContentType="application/vnd.openxmlformats-officedocument.presentationml.tags+xml"/>
  <Override PartName="/ppt/tags/tag4141.xml" ContentType="application/vnd.openxmlformats-officedocument.presentationml.tags+xml"/>
  <Override PartName="/ppt/tags/tag4142.xml" ContentType="application/vnd.openxmlformats-officedocument.presentationml.tags+xml"/>
  <Override PartName="/ppt/tags/tag4143.xml" ContentType="application/vnd.openxmlformats-officedocument.presentationml.tags+xml"/>
  <Override PartName="/ppt/tags/tag4144.xml" ContentType="application/vnd.openxmlformats-officedocument.presentationml.tags+xml"/>
  <Override PartName="/ppt/tags/tag4145.xml" ContentType="application/vnd.openxmlformats-officedocument.presentationml.tags+xml"/>
  <Override PartName="/ppt/tags/tag4146.xml" ContentType="application/vnd.openxmlformats-officedocument.presentationml.tags+xml"/>
  <Override PartName="/ppt/tags/tag4147.xml" ContentType="application/vnd.openxmlformats-officedocument.presentationml.tags+xml"/>
  <Override PartName="/ppt/tags/tag4148.xml" ContentType="application/vnd.openxmlformats-officedocument.presentationml.tags+xml"/>
  <Override PartName="/ppt/tags/tag4149.xml" ContentType="application/vnd.openxmlformats-officedocument.presentationml.tags+xml"/>
  <Override PartName="/ppt/tags/tag4150.xml" ContentType="application/vnd.openxmlformats-officedocument.presentationml.tags+xml"/>
  <Override PartName="/ppt/tags/tag4151.xml" ContentType="application/vnd.openxmlformats-officedocument.presentationml.tags+xml"/>
  <Override PartName="/ppt/tags/tag4152.xml" ContentType="application/vnd.openxmlformats-officedocument.presentationml.tags+xml"/>
  <Override PartName="/ppt/tags/tag4153.xml" ContentType="application/vnd.openxmlformats-officedocument.presentationml.tags+xml"/>
  <Override PartName="/ppt/tags/tag4154.xml" ContentType="application/vnd.openxmlformats-officedocument.presentationml.tags+xml"/>
  <Override PartName="/ppt/tags/tag4155.xml" ContentType="application/vnd.openxmlformats-officedocument.presentationml.tags+xml"/>
  <Override PartName="/ppt/tags/tag4156.xml" ContentType="application/vnd.openxmlformats-officedocument.presentationml.tags+xml"/>
  <Override PartName="/ppt/tags/tag4157.xml" ContentType="application/vnd.openxmlformats-officedocument.presentationml.tags+xml"/>
  <Override PartName="/ppt/tags/tag4158.xml" ContentType="application/vnd.openxmlformats-officedocument.presentationml.tags+xml"/>
  <Override PartName="/ppt/tags/tag4159.xml" ContentType="application/vnd.openxmlformats-officedocument.presentationml.tags+xml"/>
  <Override PartName="/ppt/tags/tag4160.xml" ContentType="application/vnd.openxmlformats-officedocument.presentationml.tags+xml"/>
  <Override PartName="/ppt/tags/tag4161.xml" ContentType="application/vnd.openxmlformats-officedocument.presentationml.tags+xml"/>
  <Override PartName="/ppt/tags/tag4162.xml" ContentType="application/vnd.openxmlformats-officedocument.presentationml.tags+xml"/>
  <Override PartName="/ppt/tags/tag4163.xml" ContentType="application/vnd.openxmlformats-officedocument.presentationml.tags+xml"/>
  <Override PartName="/ppt/tags/tag4164.xml" ContentType="application/vnd.openxmlformats-officedocument.presentationml.tags+xml"/>
  <Override PartName="/ppt/tags/tag4165.xml" ContentType="application/vnd.openxmlformats-officedocument.presentationml.tags+xml"/>
  <Override PartName="/ppt/tags/tag4166.xml" ContentType="application/vnd.openxmlformats-officedocument.presentationml.tags+xml"/>
  <Override PartName="/ppt/tags/tag4167.xml" ContentType="application/vnd.openxmlformats-officedocument.presentationml.tags+xml"/>
  <Override PartName="/ppt/tags/tag4168.xml" ContentType="application/vnd.openxmlformats-officedocument.presentationml.tags+xml"/>
  <Override PartName="/ppt/tags/tag4169.xml" ContentType="application/vnd.openxmlformats-officedocument.presentationml.tags+xml"/>
  <Override PartName="/ppt/tags/tag4170.xml" ContentType="application/vnd.openxmlformats-officedocument.presentationml.tags+xml"/>
  <Override PartName="/ppt/tags/tag4171.xml" ContentType="application/vnd.openxmlformats-officedocument.presentationml.tags+xml"/>
  <Override PartName="/ppt/tags/tag4172.xml" ContentType="application/vnd.openxmlformats-officedocument.presentationml.tags+xml"/>
  <Override PartName="/ppt/tags/tag4173.xml" ContentType="application/vnd.openxmlformats-officedocument.presentationml.tags+xml"/>
  <Override PartName="/ppt/tags/tag4174.xml" ContentType="application/vnd.openxmlformats-officedocument.presentationml.tags+xml"/>
  <Override PartName="/ppt/tags/tag4175.xml" ContentType="application/vnd.openxmlformats-officedocument.presentationml.tags+xml"/>
  <Override PartName="/ppt/tags/tag4176.xml" ContentType="application/vnd.openxmlformats-officedocument.presentationml.tags+xml"/>
  <Override PartName="/ppt/tags/tag4177.xml" ContentType="application/vnd.openxmlformats-officedocument.presentationml.tags+xml"/>
  <Override PartName="/ppt/tags/tag4178.xml" ContentType="application/vnd.openxmlformats-officedocument.presentationml.tags+xml"/>
  <Override PartName="/ppt/tags/tag4179.xml" ContentType="application/vnd.openxmlformats-officedocument.presentationml.tags+xml"/>
  <Override PartName="/ppt/tags/tag4180.xml" ContentType="application/vnd.openxmlformats-officedocument.presentationml.tags+xml"/>
  <Override PartName="/ppt/tags/tag4181.xml" ContentType="application/vnd.openxmlformats-officedocument.presentationml.tags+xml"/>
  <Override PartName="/ppt/tags/tag4182.xml" ContentType="application/vnd.openxmlformats-officedocument.presentationml.tags+xml"/>
  <Override PartName="/ppt/tags/tag4183.xml" ContentType="application/vnd.openxmlformats-officedocument.presentationml.tags+xml"/>
  <Override PartName="/ppt/tags/tag4184.xml" ContentType="application/vnd.openxmlformats-officedocument.presentationml.tags+xml"/>
  <Override PartName="/ppt/tags/tag4185.xml" ContentType="application/vnd.openxmlformats-officedocument.presentationml.tags+xml"/>
  <Override PartName="/ppt/tags/tag4186.xml" ContentType="application/vnd.openxmlformats-officedocument.presentationml.tags+xml"/>
  <Override PartName="/ppt/notesSlides/notesSlide87.xml" ContentType="application/vnd.openxmlformats-officedocument.presentationml.notesSlide+xml"/>
  <Override PartName="/ppt/ink/ink18.xml" ContentType="application/inkml+xml"/>
  <Override PartName="/ppt/tags/tag4187.xml" ContentType="application/vnd.openxmlformats-officedocument.presentationml.tags+xml"/>
  <Override PartName="/ppt/tags/tag4188.xml" ContentType="application/vnd.openxmlformats-officedocument.presentationml.tags+xml"/>
  <Override PartName="/ppt/tags/tag4189.xml" ContentType="application/vnd.openxmlformats-officedocument.presentationml.tags+xml"/>
  <Override PartName="/ppt/tags/tag4190.xml" ContentType="application/vnd.openxmlformats-officedocument.presentationml.tags+xml"/>
  <Override PartName="/ppt/tags/tag4191.xml" ContentType="application/vnd.openxmlformats-officedocument.presentationml.tags+xml"/>
  <Override PartName="/ppt/tags/tag4192.xml" ContentType="application/vnd.openxmlformats-officedocument.presentationml.tags+xml"/>
  <Override PartName="/ppt/tags/tag4193.xml" ContentType="application/vnd.openxmlformats-officedocument.presentationml.tags+xml"/>
  <Override PartName="/ppt/tags/tag4194.xml" ContentType="application/vnd.openxmlformats-officedocument.presentationml.tags+xml"/>
  <Override PartName="/ppt/tags/tag4195.xml" ContentType="application/vnd.openxmlformats-officedocument.presentationml.tags+xml"/>
  <Override PartName="/ppt/tags/tag4196.xml" ContentType="application/vnd.openxmlformats-officedocument.presentationml.tags+xml"/>
  <Override PartName="/ppt/tags/tag4197.xml" ContentType="application/vnd.openxmlformats-officedocument.presentationml.tags+xml"/>
  <Override PartName="/ppt/tags/tag4198.xml" ContentType="application/vnd.openxmlformats-officedocument.presentationml.tags+xml"/>
  <Override PartName="/ppt/tags/tag4199.xml" ContentType="application/vnd.openxmlformats-officedocument.presentationml.tags+xml"/>
  <Override PartName="/ppt/tags/tag4200.xml" ContentType="application/vnd.openxmlformats-officedocument.presentationml.tags+xml"/>
  <Override PartName="/ppt/tags/tag4201.xml" ContentType="application/vnd.openxmlformats-officedocument.presentationml.tags+xml"/>
  <Override PartName="/ppt/tags/tag4202.xml" ContentType="application/vnd.openxmlformats-officedocument.presentationml.tags+xml"/>
  <Override PartName="/ppt/tags/tag4203.xml" ContentType="application/vnd.openxmlformats-officedocument.presentationml.tags+xml"/>
  <Override PartName="/ppt/tags/tag4204.xml" ContentType="application/vnd.openxmlformats-officedocument.presentationml.tags+xml"/>
  <Override PartName="/ppt/tags/tag4205.xml" ContentType="application/vnd.openxmlformats-officedocument.presentationml.tags+xml"/>
  <Override PartName="/ppt/tags/tag4206.xml" ContentType="application/vnd.openxmlformats-officedocument.presentationml.tags+xml"/>
  <Override PartName="/ppt/tags/tag4207.xml" ContentType="application/vnd.openxmlformats-officedocument.presentationml.tags+xml"/>
  <Override PartName="/ppt/tags/tag4208.xml" ContentType="application/vnd.openxmlformats-officedocument.presentationml.tags+xml"/>
  <Override PartName="/ppt/tags/tag4209.xml" ContentType="application/vnd.openxmlformats-officedocument.presentationml.tags+xml"/>
  <Override PartName="/ppt/tags/tag4210.xml" ContentType="application/vnd.openxmlformats-officedocument.presentationml.tags+xml"/>
  <Override PartName="/ppt/tags/tag4211.xml" ContentType="application/vnd.openxmlformats-officedocument.presentationml.tags+xml"/>
  <Override PartName="/ppt/tags/tag4212.xml" ContentType="application/vnd.openxmlformats-officedocument.presentationml.tags+xml"/>
  <Override PartName="/ppt/tags/tag4213.xml" ContentType="application/vnd.openxmlformats-officedocument.presentationml.tags+xml"/>
  <Override PartName="/ppt/tags/tag4214.xml" ContentType="application/vnd.openxmlformats-officedocument.presentationml.tags+xml"/>
  <Override PartName="/ppt/tags/tag4215.xml" ContentType="application/vnd.openxmlformats-officedocument.presentationml.tags+xml"/>
  <Override PartName="/ppt/tags/tag4216.xml" ContentType="application/vnd.openxmlformats-officedocument.presentationml.tags+xml"/>
  <Override PartName="/ppt/tags/tag4217.xml" ContentType="application/vnd.openxmlformats-officedocument.presentationml.tags+xml"/>
  <Override PartName="/ppt/tags/tag4218.xml" ContentType="application/vnd.openxmlformats-officedocument.presentationml.tags+xml"/>
  <Override PartName="/ppt/tags/tag4219.xml" ContentType="application/vnd.openxmlformats-officedocument.presentationml.tags+xml"/>
  <Override PartName="/ppt/tags/tag4220.xml" ContentType="application/vnd.openxmlformats-officedocument.presentationml.tags+xml"/>
  <Override PartName="/ppt/tags/tag4221.xml" ContentType="application/vnd.openxmlformats-officedocument.presentationml.tags+xml"/>
  <Override PartName="/ppt/tags/tag4222.xml" ContentType="application/vnd.openxmlformats-officedocument.presentationml.tags+xml"/>
  <Override PartName="/ppt/tags/tag4223.xml" ContentType="application/vnd.openxmlformats-officedocument.presentationml.tags+xml"/>
  <Override PartName="/ppt/tags/tag4224.xml" ContentType="application/vnd.openxmlformats-officedocument.presentationml.tags+xml"/>
  <Override PartName="/ppt/tags/tag4225.xml" ContentType="application/vnd.openxmlformats-officedocument.presentationml.tags+xml"/>
  <Override PartName="/ppt/tags/tag4226.xml" ContentType="application/vnd.openxmlformats-officedocument.presentationml.tags+xml"/>
  <Override PartName="/ppt/tags/tag4227.xml" ContentType="application/vnd.openxmlformats-officedocument.presentationml.tags+xml"/>
  <Override PartName="/ppt/tags/tag4228.xml" ContentType="application/vnd.openxmlformats-officedocument.presentationml.tags+xml"/>
  <Override PartName="/ppt/tags/tag4229.xml" ContentType="application/vnd.openxmlformats-officedocument.presentationml.tags+xml"/>
  <Override PartName="/ppt/tags/tag4230.xml" ContentType="application/vnd.openxmlformats-officedocument.presentationml.tags+xml"/>
  <Override PartName="/ppt/tags/tag4231.xml" ContentType="application/vnd.openxmlformats-officedocument.presentationml.tags+xml"/>
  <Override PartName="/ppt/tags/tag4232.xml" ContentType="application/vnd.openxmlformats-officedocument.presentationml.tags+xml"/>
  <Override PartName="/ppt/tags/tag4233.xml" ContentType="application/vnd.openxmlformats-officedocument.presentationml.tags+xml"/>
  <Override PartName="/ppt/tags/tag4234.xml" ContentType="application/vnd.openxmlformats-officedocument.presentationml.tags+xml"/>
  <Override PartName="/ppt/tags/tag4235.xml" ContentType="application/vnd.openxmlformats-officedocument.presentationml.tags+xml"/>
  <Override PartName="/ppt/tags/tag4236.xml" ContentType="application/vnd.openxmlformats-officedocument.presentationml.tags+xml"/>
  <Override PartName="/ppt/tags/tag4237.xml" ContentType="application/vnd.openxmlformats-officedocument.presentationml.tags+xml"/>
  <Override PartName="/ppt/tags/tag4238.xml" ContentType="application/vnd.openxmlformats-officedocument.presentationml.tags+xml"/>
  <Override PartName="/ppt/tags/tag4239.xml" ContentType="application/vnd.openxmlformats-officedocument.presentationml.tags+xml"/>
  <Override PartName="/ppt/tags/tag4240.xml" ContentType="application/vnd.openxmlformats-officedocument.presentationml.tags+xml"/>
  <Override PartName="/ppt/tags/tag4241.xml" ContentType="application/vnd.openxmlformats-officedocument.presentationml.tags+xml"/>
  <Override PartName="/ppt/tags/tag4242.xml" ContentType="application/vnd.openxmlformats-officedocument.presentationml.tags+xml"/>
  <Override PartName="/ppt/tags/tag4243.xml" ContentType="application/vnd.openxmlformats-officedocument.presentationml.tags+xml"/>
  <Override PartName="/ppt/tags/tag4244.xml" ContentType="application/vnd.openxmlformats-officedocument.presentationml.tags+xml"/>
  <Override PartName="/ppt/tags/tag4245.xml" ContentType="application/vnd.openxmlformats-officedocument.presentationml.tags+xml"/>
  <Override PartName="/ppt/tags/tag4246.xml" ContentType="application/vnd.openxmlformats-officedocument.presentationml.tags+xml"/>
  <Override PartName="/ppt/tags/tag4247.xml" ContentType="application/vnd.openxmlformats-officedocument.presentationml.tags+xml"/>
  <Override PartName="/ppt/tags/tag4248.xml" ContentType="application/vnd.openxmlformats-officedocument.presentationml.tags+xml"/>
  <Override PartName="/ppt/tags/tag4249.xml" ContentType="application/vnd.openxmlformats-officedocument.presentationml.tags+xml"/>
  <Override PartName="/ppt/tags/tag4250.xml" ContentType="application/vnd.openxmlformats-officedocument.presentationml.tags+xml"/>
  <Override PartName="/ppt/tags/tag4251.xml" ContentType="application/vnd.openxmlformats-officedocument.presentationml.tags+xml"/>
  <Override PartName="/ppt/tags/tag4252.xml" ContentType="application/vnd.openxmlformats-officedocument.presentationml.tags+xml"/>
  <Override PartName="/ppt/tags/tag4253.xml" ContentType="application/vnd.openxmlformats-officedocument.presentationml.tags+xml"/>
  <Override PartName="/ppt/tags/tag4254.xml" ContentType="application/vnd.openxmlformats-officedocument.presentationml.tags+xml"/>
  <Override PartName="/ppt/tags/tag4255.xml" ContentType="application/vnd.openxmlformats-officedocument.presentationml.tags+xml"/>
  <Override PartName="/ppt/tags/tag4256.xml" ContentType="application/vnd.openxmlformats-officedocument.presentationml.tags+xml"/>
  <Override PartName="/ppt/tags/tag4257.xml" ContentType="application/vnd.openxmlformats-officedocument.presentationml.tags+xml"/>
  <Override PartName="/ppt/tags/tag4258.xml" ContentType="application/vnd.openxmlformats-officedocument.presentationml.tags+xml"/>
  <Override PartName="/ppt/tags/tag4259.xml" ContentType="application/vnd.openxmlformats-officedocument.presentationml.tags+xml"/>
  <Override PartName="/ppt/tags/tag4260.xml" ContentType="application/vnd.openxmlformats-officedocument.presentationml.tags+xml"/>
  <Override PartName="/ppt/tags/tag4261.xml" ContentType="application/vnd.openxmlformats-officedocument.presentationml.tags+xml"/>
  <Override PartName="/ppt/tags/tag4262.xml" ContentType="application/vnd.openxmlformats-officedocument.presentationml.tags+xml"/>
  <Override PartName="/ppt/tags/tag4263.xml" ContentType="application/vnd.openxmlformats-officedocument.presentationml.tags+xml"/>
  <Override PartName="/ppt/tags/tag4264.xml" ContentType="application/vnd.openxmlformats-officedocument.presentationml.tags+xml"/>
  <Override PartName="/ppt/tags/tag4265.xml" ContentType="application/vnd.openxmlformats-officedocument.presentationml.tags+xml"/>
  <Override PartName="/ppt/tags/tag4266.xml" ContentType="application/vnd.openxmlformats-officedocument.presentationml.tags+xml"/>
  <Override PartName="/ppt/tags/tag4267.xml" ContentType="application/vnd.openxmlformats-officedocument.presentationml.tags+xml"/>
  <Override PartName="/ppt/tags/tag4268.xml" ContentType="application/vnd.openxmlformats-officedocument.presentationml.tags+xml"/>
  <Override PartName="/ppt/tags/tag4269.xml" ContentType="application/vnd.openxmlformats-officedocument.presentationml.tags+xml"/>
  <Override PartName="/ppt/tags/tag4270.xml" ContentType="application/vnd.openxmlformats-officedocument.presentationml.tags+xml"/>
  <Override PartName="/ppt/tags/tag4271.xml" ContentType="application/vnd.openxmlformats-officedocument.presentationml.tags+xml"/>
  <Override PartName="/ppt/tags/tag4272.xml" ContentType="application/vnd.openxmlformats-officedocument.presentationml.tags+xml"/>
  <Override PartName="/ppt/tags/tag4273.xml" ContentType="application/vnd.openxmlformats-officedocument.presentationml.tags+xml"/>
  <Override PartName="/ppt/tags/tag4274.xml" ContentType="application/vnd.openxmlformats-officedocument.presentationml.tags+xml"/>
  <Override PartName="/ppt/tags/tag4275.xml" ContentType="application/vnd.openxmlformats-officedocument.presentationml.tags+xml"/>
  <Override PartName="/ppt/tags/tag4276.xml" ContentType="application/vnd.openxmlformats-officedocument.presentationml.tags+xml"/>
  <Override PartName="/ppt/tags/tag4277.xml" ContentType="application/vnd.openxmlformats-officedocument.presentationml.tags+xml"/>
  <Override PartName="/ppt/tags/tag4278.xml" ContentType="application/vnd.openxmlformats-officedocument.presentationml.tags+xml"/>
  <Override PartName="/ppt/tags/tag4279.xml" ContentType="application/vnd.openxmlformats-officedocument.presentationml.tags+xml"/>
  <Override PartName="/ppt/tags/tag4280.xml" ContentType="application/vnd.openxmlformats-officedocument.presentationml.tags+xml"/>
  <Override PartName="/ppt/tags/tag4281.xml" ContentType="application/vnd.openxmlformats-officedocument.presentationml.tags+xml"/>
  <Override PartName="/ppt/tags/tag4282.xml" ContentType="application/vnd.openxmlformats-officedocument.presentationml.tags+xml"/>
  <Override PartName="/ppt/tags/tag4283.xml" ContentType="application/vnd.openxmlformats-officedocument.presentationml.tags+xml"/>
  <Override PartName="/ppt/tags/tag4284.xml" ContentType="application/vnd.openxmlformats-officedocument.presentationml.tags+xml"/>
  <Override PartName="/ppt/tags/tag4285.xml" ContentType="application/vnd.openxmlformats-officedocument.presentationml.tags+xml"/>
  <Override PartName="/ppt/tags/tag4286.xml" ContentType="application/vnd.openxmlformats-officedocument.presentationml.tags+xml"/>
  <Override PartName="/ppt/tags/tag4287.xml" ContentType="application/vnd.openxmlformats-officedocument.presentationml.tags+xml"/>
  <Override PartName="/ppt/tags/tag4288.xml" ContentType="application/vnd.openxmlformats-officedocument.presentationml.tags+xml"/>
  <Override PartName="/ppt/tags/tag4289.xml" ContentType="application/vnd.openxmlformats-officedocument.presentationml.tags+xml"/>
  <Override PartName="/ppt/tags/tag4290.xml" ContentType="application/vnd.openxmlformats-officedocument.presentationml.tags+xml"/>
  <Override PartName="/ppt/tags/tag4291.xml" ContentType="application/vnd.openxmlformats-officedocument.presentationml.tags+xml"/>
  <Override PartName="/ppt/tags/tag4292.xml" ContentType="application/vnd.openxmlformats-officedocument.presentationml.tags+xml"/>
  <Override PartName="/ppt/tags/tag4293.xml" ContentType="application/vnd.openxmlformats-officedocument.presentationml.tags+xml"/>
  <Override PartName="/ppt/tags/tag4294.xml" ContentType="application/vnd.openxmlformats-officedocument.presentationml.tags+xml"/>
  <Override PartName="/ppt/tags/tag4295.xml" ContentType="application/vnd.openxmlformats-officedocument.presentationml.tags+xml"/>
  <Override PartName="/ppt/tags/tag4296.xml" ContentType="application/vnd.openxmlformats-officedocument.presentationml.tags+xml"/>
  <Override PartName="/ppt/tags/tag4297.xml" ContentType="application/vnd.openxmlformats-officedocument.presentationml.tags+xml"/>
  <Override PartName="/ppt/tags/tag4298.xml" ContentType="application/vnd.openxmlformats-officedocument.presentationml.tags+xml"/>
  <Override PartName="/ppt/tags/tag4299.xml" ContentType="application/vnd.openxmlformats-officedocument.presentationml.tags+xml"/>
  <Override PartName="/ppt/tags/tag4300.xml" ContentType="application/vnd.openxmlformats-officedocument.presentationml.tags+xml"/>
  <Override PartName="/ppt/tags/tag4301.xml" ContentType="application/vnd.openxmlformats-officedocument.presentationml.tags+xml"/>
  <Override PartName="/ppt/tags/tag4302.xml" ContentType="application/vnd.openxmlformats-officedocument.presentationml.tags+xml"/>
  <Override PartName="/ppt/tags/tag4303.xml" ContentType="application/vnd.openxmlformats-officedocument.presentationml.tags+xml"/>
  <Override PartName="/ppt/tags/tag4304.xml" ContentType="application/vnd.openxmlformats-officedocument.presentationml.tags+xml"/>
  <Override PartName="/ppt/tags/tag4305.xml" ContentType="application/vnd.openxmlformats-officedocument.presentationml.tags+xml"/>
  <Override PartName="/ppt/tags/tag4306.xml" ContentType="application/vnd.openxmlformats-officedocument.presentationml.tags+xml"/>
  <Override PartName="/ppt/tags/tag4307.xml" ContentType="application/vnd.openxmlformats-officedocument.presentationml.tags+xml"/>
  <Override PartName="/ppt/tags/tag4308.xml" ContentType="application/vnd.openxmlformats-officedocument.presentationml.tags+xml"/>
  <Override PartName="/ppt/tags/tag4309.xml" ContentType="application/vnd.openxmlformats-officedocument.presentationml.tags+xml"/>
  <Override PartName="/ppt/tags/tag4310.xml" ContentType="application/vnd.openxmlformats-officedocument.presentationml.tags+xml"/>
  <Override PartName="/ppt/tags/tag4311.xml" ContentType="application/vnd.openxmlformats-officedocument.presentationml.tags+xml"/>
  <Override PartName="/ppt/tags/tag4312.xml" ContentType="application/vnd.openxmlformats-officedocument.presentationml.tags+xml"/>
  <Override PartName="/ppt/tags/tag4313.xml" ContentType="application/vnd.openxmlformats-officedocument.presentationml.tags+xml"/>
  <Override PartName="/ppt/tags/tag4314.xml" ContentType="application/vnd.openxmlformats-officedocument.presentationml.tags+xml"/>
  <Override PartName="/ppt/tags/tag4315.xml" ContentType="application/vnd.openxmlformats-officedocument.presentationml.tags+xml"/>
  <Override PartName="/ppt/tags/tag4316.xml" ContentType="application/vnd.openxmlformats-officedocument.presentationml.tags+xml"/>
  <Override PartName="/ppt/notesSlides/notesSlide88.xml" ContentType="application/vnd.openxmlformats-officedocument.presentationml.notesSlide+xml"/>
  <Override PartName="/ppt/ink/ink19.xml" ContentType="application/inkml+xml"/>
  <Override PartName="/ppt/tags/tag4317.xml" ContentType="application/vnd.openxmlformats-officedocument.presentationml.tags+xml"/>
  <Override PartName="/ppt/tags/tag4318.xml" ContentType="application/vnd.openxmlformats-officedocument.presentationml.tags+xml"/>
  <Override PartName="/ppt/tags/tag4319.xml" ContentType="application/vnd.openxmlformats-officedocument.presentationml.tags+xml"/>
  <Override PartName="/ppt/tags/tag4320.xml" ContentType="application/vnd.openxmlformats-officedocument.presentationml.tags+xml"/>
  <Override PartName="/ppt/tags/tag4321.xml" ContentType="application/vnd.openxmlformats-officedocument.presentationml.tags+xml"/>
  <Override PartName="/ppt/tags/tag4322.xml" ContentType="application/vnd.openxmlformats-officedocument.presentationml.tags+xml"/>
  <Override PartName="/ppt/tags/tag4323.xml" ContentType="application/vnd.openxmlformats-officedocument.presentationml.tags+xml"/>
  <Override PartName="/ppt/tags/tag4324.xml" ContentType="application/vnd.openxmlformats-officedocument.presentationml.tags+xml"/>
  <Override PartName="/ppt/tags/tag4325.xml" ContentType="application/vnd.openxmlformats-officedocument.presentationml.tags+xml"/>
  <Override PartName="/ppt/tags/tag4326.xml" ContentType="application/vnd.openxmlformats-officedocument.presentationml.tags+xml"/>
  <Override PartName="/ppt/tags/tag4327.xml" ContentType="application/vnd.openxmlformats-officedocument.presentationml.tags+xml"/>
  <Override PartName="/ppt/tags/tag4328.xml" ContentType="application/vnd.openxmlformats-officedocument.presentationml.tags+xml"/>
  <Override PartName="/ppt/tags/tag4329.xml" ContentType="application/vnd.openxmlformats-officedocument.presentationml.tags+xml"/>
  <Override PartName="/ppt/tags/tag4330.xml" ContentType="application/vnd.openxmlformats-officedocument.presentationml.tags+xml"/>
  <Override PartName="/ppt/tags/tag4331.xml" ContentType="application/vnd.openxmlformats-officedocument.presentationml.tags+xml"/>
  <Override PartName="/ppt/tags/tag4332.xml" ContentType="application/vnd.openxmlformats-officedocument.presentationml.tags+xml"/>
  <Override PartName="/ppt/tags/tag4333.xml" ContentType="application/vnd.openxmlformats-officedocument.presentationml.tags+xml"/>
  <Override PartName="/ppt/tags/tag4334.xml" ContentType="application/vnd.openxmlformats-officedocument.presentationml.tags+xml"/>
  <Override PartName="/ppt/tags/tag4335.xml" ContentType="application/vnd.openxmlformats-officedocument.presentationml.tags+xml"/>
  <Override PartName="/ppt/tags/tag4336.xml" ContentType="application/vnd.openxmlformats-officedocument.presentationml.tags+xml"/>
  <Override PartName="/ppt/tags/tag4337.xml" ContentType="application/vnd.openxmlformats-officedocument.presentationml.tags+xml"/>
  <Override PartName="/ppt/tags/tag4338.xml" ContentType="application/vnd.openxmlformats-officedocument.presentationml.tags+xml"/>
  <Override PartName="/ppt/tags/tag4339.xml" ContentType="application/vnd.openxmlformats-officedocument.presentationml.tags+xml"/>
  <Override PartName="/ppt/tags/tag4340.xml" ContentType="application/vnd.openxmlformats-officedocument.presentationml.tags+xml"/>
  <Override PartName="/ppt/tags/tag4341.xml" ContentType="application/vnd.openxmlformats-officedocument.presentationml.tags+xml"/>
  <Override PartName="/ppt/tags/tag4342.xml" ContentType="application/vnd.openxmlformats-officedocument.presentationml.tags+xml"/>
  <Override PartName="/ppt/tags/tag4343.xml" ContentType="application/vnd.openxmlformats-officedocument.presentationml.tags+xml"/>
  <Override PartName="/ppt/tags/tag4344.xml" ContentType="application/vnd.openxmlformats-officedocument.presentationml.tags+xml"/>
  <Override PartName="/ppt/tags/tag4345.xml" ContentType="application/vnd.openxmlformats-officedocument.presentationml.tags+xml"/>
  <Override PartName="/ppt/tags/tag4346.xml" ContentType="application/vnd.openxmlformats-officedocument.presentationml.tags+xml"/>
  <Override PartName="/ppt/tags/tag4347.xml" ContentType="application/vnd.openxmlformats-officedocument.presentationml.tags+xml"/>
  <Override PartName="/ppt/tags/tag4348.xml" ContentType="application/vnd.openxmlformats-officedocument.presentationml.tags+xml"/>
  <Override PartName="/ppt/tags/tag4349.xml" ContentType="application/vnd.openxmlformats-officedocument.presentationml.tags+xml"/>
  <Override PartName="/ppt/tags/tag4350.xml" ContentType="application/vnd.openxmlformats-officedocument.presentationml.tags+xml"/>
  <Override PartName="/ppt/tags/tag4351.xml" ContentType="application/vnd.openxmlformats-officedocument.presentationml.tags+xml"/>
  <Override PartName="/ppt/tags/tag4352.xml" ContentType="application/vnd.openxmlformats-officedocument.presentationml.tags+xml"/>
  <Override PartName="/ppt/tags/tag4353.xml" ContentType="application/vnd.openxmlformats-officedocument.presentationml.tags+xml"/>
  <Override PartName="/ppt/tags/tag4354.xml" ContentType="application/vnd.openxmlformats-officedocument.presentationml.tags+xml"/>
  <Override PartName="/ppt/tags/tag4355.xml" ContentType="application/vnd.openxmlformats-officedocument.presentationml.tags+xml"/>
  <Override PartName="/ppt/tags/tag4356.xml" ContentType="application/vnd.openxmlformats-officedocument.presentationml.tags+xml"/>
  <Override PartName="/ppt/tags/tag4357.xml" ContentType="application/vnd.openxmlformats-officedocument.presentationml.tags+xml"/>
  <Override PartName="/ppt/tags/tag4358.xml" ContentType="application/vnd.openxmlformats-officedocument.presentationml.tags+xml"/>
  <Override PartName="/ppt/tags/tag4359.xml" ContentType="application/vnd.openxmlformats-officedocument.presentationml.tags+xml"/>
  <Override PartName="/ppt/tags/tag4360.xml" ContentType="application/vnd.openxmlformats-officedocument.presentationml.tags+xml"/>
  <Override PartName="/ppt/tags/tag4361.xml" ContentType="application/vnd.openxmlformats-officedocument.presentationml.tags+xml"/>
  <Override PartName="/ppt/tags/tag4362.xml" ContentType="application/vnd.openxmlformats-officedocument.presentationml.tags+xml"/>
  <Override PartName="/ppt/tags/tag4363.xml" ContentType="application/vnd.openxmlformats-officedocument.presentationml.tags+xml"/>
  <Override PartName="/ppt/tags/tag4364.xml" ContentType="application/vnd.openxmlformats-officedocument.presentationml.tags+xml"/>
  <Override PartName="/ppt/tags/tag4365.xml" ContentType="application/vnd.openxmlformats-officedocument.presentationml.tags+xml"/>
  <Override PartName="/ppt/tags/tag4366.xml" ContentType="application/vnd.openxmlformats-officedocument.presentationml.tags+xml"/>
  <Override PartName="/ppt/tags/tag4367.xml" ContentType="application/vnd.openxmlformats-officedocument.presentationml.tags+xml"/>
  <Override PartName="/ppt/tags/tag4368.xml" ContentType="application/vnd.openxmlformats-officedocument.presentationml.tags+xml"/>
  <Override PartName="/ppt/tags/tag4369.xml" ContentType="application/vnd.openxmlformats-officedocument.presentationml.tags+xml"/>
  <Override PartName="/ppt/tags/tag4370.xml" ContentType="application/vnd.openxmlformats-officedocument.presentationml.tags+xml"/>
  <Override PartName="/ppt/tags/tag4371.xml" ContentType="application/vnd.openxmlformats-officedocument.presentationml.tags+xml"/>
  <Override PartName="/ppt/tags/tag4372.xml" ContentType="application/vnd.openxmlformats-officedocument.presentationml.tags+xml"/>
  <Override PartName="/ppt/tags/tag4373.xml" ContentType="application/vnd.openxmlformats-officedocument.presentationml.tags+xml"/>
  <Override PartName="/ppt/tags/tag4374.xml" ContentType="application/vnd.openxmlformats-officedocument.presentationml.tags+xml"/>
  <Override PartName="/ppt/tags/tag4375.xml" ContentType="application/vnd.openxmlformats-officedocument.presentationml.tags+xml"/>
  <Override PartName="/ppt/tags/tag4376.xml" ContentType="application/vnd.openxmlformats-officedocument.presentationml.tags+xml"/>
  <Override PartName="/ppt/tags/tag4377.xml" ContentType="application/vnd.openxmlformats-officedocument.presentationml.tags+xml"/>
  <Override PartName="/ppt/tags/tag4378.xml" ContentType="application/vnd.openxmlformats-officedocument.presentationml.tags+xml"/>
  <Override PartName="/ppt/tags/tag4379.xml" ContentType="application/vnd.openxmlformats-officedocument.presentationml.tags+xml"/>
  <Override PartName="/ppt/tags/tag4380.xml" ContentType="application/vnd.openxmlformats-officedocument.presentationml.tags+xml"/>
  <Override PartName="/ppt/tags/tag4381.xml" ContentType="application/vnd.openxmlformats-officedocument.presentationml.tags+xml"/>
  <Override PartName="/ppt/tags/tag4382.xml" ContentType="application/vnd.openxmlformats-officedocument.presentationml.tags+xml"/>
  <Override PartName="/ppt/tags/tag4383.xml" ContentType="application/vnd.openxmlformats-officedocument.presentationml.tags+xml"/>
  <Override PartName="/ppt/tags/tag4384.xml" ContentType="application/vnd.openxmlformats-officedocument.presentationml.tags+xml"/>
  <Override PartName="/ppt/tags/tag4385.xml" ContentType="application/vnd.openxmlformats-officedocument.presentationml.tags+xml"/>
  <Override PartName="/ppt/tags/tag4386.xml" ContentType="application/vnd.openxmlformats-officedocument.presentationml.tags+xml"/>
  <Override PartName="/ppt/tags/tag4387.xml" ContentType="application/vnd.openxmlformats-officedocument.presentationml.tags+xml"/>
  <Override PartName="/ppt/tags/tag4388.xml" ContentType="application/vnd.openxmlformats-officedocument.presentationml.tags+xml"/>
  <Override PartName="/ppt/tags/tag4389.xml" ContentType="application/vnd.openxmlformats-officedocument.presentationml.tags+xml"/>
  <Override PartName="/ppt/tags/tag4390.xml" ContentType="application/vnd.openxmlformats-officedocument.presentationml.tags+xml"/>
  <Override PartName="/ppt/tags/tag4391.xml" ContentType="application/vnd.openxmlformats-officedocument.presentationml.tags+xml"/>
  <Override PartName="/ppt/tags/tag4392.xml" ContentType="application/vnd.openxmlformats-officedocument.presentationml.tags+xml"/>
  <Override PartName="/ppt/tags/tag4393.xml" ContentType="application/vnd.openxmlformats-officedocument.presentationml.tags+xml"/>
  <Override PartName="/ppt/tags/tag4394.xml" ContentType="application/vnd.openxmlformats-officedocument.presentationml.tags+xml"/>
  <Override PartName="/ppt/tags/tag4395.xml" ContentType="application/vnd.openxmlformats-officedocument.presentationml.tags+xml"/>
  <Override PartName="/ppt/tags/tag4396.xml" ContentType="application/vnd.openxmlformats-officedocument.presentationml.tags+xml"/>
  <Override PartName="/ppt/tags/tag4397.xml" ContentType="application/vnd.openxmlformats-officedocument.presentationml.tags+xml"/>
  <Override PartName="/ppt/tags/tag4398.xml" ContentType="application/vnd.openxmlformats-officedocument.presentationml.tags+xml"/>
  <Override PartName="/ppt/tags/tag4399.xml" ContentType="application/vnd.openxmlformats-officedocument.presentationml.tags+xml"/>
  <Override PartName="/ppt/tags/tag4400.xml" ContentType="application/vnd.openxmlformats-officedocument.presentationml.tags+xml"/>
  <Override PartName="/ppt/tags/tag4401.xml" ContentType="application/vnd.openxmlformats-officedocument.presentationml.tags+xml"/>
  <Override PartName="/ppt/tags/tag4402.xml" ContentType="application/vnd.openxmlformats-officedocument.presentationml.tags+xml"/>
  <Override PartName="/ppt/tags/tag4403.xml" ContentType="application/vnd.openxmlformats-officedocument.presentationml.tags+xml"/>
  <Override PartName="/ppt/tags/tag4404.xml" ContentType="application/vnd.openxmlformats-officedocument.presentationml.tags+xml"/>
  <Override PartName="/ppt/tags/tag4405.xml" ContentType="application/vnd.openxmlformats-officedocument.presentationml.tags+xml"/>
  <Override PartName="/ppt/tags/tag4406.xml" ContentType="application/vnd.openxmlformats-officedocument.presentationml.tags+xml"/>
  <Override PartName="/ppt/tags/tag4407.xml" ContentType="application/vnd.openxmlformats-officedocument.presentationml.tags+xml"/>
  <Override PartName="/ppt/tags/tag4408.xml" ContentType="application/vnd.openxmlformats-officedocument.presentationml.tags+xml"/>
  <Override PartName="/ppt/tags/tag4409.xml" ContentType="application/vnd.openxmlformats-officedocument.presentationml.tags+xml"/>
  <Override PartName="/ppt/tags/tag4410.xml" ContentType="application/vnd.openxmlformats-officedocument.presentationml.tags+xml"/>
  <Override PartName="/ppt/tags/tag4411.xml" ContentType="application/vnd.openxmlformats-officedocument.presentationml.tags+xml"/>
  <Override PartName="/ppt/tags/tag4412.xml" ContentType="application/vnd.openxmlformats-officedocument.presentationml.tags+xml"/>
  <Override PartName="/ppt/tags/tag4413.xml" ContentType="application/vnd.openxmlformats-officedocument.presentationml.tags+xml"/>
  <Override PartName="/ppt/tags/tag4414.xml" ContentType="application/vnd.openxmlformats-officedocument.presentationml.tags+xml"/>
  <Override PartName="/ppt/tags/tag4415.xml" ContentType="application/vnd.openxmlformats-officedocument.presentationml.tags+xml"/>
  <Override PartName="/ppt/tags/tag4416.xml" ContentType="application/vnd.openxmlformats-officedocument.presentationml.tags+xml"/>
  <Override PartName="/ppt/tags/tag4417.xml" ContentType="application/vnd.openxmlformats-officedocument.presentationml.tags+xml"/>
  <Override PartName="/ppt/tags/tag4418.xml" ContentType="application/vnd.openxmlformats-officedocument.presentationml.tags+xml"/>
  <Override PartName="/ppt/tags/tag4419.xml" ContentType="application/vnd.openxmlformats-officedocument.presentationml.tags+xml"/>
  <Override PartName="/ppt/tags/tag4420.xml" ContentType="application/vnd.openxmlformats-officedocument.presentationml.tags+xml"/>
  <Override PartName="/ppt/tags/tag4421.xml" ContentType="application/vnd.openxmlformats-officedocument.presentationml.tags+xml"/>
  <Override PartName="/ppt/tags/tag4422.xml" ContentType="application/vnd.openxmlformats-officedocument.presentationml.tags+xml"/>
  <Override PartName="/ppt/tags/tag4423.xml" ContentType="application/vnd.openxmlformats-officedocument.presentationml.tags+xml"/>
  <Override PartName="/ppt/tags/tag4424.xml" ContentType="application/vnd.openxmlformats-officedocument.presentationml.tags+xml"/>
  <Override PartName="/ppt/tags/tag4425.xml" ContentType="application/vnd.openxmlformats-officedocument.presentationml.tags+xml"/>
  <Override PartName="/ppt/tags/tag4426.xml" ContentType="application/vnd.openxmlformats-officedocument.presentationml.tags+xml"/>
  <Override PartName="/ppt/tags/tag4427.xml" ContentType="application/vnd.openxmlformats-officedocument.presentationml.tags+xml"/>
  <Override PartName="/ppt/tags/tag4428.xml" ContentType="application/vnd.openxmlformats-officedocument.presentationml.tags+xml"/>
  <Override PartName="/ppt/tags/tag4429.xml" ContentType="application/vnd.openxmlformats-officedocument.presentationml.tags+xml"/>
  <Override PartName="/ppt/tags/tag4430.xml" ContentType="application/vnd.openxmlformats-officedocument.presentationml.tags+xml"/>
  <Override PartName="/ppt/tags/tag4431.xml" ContentType="application/vnd.openxmlformats-officedocument.presentationml.tags+xml"/>
  <Override PartName="/ppt/tags/tag4432.xml" ContentType="application/vnd.openxmlformats-officedocument.presentationml.tags+xml"/>
  <Override PartName="/ppt/tags/tag4433.xml" ContentType="application/vnd.openxmlformats-officedocument.presentationml.tags+xml"/>
  <Override PartName="/ppt/tags/tag4434.xml" ContentType="application/vnd.openxmlformats-officedocument.presentationml.tags+xml"/>
  <Override PartName="/ppt/tags/tag4435.xml" ContentType="application/vnd.openxmlformats-officedocument.presentationml.tags+xml"/>
  <Override PartName="/ppt/tags/tag4436.xml" ContentType="application/vnd.openxmlformats-officedocument.presentationml.tags+xml"/>
  <Override PartName="/ppt/tags/tag4437.xml" ContentType="application/vnd.openxmlformats-officedocument.presentationml.tags+xml"/>
  <Override PartName="/ppt/tags/tag4438.xml" ContentType="application/vnd.openxmlformats-officedocument.presentationml.tags+xml"/>
  <Override PartName="/ppt/tags/tag4439.xml" ContentType="application/vnd.openxmlformats-officedocument.presentationml.tags+xml"/>
  <Override PartName="/ppt/tags/tag4440.xml" ContentType="application/vnd.openxmlformats-officedocument.presentationml.tags+xml"/>
  <Override PartName="/ppt/tags/tag4441.xml" ContentType="application/vnd.openxmlformats-officedocument.presentationml.tags+xml"/>
  <Override PartName="/ppt/tags/tag4442.xml" ContentType="application/vnd.openxmlformats-officedocument.presentationml.tags+xml"/>
  <Override PartName="/ppt/tags/tag4443.xml" ContentType="application/vnd.openxmlformats-officedocument.presentationml.tags+xml"/>
  <Override PartName="/ppt/tags/tag4444.xml" ContentType="application/vnd.openxmlformats-officedocument.presentationml.tags+xml"/>
  <Override PartName="/ppt/tags/tag4445.xml" ContentType="application/vnd.openxmlformats-officedocument.presentationml.tags+xml"/>
  <Override PartName="/ppt/notesSlides/notesSlide89.xml" ContentType="application/vnd.openxmlformats-officedocument.presentationml.notesSlide+xml"/>
  <Override PartName="/ppt/tags/tag4446.xml" ContentType="application/vnd.openxmlformats-officedocument.presentationml.tags+xml"/>
  <Override PartName="/ppt/tags/tag4447.xml" ContentType="application/vnd.openxmlformats-officedocument.presentationml.tags+xml"/>
  <Override PartName="/ppt/tags/tag4448.xml" ContentType="application/vnd.openxmlformats-officedocument.presentationml.tags+xml"/>
  <Override PartName="/ppt/tags/tag4449.xml" ContentType="application/vnd.openxmlformats-officedocument.presentationml.tags+xml"/>
  <Override PartName="/ppt/tags/tag4450.xml" ContentType="application/vnd.openxmlformats-officedocument.presentationml.tags+xml"/>
  <Override PartName="/ppt/tags/tag4451.xml" ContentType="application/vnd.openxmlformats-officedocument.presentationml.tags+xml"/>
  <Override PartName="/ppt/tags/tag4452.xml" ContentType="application/vnd.openxmlformats-officedocument.presentationml.tags+xml"/>
  <Override PartName="/ppt/tags/tag4453.xml" ContentType="application/vnd.openxmlformats-officedocument.presentationml.tags+xml"/>
  <Override PartName="/ppt/tags/tag4454.xml" ContentType="application/vnd.openxmlformats-officedocument.presentationml.tags+xml"/>
  <Override PartName="/ppt/tags/tag4455.xml" ContentType="application/vnd.openxmlformats-officedocument.presentationml.tags+xml"/>
  <Override PartName="/ppt/tags/tag4456.xml" ContentType="application/vnd.openxmlformats-officedocument.presentationml.tags+xml"/>
  <Override PartName="/ppt/tags/tag4457.xml" ContentType="application/vnd.openxmlformats-officedocument.presentationml.tags+xml"/>
  <Override PartName="/ppt/tags/tag4458.xml" ContentType="application/vnd.openxmlformats-officedocument.presentationml.tags+xml"/>
  <Override PartName="/ppt/tags/tag4459.xml" ContentType="application/vnd.openxmlformats-officedocument.presentationml.tags+xml"/>
  <Override PartName="/ppt/tags/tag4460.xml" ContentType="application/vnd.openxmlformats-officedocument.presentationml.tags+xml"/>
  <Override PartName="/ppt/tags/tag4461.xml" ContentType="application/vnd.openxmlformats-officedocument.presentationml.tags+xml"/>
  <Override PartName="/ppt/tags/tag4462.xml" ContentType="application/vnd.openxmlformats-officedocument.presentationml.tags+xml"/>
  <Override PartName="/ppt/tags/tag4463.xml" ContentType="application/vnd.openxmlformats-officedocument.presentationml.tags+xml"/>
  <Override PartName="/ppt/tags/tag4464.xml" ContentType="application/vnd.openxmlformats-officedocument.presentationml.tags+xml"/>
  <Override PartName="/ppt/tags/tag4465.xml" ContentType="application/vnd.openxmlformats-officedocument.presentationml.tags+xml"/>
  <Override PartName="/ppt/tags/tag4466.xml" ContentType="application/vnd.openxmlformats-officedocument.presentationml.tags+xml"/>
  <Override PartName="/ppt/tags/tag4467.xml" ContentType="application/vnd.openxmlformats-officedocument.presentationml.tags+xml"/>
  <Override PartName="/ppt/tags/tag4468.xml" ContentType="application/vnd.openxmlformats-officedocument.presentationml.tags+xml"/>
  <Override PartName="/ppt/tags/tag4469.xml" ContentType="application/vnd.openxmlformats-officedocument.presentationml.tags+xml"/>
  <Override PartName="/ppt/tags/tag4470.xml" ContentType="application/vnd.openxmlformats-officedocument.presentationml.tags+xml"/>
  <Override PartName="/ppt/tags/tag4471.xml" ContentType="application/vnd.openxmlformats-officedocument.presentationml.tags+xml"/>
  <Override PartName="/ppt/tags/tag4472.xml" ContentType="application/vnd.openxmlformats-officedocument.presentationml.tags+xml"/>
  <Override PartName="/ppt/tags/tag4473.xml" ContentType="application/vnd.openxmlformats-officedocument.presentationml.tags+xml"/>
  <Override PartName="/ppt/tags/tag4474.xml" ContentType="application/vnd.openxmlformats-officedocument.presentationml.tags+xml"/>
  <Override PartName="/ppt/tags/tag4475.xml" ContentType="application/vnd.openxmlformats-officedocument.presentationml.tags+xml"/>
  <Override PartName="/ppt/tags/tag4476.xml" ContentType="application/vnd.openxmlformats-officedocument.presentationml.tags+xml"/>
  <Override PartName="/ppt/tags/tag4477.xml" ContentType="application/vnd.openxmlformats-officedocument.presentationml.tags+xml"/>
  <Override PartName="/ppt/tags/tag4478.xml" ContentType="application/vnd.openxmlformats-officedocument.presentationml.tags+xml"/>
  <Override PartName="/ppt/tags/tag4479.xml" ContentType="application/vnd.openxmlformats-officedocument.presentationml.tags+xml"/>
  <Override PartName="/ppt/tags/tag4480.xml" ContentType="application/vnd.openxmlformats-officedocument.presentationml.tags+xml"/>
  <Override PartName="/ppt/tags/tag4481.xml" ContentType="application/vnd.openxmlformats-officedocument.presentationml.tags+xml"/>
  <Override PartName="/ppt/tags/tag4482.xml" ContentType="application/vnd.openxmlformats-officedocument.presentationml.tags+xml"/>
  <Override PartName="/ppt/tags/tag4483.xml" ContentType="application/vnd.openxmlformats-officedocument.presentationml.tags+xml"/>
  <Override PartName="/ppt/tags/tag4484.xml" ContentType="application/vnd.openxmlformats-officedocument.presentationml.tags+xml"/>
  <Override PartName="/ppt/tags/tag4485.xml" ContentType="application/vnd.openxmlformats-officedocument.presentationml.tags+xml"/>
  <Override PartName="/ppt/tags/tag4486.xml" ContentType="application/vnd.openxmlformats-officedocument.presentationml.tags+xml"/>
  <Override PartName="/ppt/tags/tag4487.xml" ContentType="application/vnd.openxmlformats-officedocument.presentationml.tags+xml"/>
  <Override PartName="/ppt/tags/tag4488.xml" ContentType="application/vnd.openxmlformats-officedocument.presentationml.tags+xml"/>
  <Override PartName="/ppt/tags/tag4489.xml" ContentType="application/vnd.openxmlformats-officedocument.presentationml.tags+xml"/>
  <Override PartName="/ppt/tags/tag4490.xml" ContentType="application/vnd.openxmlformats-officedocument.presentationml.tags+xml"/>
  <Override PartName="/ppt/tags/tag4491.xml" ContentType="application/vnd.openxmlformats-officedocument.presentationml.tags+xml"/>
  <Override PartName="/ppt/tags/tag4492.xml" ContentType="application/vnd.openxmlformats-officedocument.presentationml.tags+xml"/>
  <Override PartName="/ppt/tags/tag4493.xml" ContentType="application/vnd.openxmlformats-officedocument.presentationml.tags+xml"/>
  <Override PartName="/ppt/tags/tag4494.xml" ContentType="application/vnd.openxmlformats-officedocument.presentationml.tags+xml"/>
  <Override PartName="/ppt/tags/tag4495.xml" ContentType="application/vnd.openxmlformats-officedocument.presentationml.tags+xml"/>
  <Override PartName="/ppt/tags/tag4496.xml" ContentType="application/vnd.openxmlformats-officedocument.presentationml.tags+xml"/>
  <Override PartName="/ppt/tags/tag4497.xml" ContentType="application/vnd.openxmlformats-officedocument.presentationml.tags+xml"/>
  <Override PartName="/ppt/tags/tag4498.xml" ContentType="application/vnd.openxmlformats-officedocument.presentationml.tags+xml"/>
  <Override PartName="/ppt/tags/tag4499.xml" ContentType="application/vnd.openxmlformats-officedocument.presentationml.tags+xml"/>
  <Override PartName="/ppt/tags/tag4500.xml" ContentType="application/vnd.openxmlformats-officedocument.presentationml.tags+xml"/>
  <Override PartName="/ppt/tags/tag4501.xml" ContentType="application/vnd.openxmlformats-officedocument.presentationml.tags+xml"/>
  <Override PartName="/ppt/tags/tag4502.xml" ContentType="application/vnd.openxmlformats-officedocument.presentationml.tags+xml"/>
  <Override PartName="/ppt/tags/tag4503.xml" ContentType="application/vnd.openxmlformats-officedocument.presentationml.tags+xml"/>
  <Override PartName="/ppt/tags/tag4504.xml" ContentType="application/vnd.openxmlformats-officedocument.presentationml.tags+xml"/>
  <Override PartName="/ppt/tags/tag4505.xml" ContentType="application/vnd.openxmlformats-officedocument.presentationml.tags+xml"/>
  <Override PartName="/ppt/tags/tag4506.xml" ContentType="application/vnd.openxmlformats-officedocument.presentationml.tags+xml"/>
  <Override PartName="/ppt/tags/tag4507.xml" ContentType="application/vnd.openxmlformats-officedocument.presentationml.tags+xml"/>
  <Override PartName="/ppt/tags/tag4508.xml" ContentType="application/vnd.openxmlformats-officedocument.presentationml.tags+xml"/>
  <Override PartName="/ppt/tags/tag4509.xml" ContentType="application/vnd.openxmlformats-officedocument.presentationml.tags+xml"/>
  <Override PartName="/ppt/tags/tag4510.xml" ContentType="application/vnd.openxmlformats-officedocument.presentationml.tags+xml"/>
  <Override PartName="/ppt/tags/tag4511.xml" ContentType="application/vnd.openxmlformats-officedocument.presentationml.tags+xml"/>
  <Override PartName="/ppt/tags/tag4512.xml" ContentType="application/vnd.openxmlformats-officedocument.presentationml.tags+xml"/>
  <Override PartName="/ppt/tags/tag4513.xml" ContentType="application/vnd.openxmlformats-officedocument.presentationml.tags+xml"/>
  <Override PartName="/ppt/tags/tag4514.xml" ContentType="application/vnd.openxmlformats-officedocument.presentationml.tags+xml"/>
  <Override PartName="/ppt/tags/tag4515.xml" ContentType="application/vnd.openxmlformats-officedocument.presentationml.tags+xml"/>
  <Override PartName="/ppt/tags/tag4516.xml" ContentType="application/vnd.openxmlformats-officedocument.presentationml.tags+xml"/>
  <Override PartName="/ppt/tags/tag4517.xml" ContentType="application/vnd.openxmlformats-officedocument.presentationml.tags+xml"/>
  <Override PartName="/ppt/tags/tag4518.xml" ContentType="application/vnd.openxmlformats-officedocument.presentationml.tags+xml"/>
  <Override PartName="/ppt/tags/tag4519.xml" ContentType="application/vnd.openxmlformats-officedocument.presentationml.tags+xml"/>
  <Override PartName="/ppt/tags/tag4520.xml" ContentType="application/vnd.openxmlformats-officedocument.presentationml.tags+xml"/>
  <Override PartName="/ppt/tags/tag4521.xml" ContentType="application/vnd.openxmlformats-officedocument.presentationml.tags+xml"/>
  <Override PartName="/ppt/tags/tag4522.xml" ContentType="application/vnd.openxmlformats-officedocument.presentationml.tags+xml"/>
  <Override PartName="/ppt/tags/tag4523.xml" ContentType="application/vnd.openxmlformats-officedocument.presentationml.tags+xml"/>
  <Override PartName="/ppt/tags/tag4524.xml" ContentType="application/vnd.openxmlformats-officedocument.presentationml.tags+xml"/>
  <Override PartName="/ppt/tags/tag4525.xml" ContentType="application/vnd.openxmlformats-officedocument.presentationml.tags+xml"/>
  <Override PartName="/ppt/tags/tag4526.xml" ContentType="application/vnd.openxmlformats-officedocument.presentationml.tags+xml"/>
  <Override PartName="/ppt/tags/tag4527.xml" ContentType="application/vnd.openxmlformats-officedocument.presentationml.tags+xml"/>
  <Override PartName="/ppt/tags/tag4528.xml" ContentType="application/vnd.openxmlformats-officedocument.presentationml.tags+xml"/>
  <Override PartName="/ppt/tags/tag4529.xml" ContentType="application/vnd.openxmlformats-officedocument.presentationml.tags+xml"/>
  <Override PartName="/ppt/tags/tag4530.xml" ContentType="application/vnd.openxmlformats-officedocument.presentationml.tags+xml"/>
  <Override PartName="/ppt/tags/tag4531.xml" ContentType="application/vnd.openxmlformats-officedocument.presentationml.tags+xml"/>
  <Override PartName="/ppt/tags/tag4532.xml" ContentType="application/vnd.openxmlformats-officedocument.presentationml.tags+xml"/>
  <Override PartName="/ppt/tags/tag4533.xml" ContentType="application/vnd.openxmlformats-officedocument.presentationml.tags+xml"/>
  <Override PartName="/ppt/tags/tag4534.xml" ContentType="application/vnd.openxmlformats-officedocument.presentationml.tags+xml"/>
  <Override PartName="/ppt/tags/tag4535.xml" ContentType="application/vnd.openxmlformats-officedocument.presentationml.tags+xml"/>
  <Override PartName="/ppt/tags/tag4536.xml" ContentType="application/vnd.openxmlformats-officedocument.presentationml.tags+xml"/>
  <Override PartName="/ppt/tags/tag4537.xml" ContentType="application/vnd.openxmlformats-officedocument.presentationml.tags+xml"/>
  <Override PartName="/ppt/tags/tag4538.xml" ContentType="application/vnd.openxmlformats-officedocument.presentationml.tags+xml"/>
  <Override PartName="/ppt/tags/tag4539.xml" ContentType="application/vnd.openxmlformats-officedocument.presentationml.tags+xml"/>
  <Override PartName="/ppt/tags/tag4540.xml" ContentType="application/vnd.openxmlformats-officedocument.presentationml.tags+xml"/>
  <Override PartName="/ppt/tags/tag4541.xml" ContentType="application/vnd.openxmlformats-officedocument.presentationml.tags+xml"/>
  <Override PartName="/ppt/tags/tag4542.xml" ContentType="application/vnd.openxmlformats-officedocument.presentationml.tags+xml"/>
  <Override PartName="/ppt/tags/tag4543.xml" ContentType="application/vnd.openxmlformats-officedocument.presentationml.tags+xml"/>
  <Override PartName="/ppt/tags/tag4544.xml" ContentType="application/vnd.openxmlformats-officedocument.presentationml.tags+xml"/>
  <Override PartName="/ppt/tags/tag4545.xml" ContentType="application/vnd.openxmlformats-officedocument.presentationml.tags+xml"/>
  <Override PartName="/ppt/tags/tag4546.xml" ContentType="application/vnd.openxmlformats-officedocument.presentationml.tags+xml"/>
  <Override PartName="/ppt/tags/tag4547.xml" ContentType="application/vnd.openxmlformats-officedocument.presentationml.tags+xml"/>
  <Override PartName="/ppt/tags/tag4548.xml" ContentType="application/vnd.openxmlformats-officedocument.presentationml.tags+xml"/>
  <Override PartName="/ppt/tags/tag4549.xml" ContentType="application/vnd.openxmlformats-officedocument.presentationml.tags+xml"/>
  <Override PartName="/ppt/tags/tag4550.xml" ContentType="application/vnd.openxmlformats-officedocument.presentationml.tags+xml"/>
  <Override PartName="/ppt/tags/tag4551.xml" ContentType="application/vnd.openxmlformats-officedocument.presentationml.tags+xml"/>
  <Override PartName="/ppt/tags/tag4552.xml" ContentType="application/vnd.openxmlformats-officedocument.presentationml.tags+xml"/>
  <Override PartName="/ppt/tags/tag4553.xml" ContentType="application/vnd.openxmlformats-officedocument.presentationml.tags+xml"/>
  <Override PartName="/ppt/tags/tag4554.xml" ContentType="application/vnd.openxmlformats-officedocument.presentationml.tags+xml"/>
  <Override PartName="/ppt/tags/tag4555.xml" ContentType="application/vnd.openxmlformats-officedocument.presentationml.tags+xml"/>
  <Override PartName="/ppt/tags/tag4556.xml" ContentType="application/vnd.openxmlformats-officedocument.presentationml.tags+xml"/>
  <Override PartName="/ppt/tags/tag4557.xml" ContentType="application/vnd.openxmlformats-officedocument.presentationml.tags+xml"/>
  <Override PartName="/ppt/tags/tag4558.xml" ContentType="application/vnd.openxmlformats-officedocument.presentationml.tags+xml"/>
  <Override PartName="/ppt/tags/tag4559.xml" ContentType="application/vnd.openxmlformats-officedocument.presentationml.tags+xml"/>
  <Override PartName="/ppt/tags/tag4560.xml" ContentType="application/vnd.openxmlformats-officedocument.presentationml.tags+xml"/>
  <Override PartName="/ppt/tags/tag4561.xml" ContentType="application/vnd.openxmlformats-officedocument.presentationml.tags+xml"/>
  <Override PartName="/ppt/tags/tag4562.xml" ContentType="application/vnd.openxmlformats-officedocument.presentationml.tags+xml"/>
  <Override PartName="/ppt/tags/tag4563.xml" ContentType="application/vnd.openxmlformats-officedocument.presentationml.tags+xml"/>
  <Override PartName="/ppt/tags/tag4564.xml" ContentType="application/vnd.openxmlformats-officedocument.presentationml.tags+xml"/>
  <Override PartName="/ppt/tags/tag4565.xml" ContentType="application/vnd.openxmlformats-officedocument.presentationml.tags+xml"/>
  <Override PartName="/ppt/tags/tag4566.xml" ContentType="application/vnd.openxmlformats-officedocument.presentationml.tags+xml"/>
  <Override PartName="/ppt/tags/tag4567.xml" ContentType="application/vnd.openxmlformats-officedocument.presentationml.tags+xml"/>
  <Override PartName="/ppt/tags/tag4568.xml" ContentType="application/vnd.openxmlformats-officedocument.presentationml.tags+xml"/>
  <Override PartName="/ppt/tags/tag4569.xml" ContentType="application/vnd.openxmlformats-officedocument.presentationml.tags+xml"/>
  <Override PartName="/ppt/tags/tag4570.xml" ContentType="application/vnd.openxmlformats-officedocument.presentationml.tags+xml"/>
  <Override PartName="/ppt/tags/tag4571.xml" ContentType="application/vnd.openxmlformats-officedocument.presentationml.tags+xml"/>
  <Override PartName="/ppt/tags/tag4572.xml" ContentType="application/vnd.openxmlformats-officedocument.presentationml.tags+xml"/>
  <Override PartName="/ppt/tags/tag4573.xml" ContentType="application/vnd.openxmlformats-officedocument.presentationml.tags+xml"/>
  <Override PartName="/ppt/tags/tag4574.xml" ContentType="application/vnd.openxmlformats-officedocument.presentationml.tags+xml"/>
  <Override PartName="/ppt/notesSlides/notesSlide90.xml" ContentType="application/vnd.openxmlformats-officedocument.presentationml.notesSlide+xml"/>
  <Override PartName="/ppt/tags/tag4575.xml" ContentType="application/vnd.openxmlformats-officedocument.presentationml.tags+xml"/>
  <Override PartName="/ppt/tags/tag4576.xml" ContentType="application/vnd.openxmlformats-officedocument.presentationml.tags+xml"/>
  <Override PartName="/ppt/tags/tag4577.xml" ContentType="application/vnd.openxmlformats-officedocument.presentationml.tags+xml"/>
  <Override PartName="/ppt/tags/tag4578.xml" ContentType="application/vnd.openxmlformats-officedocument.presentationml.tags+xml"/>
  <Override PartName="/ppt/tags/tag4579.xml" ContentType="application/vnd.openxmlformats-officedocument.presentationml.tags+xml"/>
  <Override PartName="/ppt/tags/tag4580.xml" ContentType="application/vnd.openxmlformats-officedocument.presentationml.tags+xml"/>
  <Override PartName="/ppt/tags/tag4581.xml" ContentType="application/vnd.openxmlformats-officedocument.presentationml.tags+xml"/>
  <Override PartName="/ppt/tags/tag4582.xml" ContentType="application/vnd.openxmlformats-officedocument.presentationml.tags+xml"/>
  <Override PartName="/ppt/tags/tag4583.xml" ContentType="application/vnd.openxmlformats-officedocument.presentationml.tags+xml"/>
  <Override PartName="/ppt/tags/tag4584.xml" ContentType="application/vnd.openxmlformats-officedocument.presentationml.tags+xml"/>
  <Override PartName="/ppt/tags/tag4585.xml" ContentType="application/vnd.openxmlformats-officedocument.presentationml.tags+xml"/>
  <Override PartName="/ppt/tags/tag4586.xml" ContentType="application/vnd.openxmlformats-officedocument.presentationml.tags+xml"/>
  <Override PartName="/ppt/tags/tag4587.xml" ContentType="application/vnd.openxmlformats-officedocument.presentationml.tags+xml"/>
  <Override PartName="/ppt/tags/tag4588.xml" ContentType="application/vnd.openxmlformats-officedocument.presentationml.tags+xml"/>
  <Override PartName="/ppt/tags/tag4589.xml" ContentType="application/vnd.openxmlformats-officedocument.presentationml.tags+xml"/>
  <Override PartName="/ppt/tags/tag4590.xml" ContentType="application/vnd.openxmlformats-officedocument.presentationml.tags+xml"/>
  <Override PartName="/ppt/tags/tag4591.xml" ContentType="application/vnd.openxmlformats-officedocument.presentationml.tags+xml"/>
  <Override PartName="/ppt/tags/tag4592.xml" ContentType="application/vnd.openxmlformats-officedocument.presentationml.tags+xml"/>
  <Override PartName="/ppt/tags/tag4593.xml" ContentType="application/vnd.openxmlformats-officedocument.presentationml.tags+xml"/>
  <Override PartName="/ppt/tags/tag4594.xml" ContentType="application/vnd.openxmlformats-officedocument.presentationml.tags+xml"/>
  <Override PartName="/ppt/tags/tag4595.xml" ContentType="application/vnd.openxmlformats-officedocument.presentationml.tags+xml"/>
  <Override PartName="/ppt/tags/tag4596.xml" ContentType="application/vnd.openxmlformats-officedocument.presentationml.tags+xml"/>
  <Override PartName="/ppt/tags/tag4597.xml" ContentType="application/vnd.openxmlformats-officedocument.presentationml.tags+xml"/>
  <Override PartName="/ppt/tags/tag4598.xml" ContentType="application/vnd.openxmlformats-officedocument.presentationml.tags+xml"/>
  <Override PartName="/ppt/tags/tag4599.xml" ContentType="application/vnd.openxmlformats-officedocument.presentationml.tags+xml"/>
  <Override PartName="/ppt/tags/tag4600.xml" ContentType="application/vnd.openxmlformats-officedocument.presentationml.tags+xml"/>
  <Override PartName="/ppt/tags/tag4601.xml" ContentType="application/vnd.openxmlformats-officedocument.presentationml.tags+xml"/>
  <Override PartName="/ppt/tags/tag4602.xml" ContentType="application/vnd.openxmlformats-officedocument.presentationml.tags+xml"/>
  <Override PartName="/ppt/tags/tag4603.xml" ContentType="application/vnd.openxmlformats-officedocument.presentationml.tags+xml"/>
  <Override PartName="/ppt/tags/tag4604.xml" ContentType="application/vnd.openxmlformats-officedocument.presentationml.tags+xml"/>
  <Override PartName="/ppt/tags/tag4605.xml" ContentType="application/vnd.openxmlformats-officedocument.presentationml.tags+xml"/>
  <Override PartName="/ppt/tags/tag4606.xml" ContentType="application/vnd.openxmlformats-officedocument.presentationml.tags+xml"/>
  <Override PartName="/ppt/tags/tag4607.xml" ContentType="application/vnd.openxmlformats-officedocument.presentationml.tags+xml"/>
  <Override PartName="/ppt/tags/tag4608.xml" ContentType="application/vnd.openxmlformats-officedocument.presentationml.tags+xml"/>
  <Override PartName="/ppt/tags/tag4609.xml" ContentType="application/vnd.openxmlformats-officedocument.presentationml.tags+xml"/>
  <Override PartName="/ppt/tags/tag4610.xml" ContentType="application/vnd.openxmlformats-officedocument.presentationml.tags+xml"/>
  <Override PartName="/ppt/tags/tag4611.xml" ContentType="application/vnd.openxmlformats-officedocument.presentationml.tags+xml"/>
  <Override PartName="/ppt/tags/tag4612.xml" ContentType="application/vnd.openxmlformats-officedocument.presentationml.tags+xml"/>
  <Override PartName="/ppt/tags/tag4613.xml" ContentType="application/vnd.openxmlformats-officedocument.presentationml.tags+xml"/>
  <Override PartName="/ppt/tags/tag4614.xml" ContentType="application/vnd.openxmlformats-officedocument.presentationml.tags+xml"/>
  <Override PartName="/ppt/tags/tag4615.xml" ContentType="application/vnd.openxmlformats-officedocument.presentationml.tags+xml"/>
  <Override PartName="/ppt/tags/tag4616.xml" ContentType="application/vnd.openxmlformats-officedocument.presentationml.tags+xml"/>
  <Override PartName="/ppt/tags/tag4617.xml" ContentType="application/vnd.openxmlformats-officedocument.presentationml.tags+xml"/>
  <Override PartName="/ppt/tags/tag4618.xml" ContentType="application/vnd.openxmlformats-officedocument.presentationml.tags+xml"/>
  <Override PartName="/ppt/tags/tag4619.xml" ContentType="application/vnd.openxmlformats-officedocument.presentationml.tags+xml"/>
  <Override PartName="/ppt/tags/tag4620.xml" ContentType="application/vnd.openxmlformats-officedocument.presentationml.tags+xml"/>
  <Override PartName="/ppt/tags/tag4621.xml" ContentType="application/vnd.openxmlformats-officedocument.presentationml.tags+xml"/>
  <Override PartName="/ppt/tags/tag4622.xml" ContentType="application/vnd.openxmlformats-officedocument.presentationml.tags+xml"/>
  <Override PartName="/ppt/tags/tag4623.xml" ContentType="application/vnd.openxmlformats-officedocument.presentationml.tags+xml"/>
  <Override PartName="/ppt/tags/tag4624.xml" ContentType="application/vnd.openxmlformats-officedocument.presentationml.tags+xml"/>
  <Override PartName="/ppt/tags/tag4625.xml" ContentType="application/vnd.openxmlformats-officedocument.presentationml.tags+xml"/>
  <Override PartName="/ppt/tags/tag4626.xml" ContentType="application/vnd.openxmlformats-officedocument.presentationml.tags+xml"/>
  <Override PartName="/ppt/tags/tag4627.xml" ContentType="application/vnd.openxmlformats-officedocument.presentationml.tags+xml"/>
  <Override PartName="/ppt/tags/tag4628.xml" ContentType="application/vnd.openxmlformats-officedocument.presentationml.tags+xml"/>
  <Override PartName="/ppt/tags/tag4629.xml" ContentType="application/vnd.openxmlformats-officedocument.presentationml.tags+xml"/>
  <Override PartName="/ppt/tags/tag4630.xml" ContentType="application/vnd.openxmlformats-officedocument.presentationml.tags+xml"/>
  <Override PartName="/ppt/tags/tag4631.xml" ContentType="application/vnd.openxmlformats-officedocument.presentationml.tags+xml"/>
  <Override PartName="/ppt/tags/tag4632.xml" ContentType="application/vnd.openxmlformats-officedocument.presentationml.tags+xml"/>
  <Override PartName="/ppt/tags/tag4633.xml" ContentType="application/vnd.openxmlformats-officedocument.presentationml.tags+xml"/>
  <Override PartName="/ppt/tags/tag4634.xml" ContentType="application/vnd.openxmlformats-officedocument.presentationml.tags+xml"/>
  <Override PartName="/ppt/tags/tag4635.xml" ContentType="application/vnd.openxmlformats-officedocument.presentationml.tags+xml"/>
  <Override PartName="/ppt/tags/tag4636.xml" ContentType="application/vnd.openxmlformats-officedocument.presentationml.tags+xml"/>
  <Override PartName="/ppt/tags/tag4637.xml" ContentType="application/vnd.openxmlformats-officedocument.presentationml.tags+xml"/>
  <Override PartName="/ppt/tags/tag4638.xml" ContentType="application/vnd.openxmlformats-officedocument.presentationml.tags+xml"/>
  <Override PartName="/ppt/tags/tag4639.xml" ContentType="application/vnd.openxmlformats-officedocument.presentationml.tags+xml"/>
  <Override PartName="/ppt/tags/tag4640.xml" ContentType="application/vnd.openxmlformats-officedocument.presentationml.tags+xml"/>
  <Override PartName="/ppt/tags/tag4641.xml" ContentType="application/vnd.openxmlformats-officedocument.presentationml.tags+xml"/>
  <Override PartName="/ppt/tags/tag4642.xml" ContentType="application/vnd.openxmlformats-officedocument.presentationml.tags+xml"/>
  <Override PartName="/ppt/tags/tag4643.xml" ContentType="application/vnd.openxmlformats-officedocument.presentationml.tags+xml"/>
  <Override PartName="/ppt/tags/tag4644.xml" ContentType="application/vnd.openxmlformats-officedocument.presentationml.tags+xml"/>
  <Override PartName="/ppt/tags/tag4645.xml" ContentType="application/vnd.openxmlformats-officedocument.presentationml.tags+xml"/>
  <Override PartName="/ppt/tags/tag4646.xml" ContentType="application/vnd.openxmlformats-officedocument.presentationml.tags+xml"/>
  <Override PartName="/ppt/tags/tag4647.xml" ContentType="application/vnd.openxmlformats-officedocument.presentationml.tags+xml"/>
  <Override PartName="/ppt/tags/tag4648.xml" ContentType="application/vnd.openxmlformats-officedocument.presentationml.tags+xml"/>
  <Override PartName="/ppt/tags/tag4649.xml" ContentType="application/vnd.openxmlformats-officedocument.presentationml.tags+xml"/>
  <Override PartName="/ppt/tags/tag4650.xml" ContentType="application/vnd.openxmlformats-officedocument.presentationml.tags+xml"/>
  <Override PartName="/ppt/tags/tag4651.xml" ContentType="application/vnd.openxmlformats-officedocument.presentationml.tags+xml"/>
  <Override PartName="/ppt/tags/tag4652.xml" ContentType="application/vnd.openxmlformats-officedocument.presentationml.tags+xml"/>
  <Override PartName="/ppt/tags/tag4653.xml" ContentType="application/vnd.openxmlformats-officedocument.presentationml.tags+xml"/>
  <Override PartName="/ppt/tags/tag4654.xml" ContentType="application/vnd.openxmlformats-officedocument.presentationml.tags+xml"/>
  <Override PartName="/ppt/tags/tag4655.xml" ContentType="application/vnd.openxmlformats-officedocument.presentationml.tags+xml"/>
  <Override PartName="/ppt/tags/tag4656.xml" ContentType="application/vnd.openxmlformats-officedocument.presentationml.tags+xml"/>
  <Override PartName="/ppt/tags/tag4657.xml" ContentType="application/vnd.openxmlformats-officedocument.presentationml.tags+xml"/>
  <Override PartName="/ppt/tags/tag4658.xml" ContentType="application/vnd.openxmlformats-officedocument.presentationml.tags+xml"/>
  <Override PartName="/ppt/tags/tag4659.xml" ContentType="application/vnd.openxmlformats-officedocument.presentationml.tags+xml"/>
  <Override PartName="/ppt/tags/tag4660.xml" ContentType="application/vnd.openxmlformats-officedocument.presentationml.tags+xml"/>
  <Override PartName="/ppt/tags/tag4661.xml" ContentType="application/vnd.openxmlformats-officedocument.presentationml.tags+xml"/>
  <Override PartName="/ppt/tags/tag4662.xml" ContentType="application/vnd.openxmlformats-officedocument.presentationml.tags+xml"/>
  <Override PartName="/ppt/tags/tag4663.xml" ContentType="application/vnd.openxmlformats-officedocument.presentationml.tags+xml"/>
  <Override PartName="/ppt/tags/tag4664.xml" ContentType="application/vnd.openxmlformats-officedocument.presentationml.tags+xml"/>
  <Override PartName="/ppt/tags/tag4665.xml" ContentType="application/vnd.openxmlformats-officedocument.presentationml.tags+xml"/>
  <Override PartName="/ppt/tags/tag4666.xml" ContentType="application/vnd.openxmlformats-officedocument.presentationml.tags+xml"/>
  <Override PartName="/ppt/tags/tag4667.xml" ContentType="application/vnd.openxmlformats-officedocument.presentationml.tags+xml"/>
  <Override PartName="/ppt/tags/tag4668.xml" ContentType="application/vnd.openxmlformats-officedocument.presentationml.tags+xml"/>
  <Override PartName="/ppt/tags/tag4669.xml" ContentType="application/vnd.openxmlformats-officedocument.presentationml.tags+xml"/>
  <Override PartName="/ppt/tags/tag4670.xml" ContentType="application/vnd.openxmlformats-officedocument.presentationml.tags+xml"/>
  <Override PartName="/ppt/tags/tag4671.xml" ContentType="application/vnd.openxmlformats-officedocument.presentationml.tags+xml"/>
  <Override PartName="/ppt/tags/tag4672.xml" ContentType="application/vnd.openxmlformats-officedocument.presentationml.tags+xml"/>
  <Override PartName="/ppt/tags/tag4673.xml" ContentType="application/vnd.openxmlformats-officedocument.presentationml.tags+xml"/>
  <Override PartName="/ppt/tags/tag4674.xml" ContentType="application/vnd.openxmlformats-officedocument.presentationml.tags+xml"/>
  <Override PartName="/ppt/tags/tag4675.xml" ContentType="application/vnd.openxmlformats-officedocument.presentationml.tags+xml"/>
  <Override PartName="/ppt/tags/tag4676.xml" ContentType="application/vnd.openxmlformats-officedocument.presentationml.tags+xml"/>
  <Override PartName="/ppt/tags/tag4677.xml" ContentType="application/vnd.openxmlformats-officedocument.presentationml.tags+xml"/>
  <Override PartName="/ppt/tags/tag4678.xml" ContentType="application/vnd.openxmlformats-officedocument.presentationml.tags+xml"/>
  <Override PartName="/ppt/tags/tag4679.xml" ContentType="application/vnd.openxmlformats-officedocument.presentationml.tags+xml"/>
  <Override PartName="/ppt/tags/tag4680.xml" ContentType="application/vnd.openxmlformats-officedocument.presentationml.tags+xml"/>
  <Override PartName="/ppt/tags/tag4681.xml" ContentType="application/vnd.openxmlformats-officedocument.presentationml.tags+xml"/>
  <Override PartName="/ppt/tags/tag4682.xml" ContentType="application/vnd.openxmlformats-officedocument.presentationml.tags+xml"/>
  <Override PartName="/ppt/tags/tag4683.xml" ContentType="application/vnd.openxmlformats-officedocument.presentationml.tags+xml"/>
  <Override PartName="/ppt/tags/tag4684.xml" ContentType="application/vnd.openxmlformats-officedocument.presentationml.tags+xml"/>
  <Override PartName="/ppt/tags/tag4685.xml" ContentType="application/vnd.openxmlformats-officedocument.presentationml.tags+xml"/>
  <Override PartName="/ppt/tags/tag4686.xml" ContentType="application/vnd.openxmlformats-officedocument.presentationml.tags+xml"/>
  <Override PartName="/ppt/tags/tag4687.xml" ContentType="application/vnd.openxmlformats-officedocument.presentationml.tags+xml"/>
  <Override PartName="/ppt/tags/tag4688.xml" ContentType="application/vnd.openxmlformats-officedocument.presentationml.tags+xml"/>
  <Override PartName="/ppt/tags/tag4689.xml" ContentType="application/vnd.openxmlformats-officedocument.presentationml.tags+xml"/>
  <Override PartName="/ppt/tags/tag4690.xml" ContentType="application/vnd.openxmlformats-officedocument.presentationml.tags+xml"/>
  <Override PartName="/ppt/tags/tag4691.xml" ContentType="application/vnd.openxmlformats-officedocument.presentationml.tags+xml"/>
  <Override PartName="/ppt/tags/tag4692.xml" ContentType="application/vnd.openxmlformats-officedocument.presentationml.tags+xml"/>
  <Override PartName="/ppt/tags/tag4693.xml" ContentType="application/vnd.openxmlformats-officedocument.presentationml.tags+xml"/>
  <Override PartName="/ppt/tags/tag4694.xml" ContentType="application/vnd.openxmlformats-officedocument.presentationml.tags+xml"/>
  <Override PartName="/ppt/tags/tag4695.xml" ContentType="application/vnd.openxmlformats-officedocument.presentationml.tags+xml"/>
  <Override PartName="/ppt/tags/tag4696.xml" ContentType="application/vnd.openxmlformats-officedocument.presentationml.tags+xml"/>
  <Override PartName="/ppt/tags/tag4697.xml" ContentType="application/vnd.openxmlformats-officedocument.presentationml.tags+xml"/>
  <Override PartName="/ppt/tags/tag4698.xml" ContentType="application/vnd.openxmlformats-officedocument.presentationml.tags+xml"/>
  <Override PartName="/ppt/tags/tag4699.xml" ContentType="application/vnd.openxmlformats-officedocument.presentationml.tags+xml"/>
  <Override PartName="/ppt/tags/tag4700.xml" ContentType="application/vnd.openxmlformats-officedocument.presentationml.tags+xml"/>
  <Override PartName="/ppt/tags/tag4701.xml" ContentType="application/vnd.openxmlformats-officedocument.presentationml.tags+xml"/>
  <Override PartName="/ppt/tags/tag4702.xml" ContentType="application/vnd.openxmlformats-officedocument.presentationml.tags+xml"/>
  <Override PartName="/ppt/tags/tag4703.xml" ContentType="application/vnd.openxmlformats-officedocument.presentationml.tags+xml"/>
  <Override PartName="/ppt/notesSlides/notesSlide91.xml" ContentType="application/vnd.openxmlformats-officedocument.presentationml.notesSlide+xml"/>
  <Override PartName="/ppt/tags/tag4704.xml" ContentType="application/vnd.openxmlformats-officedocument.presentationml.tags+xml"/>
  <Override PartName="/ppt/tags/tag4705.xml" ContentType="application/vnd.openxmlformats-officedocument.presentationml.tags+xml"/>
  <Override PartName="/ppt/tags/tag4706.xml" ContentType="application/vnd.openxmlformats-officedocument.presentationml.tags+xml"/>
  <Override PartName="/ppt/tags/tag4707.xml" ContentType="application/vnd.openxmlformats-officedocument.presentationml.tags+xml"/>
  <Override PartName="/ppt/tags/tag4708.xml" ContentType="application/vnd.openxmlformats-officedocument.presentationml.tags+xml"/>
  <Override PartName="/ppt/tags/tag4709.xml" ContentType="application/vnd.openxmlformats-officedocument.presentationml.tags+xml"/>
  <Override PartName="/ppt/tags/tag4710.xml" ContentType="application/vnd.openxmlformats-officedocument.presentationml.tags+xml"/>
  <Override PartName="/ppt/tags/tag4711.xml" ContentType="application/vnd.openxmlformats-officedocument.presentationml.tags+xml"/>
  <Override PartName="/ppt/tags/tag4712.xml" ContentType="application/vnd.openxmlformats-officedocument.presentationml.tags+xml"/>
  <Override PartName="/ppt/tags/tag4713.xml" ContentType="application/vnd.openxmlformats-officedocument.presentationml.tags+xml"/>
  <Override PartName="/ppt/tags/tag4714.xml" ContentType="application/vnd.openxmlformats-officedocument.presentationml.tags+xml"/>
  <Override PartName="/ppt/tags/tag4715.xml" ContentType="application/vnd.openxmlformats-officedocument.presentationml.tags+xml"/>
  <Override PartName="/ppt/tags/tag4716.xml" ContentType="application/vnd.openxmlformats-officedocument.presentationml.tags+xml"/>
  <Override PartName="/ppt/tags/tag4717.xml" ContentType="application/vnd.openxmlformats-officedocument.presentationml.tags+xml"/>
  <Override PartName="/ppt/tags/tag4718.xml" ContentType="application/vnd.openxmlformats-officedocument.presentationml.tags+xml"/>
  <Override PartName="/ppt/tags/tag4719.xml" ContentType="application/vnd.openxmlformats-officedocument.presentationml.tags+xml"/>
  <Override PartName="/ppt/tags/tag4720.xml" ContentType="application/vnd.openxmlformats-officedocument.presentationml.tags+xml"/>
  <Override PartName="/ppt/tags/tag4721.xml" ContentType="application/vnd.openxmlformats-officedocument.presentationml.tags+xml"/>
  <Override PartName="/ppt/tags/tag4722.xml" ContentType="application/vnd.openxmlformats-officedocument.presentationml.tags+xml"/>
  <Override PartName="/ppt/tags/tag4723.xml" ContentType="application/vnd.openxmlformats-officedocument.presentationml.tags+xml"/>
  <Override PartName="/ppt/tags/tag4724.xml" ContentType="application/vnd.openxmlformats-officedocument.presentationml.tags+xml"/>
  <Override PartName="/ppt/tags/tag4725.xml" ContentType="application/vnd.openxmlformats-officedocument.presentationml.tags+xml"/>
  <Override PartName="/ppt/tags/tag4726.xml" ContentType="application/vnd.openxmlformats-officedocument.presentationml.tags+xml"/>
  <Override PartName="/ppt/tags/tag4727.xml" ContentType="application/vnd.openxmlformats-officedocument.presentationml.tags+xml"/>
  <Override PartName="/ppt/tags/tag4728.xml" ContentType="application/vnd.openxmlformats-officedocument.presentationml.tags+xml"/>
  <Override PartName="/ppt/tags/tag4729.xml" ContentType="application/vnd.openxmlformats-officedocument.presentationml.tags+xml"/>
  <Override PartName="/ppt/tags/tag4730.xml" ContentType="application/vnd.openxmlformats-officedocument.presentationml.tags+xml"/>
  <Override PartName="/ppt/tags/tag4731.xml" ContentType="application/vnd.openxmlformats-officedocument.presentationml.tags+xml"/>
  <Override PartName="/ppt/tags/tag4732.xml" ContentType="application/vnd.openxmlformats-officedocument.presentationml.tags+xml"/>
  <Override PartName="/ppt/tags/tag4733.xml" ContentType="application/vnd.openxmlformats-officedocument.presentationml.tags+xml"/>
  <Override PartName="/ppt/tags/tag4734.xml" ContentType="application/vnd.openxmlformats-officedocument.presentationml.tags+xml"/>
  <Override PartName="/ppt/tags/tag4735.xml" ContentType="application/vnd.openxmlformats-officedocument.presentationml.tags+xml"/>
  <Override PartName="/ppt/tags/tag4736.xml" ContentType="application/vnd.openxmlformats-officedocument.presentationml.tags+xml"/>
  <Override PartName="/ppt/tags/tag4737.xml" ContentType="application/vnd.openxmlformats-officedocument.presentationml.tags+xml"/>
  <Override PartName="/ppt/tags/tag4738.xml" ContentType="application/vnd.openxmlformats-officedocument.presentationml.tags+xml"/>
  <Override PartName="/ppt/tags/tag4739.xml" ContentType="application/vnd.openxmlformats-officedocument.presentationml.tags+xml"/>
  <Override PartName="/ppt/tags/tag4740.xml" ContentType="application/vnd.openxmlformats-officedocument.presentationml.tags+xml"/>
  <Override PartName="/ppt/tags/tag4741.xml" ContentType="application/vnd.openxmlformats-officedocument.presentationml.tags+xml"/>
  <Override PartName="/ppt/tags/tag4742.xml" ContentType="application/vnd.openxmlformats-officedocument.presentationml.tags+xml"/>
  <Override PartName="/ppt/tags/tag4743.xml" ContentType="application/vnd.openxmlformats-officedocument.presentationml.tags+xml"/>
  <Override PartName="/ppt/tags/tag4744.xml" ContentType="application/vnd.openxmlformats-officedocument.presentationml.tags+xml"/>
  <Override PartName="/ppt/tags/tag4745.xml" ContentType="application/vnd.openxmlformats-officedocument.presentationml.tags+xml"/>
  <Override PartName="/ppt/tags/tag4746.xml" ContentType="application/vnd.openxmlformats-officedocument.presentationml.tags+xml"/>
  <Override PartName="/ppt/tags/tag4747.xml" ContentType="application/vnd.openxmlformats-officedocument.presentationml.tags+xml"/>
  <Override PartName="/ppt/tags/tag4748.xml" ContentType="application/vnd.openxmlformats-officedocument.presentationml.tags+xml"/>
  <Override PartName="/ppt/tags/tag4749.xml" ContentType="application/vnd.openxmlformats-officedocument.presentationml.tags+xml"/>
  <Override PartName="/ppt/tags/tag4750.xml" ContentType="application/vnd.openxmlformats-officedocument.presentationml.tags+xml"/>
  <Override PartName="/ppt/tags/tag4751.xml" ContentType="application/vnd.openxmlformats-officedocument.presentationml.tags+xml"/>
  <Override PartName="/ppt/tags/tag4752.xml" ContentType="application/vnd.openxmlformats-officedocument.presentationml.tags+xml"/>
  <Override PartName="/ppt/tags/tag4753.xml" ContentType="application/vnd.openxmlformats-officedocument.presentationml.tags+xml"/>
  <Override PartName="/ppt/tags/tag4754.xml" ContentType="application/vnd.openxmlformats-officedocument.presentationml.tags+xml"/>
  <Override PartName="/ppt/tags/tag4755.xml" ContentType="application/vnd.openxmlformats-officedocument.presentationml.tags+xml"/>
  <Override PartName="/ppt/tags/tag4756.xml" ContentType="application/vnd.openxmlformats-officedocument.presentationml.tags+xml"/>
  <Override PartName="/ppt/tags/tag4757.xml" ContentType="application/vnd.openxmlformats-officedocument.presentationml.tags+xml"/>
  <Override PartName="/ppt/tags/tag4758.xml" ContentType="application/vnd.openxmlformats-officedocument.presentationml.tags+xml"/>
  <Override PartName="/ppt/tags/tag4759.xml" ContentType="application/vnd.openxmlformats-officedocument.presentationml.tags+xml"/>
  <Override PartName="/ppt/tags/tag4760.xml" ContentType="application/vnd.openxmlformats-officedocument.presentationml.tags+xml"/>
  <Override PartName="/ppt/tags/tag4761.xml" ContentType="application/vnd.openxmlformats-officedocument.presentationml.tags+xml"/>
  <Override PartName="/ppt/tags/tag4762.xml" ContentType="application/vnd.openxmlformats-officedocument.presentationml.tags+xml"/>
  <Override PartName="/ppt/tags/tag4763.xml" ContentType="application/vnd.openxmlformats-officedocument.presentationml.tags+xml"/>
  <Override PartName="/ppt/tags/tag4764.xml" ContentType="application/vnd.openxmlformats-officedocument.presentationml.tags+xml"/>
  <Override PartName="/ppt/tags/tag4765.xml" ContentType="application/vnd.openxmlformats-officedocument.presentationml.tags+xml"/>
  <Override PartName="/ppt/tags/tag4766.xml" ContentType="application/vnd.openxmlformats-officedocument.presentationml.tags+xml"/>
  <Override PartName="/ppt/tags/tag4767.xml" ContentType="application/vnd.openxmlformats-officedocument.presentationml.tags+xml"/>
  <Override PartName="/ppt/tags/tag4768.xml" ContentType="application/vnd.openxmlformats-officedocument.presentationml.tags+xml"/>
  <Override PartName="/ppt/tags/tag4769.xml" ContentType="application/vnd.openxmlformats-officedocument.presentationml.tags+xml"/>
  <Override PartName="/ppt/tags/tag4770.xml" ContentType="application/vnd.openxmlformats-officedocument.presentationml.tags+xml"/>
  <Override PartName="/ppt/tags/tag4771.xml" ContentType="application/vnd.openxmlformats-officedocument.presentationml.tags+xml"/>
  <Override PartName="/ppt/tags/tag4772.xml" ContentType="application/vnd.openxmlformats-officedocument.presentationml.tags+xml"/>
  <Override PartName="/ppt/tags/tag4773.xml" ContentType="application/vnd.openxmlformats-officedocument.presentationml.tags+xml"/>
  <Override PartName="/ppt/tags/tag4774.xml" ContentType="application/vnd.openxmlformats-officedocument.presentationml.tags+xml"/>
  <Override PartName="/ppt/tags/tag4775.xml" ContentType="application/vnd.openxmlformats-officedocument.presentationml.tags+xml"/>
  <Override PartName="/ppt/tags/tag4776.xml" ContentType="application/vnd.openxmlformats-officedocument.presentationml.tags+xml"/>
  <Override PartName="/ppt/tags/tag4777.xml" ContentType="application/vnd.openxmlformats-officedocument.presentationml.tags+xml"/>
  <Override PartName="/ppt/tags/tag4778.xml" ContentType="application/vnd.openxmlformats-officedocument.presentationml.tags+xml"/>
  <Override PartName="/ppt/tags/tag4779.xml" ContentType="application/vnd.openxmlformats-officedocument.presentationml.tags+xml"/>
  <Override PartName="/ppt/tags/tag4780.xml" ContentType="application/vnd.openxmlformats-officedocument.presentationml.tags+xml"/>
  <Override PartName="/ppt/tags/tag4781.xml" ContentType="application/vnd.openxmlformats-officedocument.presentationml.tags+xml"/>
  <Override PartName="/ppt/tags/tag4782.xml" ContentType="application/vnd.openxmlformats-officedocument.presentationml.tags+xml"/>
  <Override PartName="/ppt/tags/tag4783.xml" ContentType="application/vnd.openxmlformats-officedocument.presentationml.tags+xml"/>
  <Override PartName="/ppt/tags/tag4784.xml" ContentType="application/vnd.openxmlformats-officedocument.presentationml.tags+xml"/>
  <Override PartName="/ppt/tags/tag4785.xml" ContentType="application/vnd.openxmlformats-officedocument.presentationml.tags+xml"/>
  <Override PartName="/ppt/tags/tag4786.xml" ContentType="application/vnd.openxmlformats-officedocument.presentationml.tags+xml"/>
  <Override PartName="/ppt/tags/tag4787.xml" ContentType="application/vnd.openxmlformats-officedocument.presentationml.tags+xml"/>
  <Override PartName="/ppt/tags/tag4788.xml" ContentType="application/vnd.openxmlformats-officedocument.presentationml.tags+xml"/>
  <Override PartName="/ppt/tags/tag4789.xml" ContentType="application/vnd.openxmlformats-officedocument.presentationml.tags+xml"/>
  <Override PartName="/ppt/tags/tag4790.xml" ContentType="application/vnd.openxmlformats-officedocument.presentationml.tags+xml"/>
  <Override PartName="/ppt/tags/tag4791.xml" ContentType="application/vnd.openxmlformats-officedocument.presentationml.tags+xml"/>
  <Override PartName="/ppt/tags/tag4792.xml" ContentType="application/vnd.openxmlformats-officedocument.presentationml.tags+xml"/>
  <Override PartName="/ppt/tags/tag4793.xml" ContentType="application/vnd.openxmlformats-officedocument.presentationml.tags+xml"/>
  <Override PartName="/ppt/tags/tag4794.xml" ContentType="application/vnd.openxmlformats-officedocument.presentationml.tags+xml"/>
  <Override PartName="/ppt/tags/tag4795.xml" ContentType="application/vnd.openxmlformats-officedocument.presentationml.tags+xml"/>
  <Override PartName="/ppt/tags/tag4796.xml" ContentType="application/vnd.openxmlformats-officedocument.presentationml.tags+xml"/>
  <Override PartName="/ppt/tags/tag4797.xml" ContentType="application/vnd.openxmlformats-officedocument.presentationml.tags+xml"/>
  <Override PartName="/ppt/tags/tag4798.xml" ContentType="application/vnd.openxmlformats-officedocument.presentationml.tags+xml"/>
  <Override PartName="/ppt/tags/tag4799.xml" ContentType="application/vnd.openxmlformats-officedocument.presentationml.tags+xml"/>
  <Override PartName="/ppt/tags/tag4800.xml" ContentType="application/vnd.openxmlformats-officedocument.presentationml.tags+xml"/>
  <Override PartName="/ppt/tags/tag4801.xml" ContentType="application/vnd.openxmlformats-officedocument.presentationml.tags+xml"/>
  <Override PartName="/ppt/tags/tag4802.xml" ContentType="application/vnd.openxmlformats-officedocument.presentationml.tags+xml"/>
  <Override PartName="/ppt/tags/tag4803.xml" ContentType="application/vnd.openxmlformats-officedocument.presentationml.tags+xml"/>
  <Override PartName="/ppt/tags/tag4804.xml" ContentType="application/vnd.openxmlformats-officedocument.presentationml.tags+xml"/>
  <Override PartName="/ppt/tags/tag4805.xml" ContentType="application/vnd.openxmlformats-officedocument.presentationml.tags+xml"/>
  <Override PartName="/ppt/tags/tag4806.xml" ContentType="application/vnd.openxmlformats-officedocument.presentationml.tags+xml"/>
  <Override PartName="/ppt/tags/tag4807.xml" ContentType="application/vnd.openxmlformats-officedocument.presentationml.tags+xml"/>
  <Override PartName="/ppt/tags/tag4808.xml" ContentType="application/vnd.openxmlformats-officedocument.presentationml.tags+xml"/>
  <Override PartName="/ppt/tags/tag4809.xml" ContentType="application/vnd.openxmlformats-officedocument.presentationml.tags+xml"/>
  <Override PartName="/ppt/tags/tag4810.xml" ContentType="application/vnd.openxmlformats-officedocument.presentationml.tags+xml"/>
  <Override PartName="/ppt/tags/tag4811.xml" ContentType="application/vnd.openxmlformats-officedocument.presentationml.tags+xml"/>
  <Override PartName="/ppt/tags/tag4812.xml" ContentType="application/vnd.openxmlformats-officedocument.presentationml.tags+xml"/>
  <Override PartName="/ppt/tags/tag4813.xml" ContentType="application/vnd.openxmlformats-officedocument.presentationml.tags+xml"/>
  <Override PartName="/ppt/tags/tag4814.xml" ContentType="application/vnd.openxmlformats-officedocument.presentationml.tags+xml"/>
  <Override PartName="/ppt/tags/tag4815.xml" ContentType="application/vnd.openxmlformats-officedocument.presentationml.tags+xml"/>
  <Override PartName="/ppt/tags/tag4816.xml" ContentType="application/vnd.openxmlformats-officedocument.presentationml.tags+xml"/>
  <Override PartName="/ppt/tags/tag4817.xml" ContentType="application/vnd.openxmlformats-officedocument.presentationml.tags+xml"/>
  <Override PartName="/ppt/tags/tag4818.xml" ContentType="application/vnd.openxmlformats-officedocument.presentationml.tags+xml"/>
  <Override PartName="/ppt/tags/tag4819.xml" ContentType="application/vnd.openxmlformats-officedocument.presentationml.tags+xml"/>
  <Override PartName="/ppt/tags/tag4820.xml" ContentType="application/vnd.openxmlformats-officedocument.presentationml.tags+xml"/>
  <Override PartName="/ppt/tags/tag4821.xml" ContentType="application/vnd.openxmlformats-officedocument.presentationml.tags+xml"/>
  <Override PartName="/ppt/tags/tag4822.xml" ContentType="application/vnd.openxmlformats-officedocument.presentationml.tags+xml"/>
  <Override PartName="/ppt/tags/tag4823.xml" ContentType="application/vnd.openxmlformats-officedocument.presentationml.tags+xml"/>
  <Override PartName="/ppt/tags/tag4824.xml" ContentType="application/vnd.openxmlformats-officedocument.presentationml.tags+xml"/>
  <Override PartName="/ppt/tags/tag4825.xml" ContentType="application/vnd.openxmlformats-officedocument.presentationml.tags+xml"/>
  <Override PartName="/ppt/tags/tag4826.xml" ContentType="application/vnd.openxmlformats-officedocument.presentationml.tags+xml"/>
  <Override PartName="/ppt/tags/tag4827.xml" ContentType="application/vnd.openxmlformats-officedocument.presentationml.tags+xml"/>
  <Override PartName="/ppt/tags/tag4828.xml" ContentType="application/vnd.openxmlformats-officedocument.presentationml.tags+xml"/>
  <Override PartName="/ppt/tags/tag4829.xml" ContentType="application/vnd.openxmlformats-officedocument.presentationml.tags+xml"/>
  <Override PartName="/ppt/tags/tag4830.xml" ContentType="application/vnd.openxmlformats-officedocument.presentationml.tags+xml"/>
  <Override PartName="/ppt/tags/tag4831.xml" ContentType="application/vnd.openxmlformats-officedocument.presentationml.tags+xml"/>
  <Override PartName="/ppt/tags/tag4832.xml" ContentType="application/vnd.openxmlformats-officedocument.presentationml.tags+xml"/>
  <Override PartName="/ppt/notesSlides/notesSlide92.xml" ContentType="application/vnd.openxmlformats-officedocument.presentationml.notesSlide+xml"/>
  <Override PartName="/ppt/tags/tag4833.xml" ContentType="application/vnd.openxmlformats-officedocument.presentationml.tags+xml"/>
  <Override PartName="/ppt/tags/tag4834.xml" ContentType="application/vnd.openxmlformats-officedocument.presentationml.tags+xml"/>
  <Override PartName="/ppt/tags/tag4835.xml" ContentType="application/vnd.openxmlformats-officedocument.presentationml.tags+xml"/>
  <Override PartName="/ppt/tags/tag4836.xml" ContentType="application/vnd.openxmlformats-officedocument.presentationml.tags+xml"/>
  <Override PartName="/ppt/tags/tag4837.xml" ContentType="application/vnd.openxmlformats-officedocument.presentationml.tags+xml"/>
  <Override PartName="/ppt/tags/tag4838.xml" ContentType="application/vnd.openxmlformats-officedocument.presentationml.tags+xml"/>
  <Override PartName="/ppt/tags/tag4839.xml" ContentType="application/vnd.openxmlformats-officedocument.presentationml.tags+xml"/>
  <Override PartName="/ppt/tags/tag4840.xml" ContentType="application/vnd.openxmlformats-officedocument.presentationml.tags+xml"/>
  <Override PartName="/ppt/tags/tag4841.xml" ContentType="application/vnd.openxmlformats-officedocument.presentationml.tags+xml"/>
  <Override PartName="/ppt/tags/tag4842.xml" ContentType="application/vnd.openxmlformats-officedocument.presentationml.tags+xml"/>
  <Override PartName="/ppt/tags/tag4843.xml" ContentType="application/vnd.openxmlformats-officedocument.presentationml.tags+xml"/>
  <Override PartName="/ppt/tags/tag4844.xml" ContentType="application/vnd.openxmlformats-officedocument.presentationml.tags+xml"/>
  <Override PartName="/ppt/tags/tag4845.xml" ContentType="application/vnd.openxmlformats-officedocument.presentationml.tags+xml"/>
  <Override PartName="/ppt/tags/tag4846.xml" ContentType="application/vnd.openxmlformats-officedocument.presentationml.tags+xml"/>
  <Override PartName="/ppt/tags/tag4847.xml" ContentType="application/vnd.openxmlformats-officedocument.presentationml.tags+xml"/>
  <Override PartName="/ppt/tags/tag4848.xml" ContentType="application/vnd.openxmlformats-officedocument.presentationml.tags+xml"/>
  <Override PartName="/ppt/tags/tag4849.xml" ContentType="application/vnd.openxmlformats-officedocument.presentationml.tags+xml"/>
  <Override PartName="/ppt/tags/tag4850.xml" ContentType="application/vnd.openxmlformats-officedocument.presentationml.tags+xml"/>
  <Override PartName="/ppt/tags/tag4851.xml" ContentType="application/vnd.openxmlformats-officedocument.presentationml.tags+xml"/>
  <Override PartName="/ppt/tags/tag4852.xml" ContentType="application/vnd.openxmlformats-officedocument.presentationml.tags+xml"/>
  <Override PartName="/ppt/tags/tag4853.xml" ContentType="application/vnd.openxmlformats-officedocument.presentationml.tags+xml"/>
  <Override PartName="/ppt/tags/tag4854.xml" ContentType="application/vnd.openxmlformats-officedocument.presentationml.tags+xml"/>
  <Override PartName="/ppt/tags/tag4855.xml" ContentType="application/vnd.openxmlformats-officedocument.presentationml.tags+xml"/>
  <Override PartName="/ppt/tags/tag4856.xml" ContentType="application/vnd.openxmlformats-officedocument.presentationml.tags+xml"/>
  <Override PartName="/ppt/tags/tag4857.xml" ContentType="application/vnd.openxmlformats-officedocument.presentationml.tags+xml"/>
  <Override PartName="/ppt/tags/tag4858.xml" ContentType="application/vnd.openxmlformats-officedocument.presentationml.tags+xml"/>
  <Override PartName="/ppt/tags/tag4859.xml" ContentType="application/vnd.openxmlformats-officedocument.presentationml.tags+xml"/>
  <Override PartName="/ppt/tags/tag4860.xml" ContentType="application/vnd.openxmlformats-officedocument.presentationml.tags+xml"/>
  <Override PartName="/ppt/tags/tag4861.xml" ContentType="application/vnd.openxmlformats-officedocument.presentationml.tags+xml"/>
  <Override PartName="/ppt/tags/tag4862.xml" ContentType="application/vnd.openxmlformats-officedocument.presentationml.tags+xml"/>
  <Override PartName="/ppt/tags/tag4863.xml" ContentType="application/vnd.openxmlformats-officedocument.presentationml.tags+xml"/>
  <Override PartName="/ppt/tags/tag4864.xml" ContentType="application/vnd.openxmlformats-officedocument.presentationml.tags+xml"/>
  <Override PartName="/ppt/tags/tag4865.xml" ContentType="application/vnd.openxmlformats-officedocument.presentationml.tags+xml"/>
  <Override PartName="/ppt/tags/tag4866.xml" ContentType="application/vnd.openxmlformats-officedocument.presentationml.tags+xml"/>
  <Override PartName="/ppt/tags/tag4867.xml" ContentType="application/vnd.openxmlformats-officedocument.presentationml.tags+xml"/>
  <Override PartName="/ppt/tags/tag4868.xml" ContentType="application/vnd.openxmlformats-officedocument.presentationml.tags+xml"/>
  <Override PartName="/ppt/tags/tag4869.xml" ContentType="application/vnd.openxmlformats-officedocument.presentationml.tags+xml"/>
  <Override PartName="/ppt/tags/tag4870.xml" ContentType="application/vnd.openxmlformats-officedocument.presentationml.tags+xml"/>
  <Override PartName="/ppt/tags/tag4871.xml" ContentType="application/vnd.openxmlformats-officedocument.presentationml.tags+xml"/>
  <Override PartName="/ppt/tags/tag4872.xml" ContentType="application/vnd.openxmlformats-officedocument.presentationml.tags+xml"/>
  <Override PartName="/ppt/tags/tag4873.xml" ContentType="application/vnd.openxmlformats-officedocument.presentationml.tags+xml"/>
  <Override PartName="/ppt/tags/tag4874.xml" ContentType="application/vnd.openxmlformats-officedocument.presentationml.tags+xml"/>
  <Override PartName="/ppt/tags/tag4875.xml" ContentType="application/vnd.openxmlformats-officedocument.presentationml.tags+xml"/>
  <Override PartName="/ppt/tags/tag4876.xml" ContentType="application/vnd.openxmlformats-officedocument.presentationml.tags+xml"/>
  <Override PartName="/ppt/tags/tag4877.xml" ContentType="application/vnd.openxmlformats-officedocument.presentationml.tags+xml"/>
  <Override PartName="/ppt/tags/tag4878.xml" ContentType="application/vnd.openxmlformats-officedocument.presentationml.tags+xml"/>
  <Override PartName="/ppt/tags/tag4879.xml" ContentType="application/vnd.openxmlformats-officedocument.presentationml.tags+xml"/>
  <Override PartName="/ppt/tags/tag4880.xml" ContentType="application/vnd.openxmlformats-officedocument.presentationml.tags+xml"/>
  <Override PartName="/ppt/tags/tag4881.xml" ContentType="application/vnd.openxmlformats-officedocument.presentationml.tags+xml"/>
  <Override PartName="/ppt/tags/tag4882.xml" ContentType="application/vnd.openxmlformats-officedocument.presentationml.tags+xml"/>
  <Override PartName="/ppt/tags/tag4883.xml" ContentType="application/vnd.openxmlformats-officedocument.presentationml.tags+xml"/>
  <Override PartName="/ppt/tags/tag4884.xml" ContentType="application/vnd.openxmlformats-officedocument.presentationml.tags+xml"/>
  <Override PartName="/ppt/tags/tag4885.xml" ContentType="application/vnd.openxmlformats-officedocument.presentationml.tags+xml"/>
  <Override PartName="/ppt/tags/tag4886.xml" ContentType="application/vnd.openxmlformats-officedocument.presentationml.tags+xml"/>
  <Override PartName="/ppt/tags/tag4887.xml" ContentType="application/vnd.openxmlformats-officedocument.presentationml.tags+xml"/>
  <Override PartName="/ppt/tags/tag4888.xml" ContentType="application/vnd.openxmlformats-officedocument.presentationml.tags+xml"/>
  <Override PartName="/ppt/tags/tag4889.xml" ContentType="application/vnd.openxmlformats-officedocument.presentationml.tags+xml"/>
  <Override PartName="/ppt/tags/tag4890.xml" ContentType="application/vnd.openxmlformats-officedocument.presentationml.tags+xml"/>
  <Override PartName="/ppt/tags/tag4891.xml" ContentType="application/vnd.openxmlformats-officedocument.presentationml.tags+xml"/>
  <Override PartName="/ppt/tags/tag4892.xml" ContentType="application/vnd.openxmlformats-officedocument.presentationml.tags+xml"/>
  <Override PartName="/ppt/tags/tag4893.xml" ContentType="application/vnd.openxmlformats-officedocument.presentationml.tags+xml"/>
  <Override PartName="/ppt/tags/tag4894.xml" ContentType="application/vnd.openxmlformats-officedocument.presentationml.tags+xml"/>
  <Override PartName="/ppt/tags/tag4895.xml" ContentType="application/vnd.openxmlformats-officedocument.presentationml.tags+xml"/>
  <Override PartName="/ppt/tags/tag4896.xml" ContentType="application/vnd.openxmlformats-officedocument.presentationml.tags+xml"/>
  <Override PartName="/ppt/tags/tag4897.xml" ContentType="application/vnd.openxmlformats-officedocument.presentationml.tags+xml"/>
  <Override PartName="/ppt/tags/tag4898.xml" ContentType="application/vnd.openxmlformats-officedocument.presentationml.tags+xml"/>
  <Override PartName="/ppt/tags/tag4899.xml" ContentType="application/vnd.openxmlformats-officedocument.presentationml.tags+xml"/>
  <Override PartName="/ppt/tags/tag4900.xml" ContentType="application/vnd.openxmlformats-officedocument.presentationml.tags+xml"/>
  <Override PartName="/ppt/tags/tag4901.xml" ContentType="application/vnd.openxmlformats-officedocument.presentationml.tags+xml"/>
  <Override PartName="/ppt/tags/tag4902.xml" ContentType="application/vnd.openxmlformats-officedocument.presentationml.tags+xml"/>
  <Override PartName="/ppt/tags/tag4903.xml" ContentType="application/vnd.openxmlformats-officedocument.presentationml.tags+xml"/>
  <Override PartName="/ppt/tags/tag4904.xml" ContentType="application/vnd.openxmlformats-officedocument.presentationml.tags+xml"/>
  <Override PartName="/ppt/tags/tag4905.xml" ContentType="application/vnd.openxmlformats-officedocument.presentationml.tags+xml"/>
  <Override PartName="/ppt/tags/tag4906.xml" ContentType="application/vnd.openxmlformats-officedocument.presentationml.tags+xml"/>
  <Override PartName="/ppt/tags/tag4907.xml" ContentType="application/vnd.openxmlformats-officedocument.presentationml.tags+xml"/>
  <Override PartName="/ppt/tags/tag4908.xml" ContentType="application/vnd.openxmlformats-officedocument.presentationml.tags+xml"/>
  <Override PartName="/ppt/tags/tag4909.xml" ContentType="application/vnd.openxmlformats-officedocument.presentationml.tags+xml"/>
  <Override PartName="/ppt/tags/tag4910.xml" ContentType="application/vnd.openxmlformats-officedocument.presentationml.tags+xml"/>
  <Override PartName="/ppt/tags/tag4911.xml" ContentType="application/vnd.openxmlformats-officedocument.presentationml.tags+xml"/>
  <Override PartName="/ppt/tags/tag4912.xml" ContentType="application/vnd.openxmlformats-officedocument.presentationml.tags+xml"/>
  <Override PartName="/ppt/tags/tag4913.xml" ContentType="application/vnd.openxmlformats-officedocument.presentationml.tags+xml"/>
  <Override PartName="/ppt/tags/tag4914.xml" ContentType="application/vnd.openxmlformats-officedocument.presentationml.tags+xml"/>
  <Override PartName="/ppt/tags/tag4915.xml" ContentType="application/vnd.openxmlformats-officedocument.presentationml.tags+xml"/>
  <Override PartName="/ppt/tags/tag4916.xml" ContentType="application/vnd.openxmlformats-officedocument.presentationml.tags+xml"/>
  <Override PartName="/ppt/tags/tag4917.xml" ContentType="application/vnd.openxmlformats-officedocument.presentationml.tags+xml"/>
  <Override PartName="/ppt/tags/tag4918.xml" ContentType="application/vnd.openxmlformats-officedocument.presentationml.tags+xml"/>
  <Override PartName="/ppt/tags/tag4919.xml" ContentType="application/vnd.openxmlformats-officedocument.presentationml.tags+xml"/>
  <Override PartName="/ppt/tags/tag4920.xml" ContentType="application/vnd.openxmlformats-officedocument.presentationml.tags+xml"/>
  <Override PartName="/ppt/tags/tag4921.xml" ContentType="application/vnd.openxmlformats-officedocument.presentationml.tags+xml"/>
  <Override PartName="/ppt/tags/tag4922.xml" ContentType="application/vnd.openxmlformats-officedocument.presentationml.tags+xml"/>
  <Override PartName="/ppt/tags/tag4923.xml" ContentType="application/vnd.openxmlformats-officedocument.presentationml.tags+xml"/>
  <Override PartName="/ppt/tags/tag4924.xml" ContentType="application/vnd.openxmlformats-officedocument.presentationml.tags+xml"/>
  <Override PartName="/ppt/tags/tag4925.xml" ContentType="application/vnd.openxmlformats-officedocument.presentationml.tags+xml"/>
  <Override PartName="/ppt/tags/tag4926.xml" ContentType="application/vnd.openxmlformats-officedocument.presentationml.tags+xml"/>
  <Override PartName="/ppt/tags/tag4927.xml" ContentType="application/vnd.openxmlformats-officedocument.presentationml.tags+xml"/>
  <Override PartName="/ppt/tags/tag4928.xml" ContentType="application/vnd.openxmlformats-officedocument.presentationml.tags+xml"/>
  <Override PartName="/ppt/tags/tag4929.xml" ContentType="application/vnd.openxmlformats-officedocument.presentationml.tags+xml"/>
  <Override PartName="/ppt/tags/tag4930.xml" ContentType="application/vnd.openxmlformats-officedocument.presentationml.tags+xml"/>
  <Override PartName="/ppt/tags/tag4931.xml" ContentType="application/vnd.openxmlformats-officedocument.presentationml.tags+xml"/>
  <Override PartName="/ppt/tags/tag4932.xml" ContentType="application/vnd.openxmlformats-officedocument.presentationml.tags+xml"/>
  <Override PartName="/ppt/tags/tag4933.xml" ContentType="application/vnd.openxmlformats-officedocument.presentationml.tags+xml"/>
  <Override PartName="/ppt/tags/tag4934.xml" ContentType="application/vnd.openxmlformats-officedocument.presentationml.tags+xml"/>
  <Override PartName="/ppt/tags/tag4935.xml" ContentType="application/vnd.openxmlformats-officedocument.presentationml.tags+xml"/>
  <Override PartName="/ppt/tags/tag4936.xml" ContentType="application/vnd.openxmlformats-officedocument.presentationml.tags+xml"/>
  <Override PartName="/ppt/tags/tag4937.xml" ContentType="application/vnd.openxmlformats-officedocument.presentationml.tags+xml"/>
  <Override PartName="/ppt/tags/tag4938.xml" ContentType="application/vnd.openxmlformats-officedocument.presentationml.tags+xml"/>
  <Override PartName="/ppt/tags/tag4939.xml" ContentType="application/vnd.openxmlformats-officedocument.presentationml.tags+xml"/>
  <Override PartName="/ppt/tags/tag4940.xml" ContentType="application/vnd.openxmlformats-officedocument.presentationml.tags+xml"/>
  <Override PartName="/ppt/tags/tag4941.xml" ContentType="application/vnd.openxmlformats-officedocument.presentationml.tags+xml"/>
  <Override PartName="/ppt/tags/tag4942.xml" ContentType="application/vnd.openxmlformats-officedocument.presentationml.tags+xml"/>
  <Override PartName="/ppt/tags/tag4943.xml" ContentType="application/vnd.openxmlformats-officedocument.presentationml.tags+xml"/>
  <Override PartName="/ppt/tags/tag4944.xml" ContentType="application/vnd.openxmlformats-officedocument.presentationml.tags+xml"/>
  <Override PartName="/ppt/tags/tag4945.xml" ContentType="application/vnd.openxmlformats-officedocument.presentationml.tags+xml"/>
  <Override PartName="/ppt/tags/tag4946.xml" ContentType="application/vnd.openxmlformats-officedocument.presentationml.tags+xml"/>
  <Override PartName="/ppt/tags/tag4947.xml" ContentType="application/vnd.openxmlformats-officedocument.presentationml.tags+xml"/>
  <Override PartName="/ppt/tags/tag4948.xml" ContentType="application/vnd.openxmlformats-officedocument.presentationml.tags+xml"/>
  <Override PartName="/ppt/tags/tag4949.xml" ContentType="application/vnd.openxmlformats-officedocument.presentationml.tags+xml"/>
  <Override PartName="/ppt/tags/tag4950.xml" ContentType="application/vnd.openxmlformats-officedocument.presentationml.tags+xml"/>
  <Override PartName="/ppt/tags/tag4951.xml" ContentType="application/vnd.openxmlformats-officedocument.presentationml.tags+xml"/>
  <Override PartName="/ppt/tags/tag4952.xml" ContentType="application/vnd.openxmlformats-officedocument.presentationml.tags+xml"/>
  <Override PartName="/ppt/tags/tag4953.xml" ContentType="application/vnd.openxmlformats-officedocument.presentationml.tags+xml"/>
  <Override PartName="/ppt/tags/tag4954.xml" ContentType="application/vnd.openxmlformats-officedocument.presentationml.tags+xml"/>
  <Override PartName="/ppt/tags/tag4955.xml" ContentType="application/vnd.openxmlformats-officedocument.presentationml.tags+xml"/>
  <Override PartName="/ppt/tags/tag4956.xml" ContentType="application/vnd.openxmlformats-officedocument.presentationml.tags+xml"/>
  <Override PartName="/ppt/tags/tag4957.xml" ContentType="application/vnd.openxmlformats-officedocument.presentationml.tags+xml"/>
  <Override PartName="/ppt/tags/tag4958.xml" ContentType="application/vnd.openxmlformats-officedocument.presentationml.tags+xml"/>
  <Override PartName="/ppt/tags/tag4959.xml" ContentType="application/vnd.openxmlformats-officedocument.presentationml.tags+xml"/>
  <Override PartName="/ppt/tags/tag4960.xml" ContentType="application/vnd.openxmlformats-officedocument.presentationml.tags+xml"/>
  <Override PartName="/ppt/tags/tag4961.xml" ContentType="application/vnd.openxmlformats-officedocument.presentationml.tags+xml"/>
  <Override PartName="/ppt/tags/tag4962.xml" ContentType="application/vnd.openxmlformats-officedocument.presentationml.tags+xml"/>
  <Override PartName="/ppt/tags/tag4963.xml" ContentType="application/vnd.openxmlformats-officedocument.presentationml.tags+xml"/>
  <Override PartName="/ppt/tags/tag4964.xml" ContentType="application/vnd.openxmlformats-officedocument.presentationml.tags+xml"/>
  <Override PartName="/ppt/tags/tag4965.xml" ContentType="application/vnd.openxmlformats-officedocument.presentationml.tags+xml"/>
  <Override PartName="/ppt/tags/tag4966.xml" ContentType="application/vnd.openxmlformats-officedocument.presentationml.tags+xml"/>
  <Override PartName="/ppt/tags/tag4967.xml" ContentType="application/vnd.openxmlformats-officedocument.presentationml.tags+xml"/>
  <Override PartName="/ppt/tags/tag4968.xml" ContentType="application/vnd.openxmlformats-officedocument.presentationml.tags+xml"/>
  <Override PartName="/ppt/tags/tag4969.xml" ContentType="application/vnd.openxmlformats-officedocument.presentationml.tags+xml"/>
  <Override PartName="/ppt/tags/tag4970.xml" ContentType="application/vnd.openxmlformats-officedocument.presentationml.tags+xml"/>
  <Override PartName="/ppt/tags/tag4971.xml" ContentType="application/vnd.openxmlformats-officedocument.presentationml.tags+xml"/>
  <Override PartName="/ppt/tags/tag4972.xml" ContentType="application/vnd.openxmlformats-officedocument.presentationml.tags+xml"/>
  <Override PartName="/ppt/tags/tag4973.xml" ContentType="application/vnd.openxmlformats-officedocument.presentationml.tags+xml"/>
  <Override PartName="/ppt/tags/tag4974.xml" ContentType="application/vnd.openxmlformats-officedocument.presentationml.tags+xml"/>
  <Override PartName="/ppt/tags/tag4975.xml" ContentType="application/vnd.openxmlformats-officedocument.presentationml.tags+xml"/>
  <Override PartName="/ppt/tags/tag4976.xml" ContentType="application/vnd.openxmlformats-officedocument.presentationml.tags+xml"/>
  <Override PartName="/ppt/tags/tag4977.xml" ContentType="application/vnd.openxmlformats-officedocument.presentationml.tags+xml"/>
  <Override PartName="/ppt/tags/tag4978.xml" ContentType="application/vnd.openxmlformats-officedocument.presentationml.tags+xml"/>
  <Override PartName="/ppt/tags/tag4979.xml" ContentType="application/vnd.openxmlformats-officedocument.presentationml.tags+xml"/>
  <Override PartName="/ppt/tags/tag4980.xml" ContentType="application/vnd.openxmlformats-officedocument.presentationml.tags+xml"/>
  <Override PartName="/ppt/tags/tag4981.xml" ContentType="application/vnd.openxmlformats-officedocument.presentationml.tags+xml"/>
  <Override PartName="/ppt/tags/tag4982.xml" ContentType="application/vnd.openxmlformats-officedocument.presentationml.tags+xml"/>
  <Override PartName="/ppt/notesSlides/notesSlide93.xml" ContentType="application/vnd.openxmlformats-officedocument.presentationml.notesSlide+xml"/>
  <Override PartName="/ppt/tags/tag4983.xml" ContentType="application/vnd.openxmlformats-officedocument.presentationml.tags+xml"/>
  <Override PartName="/ppt/tags/tag4984.xml" ContentType="application/vnd.openxmlformats-officedocument.presentationml.tags+xml"/>
  <Override PartName="/ppt/tags/tag4985.xml" ContentType="application/vnd.openxmlformats-officedocument.presentationml.tags+xml"/>
  <Override PartName="/ppt/tags/tag4986.xml" ContentType="application/vnd.openxmlformats-officedocument.presentationml.tags+xml"/>
  <Override PartName="/ppt/tags/tag4987.xml" ContentType="application/vnd.openxmlformats-officedocument.presentationml.tags+xml"/>
  <Override PartName="/ppt/tags/tag4988.xml" ContentType="application/vnd.openxmlformats-officedocument.presentationml.tags+xml"/>
  <Override PartName="/ppt/tags/tag4989.xml" ContentType="application/vnd.openxmlformats-officedocument.presentationml.tags+xml"/>
  <Override PartName="/ppt/tags/tag4990.xml" ContentType="application/vnd.openxmlformats-officedocument.presentationml.tags+xml"/>
  <Override PartName="/ppt/tags/tag4991.xml" ContentType="application/vnd.openxmlformats-officedocument.presentationml.tags+xml"/>
  <Override PartName="/ppt/tags/tag4992.xml" ContentType="application/vnd.openxmlformats-officedocument.presentationml.tags+xml"/>
  <Override PartName="/ppt/tags/tag4993.xml" ContentType="application/vnd.openxmlformats-officedocument.presentationml.tags+xml"/>
  <Override PartName="/ppt/tags/tag4994.xml" ContentType="application/vnd.openxmlformats-officedocument.presentationml.tags+xml"/>
  <Override PartName="/ppt/tags/tag4995.xml" ContentType="application/vnd.openxmlformats-officedocument.presentationml.tags+xml"/>
  <Override PartName="/ppt/tags/tag4996.xml" ContentType="application/vnd.openxmlformats-officedocument.presentationml.tags+xml"/>
  <Override PartName="/ppt/tags/tag4997.xml" ContentType="application/vnd.openxmlformats-officedocument.presentationml.tags+xml"/>
  <Override PartName="/ppt/tags/tag4998.xml" ContentType="application/vnd.openxmlformats-officedocument.presentationml.tags+xml"/>
  <Override PartName="/ppt/tags/tag4999.xml" ContentType="application/vnd.openxmlformats-officedocument.presentationml.tags+xml"/>
  <Override PartName="/ppt/tags/tag5000.xml" ContentType="application/vnd.openxmlformats-officedocument.presentationml.tags+xml"/>
  <Override PartName="/ppt/tags/tag5001.xml" ContentType="application/vnd.openxmlformats-officedocument.presentationml.tags+xml"/>
  <Override PartName="/ppt/tags/tag5002.xml" ContentType="application/vnd.openxmlformats-officedocument.presentationml.tags+xml"/>
  <Override PartName="/ppt/tags/tag5003.xml" ContentType="application/vnd.openxmlformats-officedocument.presentationml.tags+xml"/>
  <Override PartName="/ppt/tags/tag5004.xml" ContentType="application/vnd.openxmlformats-officedocument.presentationml.tags+xml"/>
  <Override PartName="/ppt/tags/tag5005.xml" ContentType="application/vnd.openxmlformats-officedocument.presentationml.tags+xml"/>
  <Override PartName="/ppt/tags/tag5006.xml" ContentType="application/vnd.openxmlformats-officedocument.presentationml.tags+xml"/>
  <Override PartName="/ppt/tags/tag5007.xml" ContentType="application/vnd.openxmlformats-officedocument.presentationml.tags+xml"/>
  <Override PartName="/ppt/tags/tag5008.xml" ContentType="application/vnd.openxmlformats-officedocument.presentationml.tags+xml"/>
  <Override PartName="/ppt/tags/tag5009.xml" ContentType="application/vnd.openxmlformats-officedocument.presentationml.tags+xml"/>
  <Override PartName="/ppt/tags/tag5010.xml" ContentType="application/vnd.openxmlformats-officedocument.presentationml.tags+xml"/>
  <Override PartName="/ppt/tags/tag5011.xml" ContentType="application/vnd.openxmlformats-officedocument.presentationml.tags+xml"/>
  <Override PartName="/ppt/tags/tag5012.xml" ContentType="application/vnd.openxmlformats-officedocument.presentationml.tags+xml"/>
  <Override PartName="/ppt/tags/tag5013.xml" ContentType="application/vnd.openxmlformats-officedocument.presentationml.tags+xml"/>
  <Override PartName="/ppt/tags/tag5014.xml" ContentType="application/vnd.openxmlformats-officedocument.presentationml.tags+xml"/>
  <Override PartName="/ppt/tags/tag5015.xml" ContentType="application/vnd.openxmlformats-officedocument.presentationml.tags+xml"/>
  <Override PartName="/ppt/tags/tag5016.xml" ContentType="application/vnd.openxmlformats-officedocument.presentationml.tags+xml"/>
  <Override PartName="/ppt/tags/tag5017.xml" ContentType="application/vnd.openxmlformats-officedocument.presentationml.tags+xml"/>
  <Override PartName="/ppt/tags/tag5018.xml" ContentType="application/vnd.openxmlformats-officedocument.presentationml.tags+xml"/>
  <Override PartName="/ppt/tags/tag5019.xml" ContentType="application/vnd.openxmlformats-officedocument.presentationml.tags+xml"/>
  <Override PartName="/ppt/tags/tag5020.xml" ContentType="application/vnd.openxmlformats-officedocument.presentationml.tags+xml"/>
  <Override PartName="/ppt/tags/tag5021.xml" ContentType="application/vnd.openxmlformats-officedocument.presentationml.tags+xml"/>
  <Override PartName="/ppt/tags/tag5022.xml" ContentType="application/vnd.openxmlformats-officedocument.presentationml.tags+xml"/>
  <Override PartName="/ppt/tags/tag5023.xml" ContentType="application/vnd.openxmlformats-officedocument.presentationml.tags+xml"/>
  <Override PartName="/ppt/tags/tag5024.xml" ContentType="application/vnd.openxmlformats-officedocument.presentationml.tags+xml"/>
  <Override PartName="/ppt/tags/tag5025.xml" ContentType="application/vnd.openxmlformats-officedocument.presentationml.tags+xml"/>
  <Override PartName="/ppt/tags/tag5026.xml" ContentType="application/vnd.openxmlformats-officedocument.presentationml.tags+xml"/>
  <Override PartName="/ppt/tags/tag5027.xml" ContentType="application/vnd.openxmlformats-officedocument.presentationml.tags+xml"/>
  <Override PartName="/ppt/tags/tag5028.xml" ContentType="application/vnd.openxmlformats-officedocument.presentationml.tags+xml"/>
  <Override PartName="/ppt/tags/tag5029.xml" ContentType="application/vnd.openxmlformats-officedocument.presentationml.tags+xml"/>
  <Override PartName="/ppt/tags/tag5030.xml" ContentType="application/vnd.openxmlformats-officedocument.presentationml.tags+xml"/>
  <Override PartName="/ppt/tags/tag5031.xml" ContentType="application/vnd.openxmlformats-officedocument.presentationml.tags+xml"/>
  <Override PartName="/ppt/tags/tag5032.xml" ContentType="application/vnd.openxmlformats-officedocument.presentationml.tags+xml"/>
  <Override PartName="/ppt/tags/tag5033.xml" ContentType="application/vnd.openxmlformats-officedocument.presentationml.tags+xml"/>
  <Override PartName="/ppt/tags/tag5034.xml" ContentType="application/vnd.openxmlformats-officedocument.presentationml.tags+xml"/>
  <Override PartName="/ppt/tags/tag5035.xml" ContentType="application/vnd.openxmlformats-officedocument.presentationml.tags+xml"/>
  <Override PartName="/ppt/tags/tag5036.xml" ContentType="application/vnd.openxmlformats-officedocument.presentationml.tags+xml"/>
  <Override PartName="/ppt/tags/tag5037.xml" ContentType="application/vnd.openxmlformats-officedocument.presentationml.tags+xml"/>
  <Override PartName="/ppt/tags/tag5038.xml" ContentType="application/vnd.openxmlformats-officedocument.presentationml.tags+xml"/>
  <Override PartName="/ppt/tags/tag5039.xml" ContentType="application/vnd.openxmlformats-officedocument.presentationml.tags+xml"/>
  <Override PartName="/ppt/tags/tag5040.xml" ContentType="application/vnd.openxmlformats-officedocument.presentationml.tags+xml"/>
  <Override PartName="/ppt/tags/tag5041.xml" ContentType="application/vnd.openxmlformats-officedocument.presentationml.tags+xml"/>
  <Override PartName="/ppt/tags/tag5042.xml" ContentType="application/vnd.openxmlformats-officedocument.presentationml.tags+xml"/>
  <Override PartName="/ppt/tags/tag5043.xml" ContentType="application/vnd.openxmlformats-officedocument.presentationml.tags+xml"/>
  <Override PartName="/ppt/tags/tag5044.xml" ContentType="application/vnd.openxmlformats-officedocument.presentationml.tags+xml"/>
  <Override PartName="/ppt/tags/tag5045.xml" ContentType="application/vnd.openxmlformats-officedocument.presentationml.tags+xml"/>
  <Override PartName="/ppt/tags/tag5046.xml" ContentType="application/vnd.openxmlformats-officedocument.presentationml.tags+xml"/>
  <Override PartName="/ppt/tags/tag5047.xml" ContentType="application/vnd.openxmlformats-officedocument.presentationml.tags+xml"/>
  <Override PartName="/ppt/tags/tag5048.xml" ContentType="application/vnd.openxmlformats-officedocument.presentationml.tags+xml"/>
  <Override PartName="/ppt/tags/tag5049.xml" ContentType="application/vnd.openxmlformats-officedocument.presentationml.tags+xml"/>
  <Override PartName="/ppt/tags/tag5050.xml" ContentType="application/vnd.openxmlformats-officedocument.presentationml.tags+xml"/>
  <Override PartName="/ppt/tags/tag5051.xml" ContentType="application/vnd.openxmlformats-officedocument.presentationml.tags+xml"/>
  <Override PartName="/ppt/tags/tag5052.xml" ContentType="application/vnd.openxmlformats-officedocument.presentationml.tags+xml"/>
  <Override PartName="/ppt/tags/tag5053.xml" ContentType="application/vnd.openxmlformats-officedocument.presentationml.tags+xml"/>
  <Override PartName="/ppt/tags/tag5054.xml" ContentType="application/vnd.openxmlformats-officedocument.presentationml.tags+xml"/>
  <Override PartName="/ppt/tags/tag5055.xml" ContentType="application/vnd.openxmlformats-officedocument.presentationml.tags+xml"/>
  <Override PartName="/ppt/tags/tag5056.xml" ContentType="application/vnd.openxmlformats-officedocument.presentationml.tags+xml"/>
  <Override PartName="/ppt/tags/tag5057.xml" ContentType="application/vnd.openxmlformats-officedocument.presentationml.tags+xml"/>
  <Override PartName="/ppt/tags/tag5058.xml" ContentType="application/vnd.openxmlformats-officedocument.presentationml.tags+xml"/>
  <Override PartName="/ppt/tags/tag5059.xml" ContentType="application/vnd.openxmlformats-officedocument.presentationml.tags+xml"/>
  <Override PartName="/ppt/tags/tag5060.xml" ContentType="application/vnd.openxmlformats-officedocument.presentationml.tags+xml"/>
  <Override PartName="/ppt/tags/tag5061.xml" ContentType="application/vnd.openxmlformats-officedocument.presentationml.tags+xml"/>
  <Override PartName="/ppt/tags/tag5062.xml" ContentType="application/vnd.openxmlformats-officedocument.presentationml.tags+xml"/>
  <Override PartName="/ppt/tags/tag5063.xml" ContentType="application/vnd.openxmlformats-officedocument.presentationml.tags+xml"/>
  <Override PartName="/ppt/tags/tag5064.xml" ContentType="application/vnd.openxmlformats-officedocument.presentationml.tags+xml"/>
  <Override PartName="/ppt/tags/tag5065.xml" ContentType="application/vnd.openxmlformats-officedocument.presentationml.tags+xml"/>
  <Override PartName="/ppt/tags/tag5066.xml" ContentType="application/vnd.openxmlformats-officedocument.presentationml.tags+xml"/>
  <Override PartName="/ppt/tags/tag5067.xml" ContentType="application/vnd.openxmlformats-officedocument.presentationml.tags+xml"/>
  <Override PartName="/ppt/tags/tag5068.xml" ContentType="application/vnd.openxmlformats-officedocument.presentationml.tags+xml"/>
  <Override PartName="/ppt/tags/tag5069.xml" ContentType="application/vnd.openxmlformats-officedocument.presentationml.tags+xml"/>
  <Override PartName="/ppt/tags/tag5070.xml" ContentType="application/vnd.openxmlformats-officedocument.presentationml.tags+xml"/>
  <Override PartName="/ppt/tags/tag5071.xml" ContentType="application/vnd.openxmlformats-officedocument.presentationml.tags+xml"/>
  <Override PartName="/ppt/tags/tag5072.xml" ContentType="application/vnd.openxmlformats-officedocument.presentationml.tags+xml"/>
  <Override PartName="/ppt/tags/tag5073.xml" ContentType="application/vnd.openxmlformats-officedocument.presentationml.tags+xml"/>
  <Override PartName="/ppt/tags/tag5074.xml" ContentType="application/vnd.openxmlformats-officedocument.presentationml.tags+xml"/>
  <Override PartName="/ppt/tags/tag5075.xml" ContentType="application/vnd.openxmlformats-officedocument.presentationml.tags+xml"/>
  <Override PartName="/ppt/tags/tag5076.xml" ContentType="application/vnd.openxmlformats-officedocument.presentationml.tags+xml"/>
  <Override PartName="/ppt/tags/tag5077.xml" ContentType="application/vnd.openxmlformats-officedocument.presentationml.tags+xml"/>
  <Override PartName="/ppt/tags/tag5078.xml" ContentType="application/vnd.openxmlformats-officedocument.presentationml.tags+xml"/>
  <Override PartName="/ppt/tags/tag5079.xml" ContentType="application/vnd.openxmlformats-officedocument.presentationml.tags+xml"/>
  <Override PartName="/ppt/tags/tag5080.xml" ContentType="application/vnd.openxmlformats-officedocument.presentationml.tags+xml"/>
  <Override PartName="/ppt/tags/tag5081.xml" ContentType="application/vnd.openxmlformats-officedocument.presentationml.tags+xml"/>
  <Override PartName="/ppt/tags/tag5082.xml" ContentType="application/vnd.openxmlformats-officedocument.presentationml.tags+xml"/>
  <Override PartName="/ppt/tags/tag5083.xml" ContentType="application/vnd.openxmlformats-officedocument.presentationml.tags+xml"/>
  <Override PartName="/ppt/tags/tag5084.xml" ContentType="application/vnd.openxmlformats-officedocument.presentationml.tags+xml"/>
  <Override PartName="/ppt/tags/tag5085.xml" ContentType="application/vnd.openxmlformats-officedocument.presentationml.tags+xml"/>
  <Override PartName="/ppt/tags/tag5086.xml" ContentType="application/vnd.openxmlformats-officedocument.presentationml.tags+xml"/>
  <Override PartName="/ppt/tags/tag5087.xml" ContentType="application/vnd.openxmlformats-officedocument.presentationml.tags+xml"/>
  <Override PartName="/ppt/tags/tag5088.xml" ContentType="application/vnd.openxmlformats-officedocument.presentationml.tags+xml"/>
  <Override PartName="/ppt/tags/tag5089.xml" ContentType="application/vnd.openxmlformats-officedocument.presentationml.tags+xml"/>
  <Override PartName="/ppt/tags/tag5090.xml" ContentType="application/vnd.openxmlformats-officedocument.presentationml.tags+xml"/>
  <Override PartName="/ppt/tags/tag5091.xml" ContentType="application/vnd.openxmlformats-officedocument.presentationml.tags+xml"/>
  <Override PartName="/ppt/tags/tag5092.xml" ContentType="application/vnd.openxmlformats-officedocument.presentationml.tags+xml"/>
  <Override PartName="/ppt/tags/tag5093.xml" ContentType="application/vnd.openxmlformats-officedocument.presentationml.tags+xml"/>
  <Override PartName="/ppt/tags/tag5094.xml" ContentType="application/vnd.openxmlformats-officedocument.presentationml.tags+xml"/>
  <Override PartName="/ppt/tags/tag5095.xml" ContentType="application/vnd.openxmlformats-officedocument.presentationml.tags+xml"/>
  <Override PartName="/ppt/tags/tag5096.xml" ContentType="application/vnd.openxmlformats-officedocument.presentationml.tags+xml"/>
  <Override PartName="/ppt/tags/tag5097.xml" ContentType="application/vnd.openxmlformats-officedocument.presentationml.tags+xml"/>
  <Override PartName="/ppt/tags/tag5098.xml" ContentType="application/vnd.openxmlformats-officedocument.presentationml.tags+xml"/>
  <Override PartName="/ppt/tags/tag5099.xml" ContentType="application/vnd.openxmlformats-officedocument.presentationml.tags+xml"/>
  <Override PartName="/ppt/tags/tag5100.xml" ContentType="application/vnd.openxmlformats-officedocument.presentationml.tags+xml"/>
  <Override PartName="/ppt/tags/tag5101.xml" ContentType="application/vnd.openxmlformats-officedocument.presentationml.tags+xml"/>
  <Override PartName="/ppt/tags/tag5102.xml" ContentType="application/vnd.openxmlformats-officedocument.presentationml.tags+xml"/>
  <Override PartName="/ppt/tags/tag5103.xml" ContentType="application/vnd.openxmlformats-officedocument.presentationml.tags+xml"/>
  <Override PartName="/ppt/tags/tag5104.xml" ContentType="application/vnd.openxmlformats-officedocument.presentationml.tags+xml"/>
  <Override PartName="/ppt/tags/tag5105.xml" ContentType="application/vnd.openxmlformats-officedocument.presentationml.tags+xml"/>
  <Override PartName="/ppt/tags/tag5106.xml" ContentType="application/vnd.openxmlformats-officedocument.presentationml.tags+xml"/>
  <Override PartName="/ppt/tags/tag5107.xml" ContentType="application/vnd.openxmlformats-officedocument.presentationml.tags+xml"/>
  <Override PartName="/ppt/tags/tag5108.xml" ContentType="application/vnd.openxmlformats-officedocument.presentationml.tags+xml"/>
  <Override PartName="/ppt/tags/tag5109.xml" ContentType="application/vnd.openxmlformats-officedocument.presentationml.tags+xml"/>
  <Override PartName="/ppt/tags/tag5110.xml" ContentType="application/vnd.openxmlformats-officedocument.presentationml.tags+xml"/>
  <Override PartName="/ppt/tags/tag5111.xml" ContentType="application/vnd.openxmlformats-officedocument.presentationml.tags+xml"/>
  <Override PartName="/ppt/tags/tag5112.xml" ContentType="application/vnd.openxmlformats-officedocument.presentationml.tags+xml"/>
  <Override PartName="/ppt/tags/tag5113.xml" ContentType="application/vnd.openxmlformats-officedocument.presentationml.tags+xml"/>
  <Override PartName="/ppt/tags/tag5114.xml" ContentType="application/vnd.openxmlformats-officedocument.presentationml.tags+xml"/>
  <Override PartName="/ppt/tags/tag5115.xml" ContentType="application/vnd.openxmlformats-officedocument.presentationml.tags+xml"/>
  <Override PartName="/ppt/tags/tag5116.xml" ContentType="application/vnd.openxmlformats-officedocument.presentationml.tags+xml"/>
  <Override PartName="/ppt/tags/tag5117.xml" ContentType="application/vnd.openxmlformats-officedocument.presentationml.tags+xml"/>
  <Override PartName="/ppt/tags/tag5118.xml" ContentType="application/vnd.openxmlformats-officedocument.presentationml.tags+xml"/>
  <Override PartName="/ppt/tags/tag5119.xml" ContentType="application/vnd.openxmlformats-officedocument.presentationml.tags+xml"/>
  <Override PartName="/ppt/tags/tag5120.xml" ContentType="application/vnd.openxmlformats-officedocument.presentationml.tags+xml"/>
  <Override PartName="/ppt/tags/tag5121.xml" ContentType="application/vnd.openxmlformats-officedocument.presentationml.tags+xml"/>
  <Override PartName="/ppt/tags/tag5122.xml" ContentType="application/vnd.openxmlformats-officedocument.presentationml.tags+xml"/>
  <Override PartName="/ppt/tags/tag5123.xml" ContentType="application/vnd.openxmlformats-officedocument.presentationml.tags+xml"/>
  <Override PartName="/ppt/tags/tag5124.xml" ContentType="application/vnd.openxmlformats-officedocument.presentationml.tags+xml"/>
  <Override PartName="/ppt/tags/tag5125.xml" ContentType="application/vnd.openxmlformats-officedocument.presentationml.tags+xml"/>
  <Override PartName="/ppt/tags/tag5126.xml" ContentType="application/vnd.openxmlformats-officedocument.presentationml.tags+xml"/>
  <Override PartName="/ppt/tags/tag5127.xml" ContentType="application/vnd.openxmlformats-officedocument.presentationml.tags+xml"/>
  <Override PartName="/ppt/tags/tag5128.xml" ContentType="application/vnd.openxmlformats-officedocument.presentationml.tags+xml"/>
  <Override PartName="/ppt/tags/tag5129.xml" ContentType="application/vnd.openxmlformats-officedocument.presentationml.tags+xml"/>
  <Override PartName="/ppt/tags/tag5130.xml" ContentType="application/vnd.openxmlformats-officedocument.presentationml.tags+xml"/>
  <Override PartName="/ppt/tags/tag5131.xml" ContentType="application/vnd.openxmlformats-officedocument.presentationml.tags+xml"/>
  <Override PartName="/ppt/tags/tag5132.xml" ContentType="application/vnd.openxmlformats-officedocument.presentationml.tags+xml"/>
  <Override PartName="/ppt/tags/tag5133.xml" ContentType="application/vnd.openxmlformats-officedocument.presentationml.tags+xml"/>
  <Override PartName="/ppt/tags/tag5134.xml" ContentType="application/vnd.openxmlformats-officedocument.presentationml.tags+xml"/>
  <Override PartName="/ppt/tags/tag5135.xml" ContentType="application/vnd.openxmlformats-officedocument.presentationml.tags+xml"/>
  <Override PartName="/ppt/tags/tag5136.xml" ContentType="application/vnd.openxmlformats-officedocument.presentationml.tags+xml"/>
  <Override PartName="/ppt/tags/tag5137.xml" ContentType="application/vnd.openxmlformats-officedocument.presentationml.tags+xml"/>
  <Override PartName="/ppt/tags/tag5138.xml" ContentType="application/vnd.openxmlformats-officedocument.presentationml.tags+xml"/>
  <Override PartName="/ppt/tags/tag5139.xml" ContentType="application/vnd.openxmlformats-officedocument.presentationml.tags+xml"/>
  <Override PartName="/ppt/tags/tag5140.xml" ContentType="application/vnd.openxmlformats-officedocument.presentationml.tags+xml"/>
  <Override PartName="/ppt/tags/tag5141.xml" ContentType="application/vnd.openxmlformats-officedocument.presentationml.tags+xml"/>
  <Override PartName="/ppt/tags/tag5142.xml" ContentType="application/vnd.openxmlformats-officedocument.presentationml.tags+xml"/>
  <Override PartName="/ppt/tags/tag5143.xml" ContentType="application/vnd.openxmlformats-officedocument.presentationml.tags+xml"/>
  <Override PartName="/ppt/tags/tag5144.xml" ContentType="application/vnd.openxmlformats-officedocument.presentationml.tags+xml"/>
  <Override PartName="/ppt/tags/tag5145.xml" ContentType="application/vnd.openxmlformats-officedocument.presentationml.tags+xml"/>
  <Override PartName="/ppt/tags/tag5146.xml" ContentType="application/vnd.openxmlformats-officedocument.presentationml.tags+xml"/>
  <Override PartName="/ppt/tags/tag5147.xml" ContentType="application/vnd.openxmlformats-officedocument.presentationml.tags+xml"/>
  <Override PartName="/ppt/tags/tag5148.xml" ContentType="application/vnd.openxmlformats-officedocument.presentationml.tags+xml"/>
  <Override PartName="/ppt/tags/tag5149.xml" ContentType="application/vnd.openxmlformats-officedocument.presentationml.tags+xml"/>
  <Override PartName="/ppt/tags/tag5150.xml" ContentType="application/vnd.openxmlformats-officedocument.presentationml.tags+xml"/>
  <Override PartName="/ppt/tags/tag5151.xml" ContentType="application/vnd.openxmlformats-officedocument.presentationml.tags+xml"/>
  <Override PartName="/ppt/tags/tag5152.xml" ContentType="application/vnd.openxmlformats-officedocument.presentationml.tags+xml"/>
  <Override PartName="/ppt/tags/tag5153.xml" ContentType="application/vnd.openxmlformats-officedocument.presentationml.tags+xml"/>
  <Override PartName="/ppt/tags/tag5154.xml" ContentType="application/vnd.openxmlformats-officedocument.presentationml.tags+xml"/>
  <Override PartName="/ppt/tags/tag5155.xml" ContentType="application/vnd.openxmlformats-officedocument.presentationml.tags+xml"/>
  <Override PartName="/ppt/tags/tag5156.xml" ContentType="application/vnd.openxmlformats-officedocument.presentationml.tags+xml"/>
  <Override PartName="/ppt/tags/tag5157.xml" ContentType="application/vnd.openxmlformats-officedocument.presentationml.tags+xml"/>
  <Override PartName="/ppt/tags/tag5158.xml" ContentType="application/vnd.openxmlformats-officedocument.presentationml.tags+xml"/>
  <Override PartName="/ppt/tags/tag5159.xml" ContentType="application/vnd.openxmlformats-officedocument.presentationml.tags+xml"/>
  <Override PartName="/ppt/tags/tag5160.xml" ContentType="application/vnd.openxmlformats-officedocument.presentationml.tags+xml"/>
  <Override PartName="/ppt/tags/tag5161.xml" ContentType="application/vnd.openxmlformats-officedocument.presentationml.tags+xml"/>
  <Override PartName="/ppt/tags/tag5162.xml" ContentType="application/vnd.openxmlformats-officedocument.presentationml.tags+xml"/>
  <Override PartName="/ppt/tags/tag5163.xml" ContentType="application/vnd.openxmlformats-officedocument.presentationml.tags+xml"/>
  <Override PartName="/ppt/tags/tag5164.xml" ContentType="application/vnd.openxmlformats-officedocument.presentationml.tags+xml"/>
  <Override PartName="/ppt/tags/tag5165.xml" ContentType="application/vnd.openxmlformats-officedocument.presentationml.tags+xml"/>
  <Override PartName="/ppt/tags/tag5166.xml" ContentType="application/vnd.openxmlformats-officedocument.presentationml.tags+xml"/>
  <Override PartName="/ppt/tags/tag5167.xml" ContentType="application/vnd.openxmlformats-officedocument.presentationml.tags+xml"/>
  <Override PartName="/ppt/tags/tag5168.xml" ContentType="application/vnd.openxmlformats-officedocument.presentationml.tags+xml"/>
  <Override PartName="/ppt/tags/tag5169.xml" ContentType="application/vnd.openxmlformats-officedocument.presentationml.tags+xml"/>
  <Override PartName="/ppt/tags/tag5170.xml" ContentType="application/vnd.openxmlformats-officedocument.presentationml.tags+xml"/>
  <Override PartName="/ppt/tags/tag5171.xml" ContentType="application/vnd.openxmlformats-officedocument.presentationml.tags+xml"/>
  <Override PartName="/ppt/tags/tag5172.xml" ContentType="application/vnd.openxmlformats-officedocument.presentationml.tags+xml"/>
  <Override PartName="/ppt/tags/tag5173.xml" ContentType="application/vnd.openxmlformats-officedocument.presentationml.tags+xml"/>
  <Override PartName="/ppt/tags/tag5174.xml" ContentType="application/vnd.openxmlformats-officedocument.presentationml.tags+xml"/>
  <Override PartName="/ppt/tags/tag5175.xml" ContentType="application/vnd.openxmlformats-officedocument.presentationml.tags+xml"/>
  <Override PartName="/ppt/notesSlides/notesSlide94.xml" ContentType="application/vnd.openxmlformats-officedocument.presentationml.notesSlide+xml"/>
  <Override PartName="/ppt/tags/tag5176.xml" ContentType="application/vnd.openxmlformats-officedocument.presentationml.tags+xml"/>
  <Override PartName="/ppt/tags/tag5177.xml" ContentType="application/vnd.openxmlformats-officedocument.presentationml.tags+xml"/>
  <Override PartName="/ppt/tags/tag5178.xml" ContentType="application/vnd.openxmlformats-officedocument.presentationml.tags+xml"/>
  <Override PartName="/ppt/notesSlides/notesSlide95.xml" ContentType="application/vnd.openxmlformats-officedocument.presentationml.notesSlide+xml"/>
  <Override PartName="/ppt/tags/tag5179.xml" ContentType="application/vnd.openxmlformats-officedocument.presentationml.tags+xml"/>
  <Override PartName="/ppt/tags/tag5180.xml" ContentType="application/vnd.openxmlformats-officedocument.presentationml.tags+xml"/>
  <Override PartName="/ppt/tags/tag5181.xml" ContentType="application/vnd.openxmlformats-officedocument.presentationml.tags+xml"/>
  <Override PartName="/ppt/notesSlides/notesSlide96.xml" ContentType="application/vnd.openxmlformats-officedocument.presentationml.notesSlide+xml"/>
  <Override PartName="/ppt/tags/tag5182.xml" ContentType="application/vnd.openxmlformats-officedocument.presentationml.tags+xml"/>
  <Override PartName="/ppt/tags/tag5183.xml" ContentType="application/vnd.openxmlformats-officedocument.presentationml.tags+xml"/>
  <Override PartName="/ppt/tags/tag5184.xml" ContentType="application/vnd.openxmlformats-officedocument.presentationml.tags+xml"/>
  <Override PartName="/ppt/notesSlides/notesSlide97.xml" ContentType="application/vnd.openxmlformats-officedocument.presentationml.notesSlide+xml"/>
  <Override PartName="/ppt/tags/tag5185.xml" ContentType="application/vnd.openxmlformats-officedocument.presentationml.tags+xml"/>
  <Override PartName="/ppt/tags/tag5186.xml" ContentType="application/vnd.openxmlformats-officedocument.presentationml.tags+xml"/>
  <Override PartName="/ppt/tags/tag5187.xml" ContentType="application/vnd.openxmlformats-officedocument.presentationml.tags+xml"/>
  <Override PartName="/ppt/tags/tag5188.xml" ContentType="application/vnd.openxmlformats-officedocument.presentationml.tags+xml"/>
  <Override PartName="/ppt/tags/tag5189.xml" ContentType="application/vnd.openxmlformats-officedocument.presentationml.tags+xml"/>
  <Override PartName="/ppt/tags/tag5190.xml" ContentType="application/vnd.openxmlformats-officedocument.presentationml.tags+xml"/>
  <Override PartName="/ppt/tags/tag5191.xml" ContentType="application/vnd.openxmlformats-officedocument.presentationml.tags+xml"/>
  <Override PartName="/ppt/tags/tag5192.xml" ContentType="application/vnd.openxmlformats-officedocument.presentationml.tags+xml"/>
  <Override PartName="/ppt/tags/tag5193.xml" ContentType="application/vnd.openxmlformats-officedocument.presentationml.tags+xml"/>
  <Override PartName="/ppt/tags/tag5194.xml" ContentType="application/vnd.openxmlformats-officedocument.presentationml.tags+xml"/>
  <Override PartName="/ppt/tags/tag5195.xml" ContentType="application/vnd.openxmlformats-officedocument.presentationml.tags+xml"/>
  <Override PartName="/ppt/tags/tag5196.xml" ContentType="application/vnd.openxmlformats-officedocument.presentationml.tags+xml"/>
  <Override PartName="/ppt/tags/tag5197.xml" ContentType="application/vnd.openxmlformats-officedocument.presentationml.tags+xml"/>
  <Override PartName="/ppt/tags/tag5198.xml" ContentType="application/vnd.openxmlformats-officedocument.presentationml.tags+xml"/>
  <Override PartName="/ppt/tags/tag5199.xml" ContentType="application/vnd.openxmlformats-officedocument.presentationml.tags+xml"/>
  <Override PartName="/ppt/tags/tag5200.xml" ContentType="application/vnd.openxmlformats-officedocument.presentationml.tags+xml"/>
  <Override PartName="/ppt/tags/tag5201.xml" ContentType="application/vnd.openxmlformats-officedocument.presentationml.tags+xml"/>
  <Override PartName="/ppt/tags/tag5202.xml" ContentType="application/vnd.openxmlformats-officedocument.presentationml.tags+xml"/>
  <Override PartName="/ppt/tags/tag5203.xml" ContentType="application/vnd.openxmlformats-officedocument.presentationml.tags+xml"/>
  <Override PartName="/ppt/tags/tag5204.xml" ContentType="application/vnd.openxmlformats-officedocument.presentationml.tags+xml"/>
  <Override PartName="/ppt/tags/tag5205.xml" ContentType="application/vnd.openxmlformats-officedocument.presentationml.tags+xml"/>
  <Override PartName="/ppt/notesSlides/notesSlide98.xml" ContentType="application/vnd.openxmlformats-officedocument.presentationml.notesSlide+xml"/>
  <Override PartName="/ppt/tags/tag5206.xml" ContentType="application/vnd.openxmlformats-officedocument.presentationml.tags+xml"/>
  <Override PartName="/ppt/tags/tag5207.xml" ContentType="application/vnd.openxmlformats-officedocument.presentationml.tags+xml"/>
  <Override PartName="/ppt/tags/tag5208.xml" ContentType="application/vnd.openxmlformats-officedocument.presentationml.tags+xml"/>
  <Override PartName="/ppt/tags/tag5209.xml" ContentType="application/vnd.openxmlformats-officedocument.presentationml.tags+xml"/>
  <Override PartName="/ppt/tags/tag5210.xml" ContentType="application/vnd.openxmlformats-officedocument.presentationml.tags+xml"/>
  <Override PartName="/ppt/tags/tag5211.xml" ContentType="application/vnd.openxmlformats-officedocument.presentationml.tags+xml"/>
  <Override PartName="/ppt/notesSlides/notesSlide99.xml" ContentType="application/vnd.openxmlformats-officedocument.presentationml.notesSlide+xml"/>
  <Override PartName="/ppt/tags/tag5212.xml" ContentType="application/vnd.openxmlformats-officedocument.presentationml.tags+xml"/>
  <Override PartName="/ppt/tags/tag5213.xml" ContentType="application/vnd.openxmlformats-officedocument.presentationml.tags+xml"/>
  <Override PartName="/ppt/tags/tag5214.xml" ContentType="application/vnd.openxmlformats-officedocument.presentationml.tags+xml"/>
  <Override PartName="/ppt/tags/tag5215.xml" ContentType="application/vnd.openxmlformats-officedocument.presentationml.tags+xml"/>
  <Override PartName="/ppt/tags/tag5216.xml" ContentType="application/vnd.openxmlformats-officedocument.presentationml.tags+xml"/>
  <Override PartName="/ppt/tags/tag5217.xml" ContentType="application/vnd.openxmlformats-officedocument.presentationml.tags+xml"/>
  <Override PartName="/ppt/tags/tag5218.xml" ContentType="application/vnd.openxmlformats-officedocument.presentationml.tags+xml"/>
  <Override PartName="/ppt/tags/tag5219.xml" ContentType="application/vnd.openxmlformats-officedocument.presentationml.tags+xml"/>
  <Override PartName="/ppt/tags/tag5220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 bookmarkIdSeed="2">
  <p:sldMasterIdLst>
    <p:sldMasterId id="2147483648" r:id="rId1"/>
    <p:sldMasterId id="2147483699" r:id="rId2"/>
  </p:sldMasterIdLst>
  <p:notesMasterIdLst>
    <p:notesMasterId r:id="rId110"/>
  </p:notesMasterIdLst>
  <p:handoutMasterIdLst>
    <p:handoutMasterId r:id="rId111"/>
  </p:handoutMasterIdLst>
  <p:sldIdLst>
    <p:sldId id="304" r:id="rId3"/>
    <p:sldId id="312" r:id="rId4"/>
    <p:sldId id="500" r:id="rId5"/>
    <p:sldId id="501" r:id="rId6"/>
    <p:sldId id="502" r:id="rId7"/>
    <p:sldId id="503" r:id="rId8"/>
    <p:sldId id="504" r:id="rId9"/>
    <p:sldId id="505" r:id="rId10"/>
    <p:sldId id="506" r:id="rId11"/>
    <p:sldId id="507" r:id="rId12"/>
    <p:sldId id="508" r:id="rId13"/>
    <p:sldId id="509" r:id="rId14"/>
    <p:sldId id="510" r:id="rId15"/>
    <p:sldId id="511" r:id="rId16"/>
    <p:sldId id="512" r:id="rId17"/>
    <p:sldId id="513" r:id="rId18"/>
    <p:sldId id="514" r:id="rId19"/>
    <p:sldId id="515" r:id="rId20"/>
    <p:sldId id="516" r:id="rId21"/>
    <p:sldId id="517" r:id="rId22"/>
    <p:sldId id="518" r:id="rId23"/>
    <p:sldId id="519" r:id="rId24"/>
    <p:sldId id="520" r:id="rId25"/>
    <p:sldId id="521" r:id="rId26"/>
    <p:sldId id="522" r:id="rId27"/>
    <p:sldId id="523" r:id="rId28"/>
    <p:sldId id="524" r:id="rId29"/>
    <p:sldId id="525" r:id="rId30"/>
    <p:sldId id="526" r:id="rId31"/>
    <p:sldId id="527" r:id="rId32"/>
    <p:sldId id="528" r:id="rId33"/>
    <p:sldId id="529" r:id="rId34"/>
    <p:sldId id="530" r:id="rId35"/>
    <p:sldId id="531" r:id="rId36"/>
    <p:sldId id="532" r:id="rId37"/>
    <p:sldId id="533" r:id="rId38"/>
    <p:sldId id="534" r:id="rId39"/>
    <p:sldId id="535" r:id="rId40"/>
    <p:sldId id="536" r:id="rId41"/>
    <p:sldId id="537" r:id="rId42"/>
    <p:sldId id="538" r:id="rId43"/>
    <p:sldId id="539" r:id="rId44"/>
    <p:sldId id="540" r:id="rId45"/>
    <p:sldId id="541" r:id="rId46"/>
    <p:sldId id="542" r:id="rId47"/>
    <p:sldId id="543" r:id="rId48"/>
    <p:sldId id="544" r:id="rId49"/>
    <p:sldId id="545" r:id="rId50"/>
    <p:sldId id="546" r:id="rId51"/>
    <p:sldId id="547" r:id="rId52"/>
    <p:sldId id="548" r:id="rId53"/>
    <p:sldId id="549" r:id="rId54"/>
    <p:sldId id="550" r:id="rId55"/>
    <p:sldId id="551" r:id="rId56"/>
    <p:sldId id="552" r:id="rId57"/>
    <p:sldId id="553" r:id="rId58"/>
    <p:sldId id="554" r:id="rId59"/>
    <p:sldId id="555" r:id="rId60"/>
    <p:sldId id="556" r:id="rId61"/>
    <p:sldId id="557" r:id="rId62"/>
    <p:sldId id="558" r:id="rId63"/>
    <p:sldId id="559" r:id="rId64"/>
    <p:sldId id="560" r:id="rId65"/>
    <p:sldId id="561" r:id="rId66"/>
    <p:sldId id="562" r:id="rId67"/>
    <p:sldId id="563" r:id="rId68"/>
    <p:sldId id="564" r:id="rId69"/>
    <p:sldId id="565" r:id="rId70"/>
    <p:sldId id="566" r:id="rId71"/>
    <p:sldId id="567" r:id="rId72"/>
    <p:sldId id="568" r:id="rId73"/>
    <p:sldId id="569" r:id="rId74"/>
    <p:sldId id="570" r:id="rId75"/>
    <p:sldId id="571" r:id="rId76"/>
    <p:sldId id="572" r:id="rId77"/>
    <p:sldId id="573" r:id="rId78"/>
    <p:sldId id="574" r:id="rId79"/>
    <p:sldId id="467" r:id="rId80"/>
    <p:sldId id="470" r:id="rId81"/>
    <p:sldId id="471" r:id="rId82"/>
    <p:sldId id="472" r:id="rId83"/>
    <p:sldId id="473" r:id="rId84"/>
    <p:sldId id="474" r:id="rId85"/>
    <p:sldId id="475" r:id="rId86"/>
    <p:sldId id="476" r:id="rId87"/>
    <p:sldId id="477" r:id="rId88"/>
    <p:sldId id="478" r:id="rId89"/>
    <p:sldId id="479" r:id="rId90"/>
    <p:sldId id="480" r:id="rId91"/>
    <p:sldId id="481" r:id="rId92"/>
    <p:sldId id="482" r:id="rId93"/>
    <p:sldId id="483" r:id="rId94"/>
    <p:sldId id="484" r:id="rId95"/>
    <p:sldId id="485" r:id="rId96"/>
    <p:sldId id="486" r:id="rId97"/>
    <p:sldId id="487" r:id="rId98"/>
    <p:sldId id="497" r:id="rId99"/>
    <p:sldId id="498" r:id="rId100"/>
    <p:sldId id="488" r:id="rId101"/>
    <p:sldId id="489" r:id="rId102"/>
    <p:sldId id="490" r:id="rId103"/>
    <p:sldId id="491" r:id="rId104"/>
    <p:sldId id="499" r:id="rId105"/>
    <p:sldId id="493" r:id="rId106"/>
    <p:sldId id="494" r:id="rId107"/>
    <p:sldId id="495" r:id="rId108"/>
    <p:sldId id="496" r:id="rId109"/>
  </p:sldIdLst>
  <p:sldSz cx="9144000" cy="5143500" type="screen16x9"/>
  <p:notesSz cx="6858000" cy="9144000"/>
  <p:custDataLst>
    <p:tags r:id="rId112"/>
  </p:custDataLst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C3623"/>
    <a:srgbClr val="8C1515"/>
    <a:srgbClr val="DBCECC"/>
    <a:srgbClr val="EEE8E7"/>
    <a:srgbClr val="BBB7B7"/>
    <a:srgbClr val="8D3C1E"/>
    <a:srgbClr val="D6DDD3"/>
    <a:srgbClr val="EDE8DD"/>
    <a:srgbClr val="C2B7A1"/>
    <a:srgbClr val="91887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681" autoAdjust="0"/>
    <p:restoredTop sz="94980" autoAdjust="0"/>
  </p:normalViewPr>
  <p:slideViewPr>
    <p:cSldViewPr snapToGrid="0" snapToObjects="1">
      <p:cViewPr varScale="1">
        <p:scale>
          <a:sx n="105" d="100"/>
          <a:sy n="105" d="100"/>
        </p:scale>
        <p:origin x="806" y="6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84" Type="http://schemas.openxmlformats.org/officeDocument/2006/relationships/slide" Target="slides/slide82.xml"/><Relationship Id="rId89" Type="http://schemas.openxmlformats.org/officeDocument/2006/relationships/slide" Target="slides/slide87.xml"/><Relationship Id="rId112" Type="http://schemas.openxmlformats.org/officeDocument/2006/relationships/tags" Target="tags/tag1.xml"/><Relationship Id="rId16" Type="http://schemas.openxmlformats.org/officeDocument/2006/relationships/slide" Target="slides/slide14.xml"/><Relationship Id="rId107" Type="http://schemas.openxmlformats.org/officeDocument/2006/relationships/slide" Target="slides/slide105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slide" Target="slides/slide64.xml"/><Relationship Id="rId74" Type="http://schemas.openxmlformats.org/officeDocument/2006/relationships/slide" Target="slides/slide72.xml"/><Relationship Id="rId79" Type="http://schemas.openxmlformats.org/officeDocument/2006/relationships/slide" Target="slides/slide77.xml"/><Relationship Id="rId87" Type="http://schemas.openxmlformats.org/officeDocument/2006/relationships/slide" Target="slides/slide85.xml"/><Relationship Id="rId102" Type="http://schemas.openxmlformats.org/officeDocument/2006/relationships/slide" Target="slides/slide100.xml"/><Relationship Id="rId110" Type="http://schemas.openxmlformats.org/officeDocument/2006/relationships/notesMaster" Target="notesMasters/notesMaster1.xml"/><Relationship Id="rId115" Type="http://schemas.openxmlformats.org/officeDocument/2006/relationships/theme" Target="theme/theme1.xml"/><Relationship Id="rId5" Type="http://schemas.openxmlformats.org/officeDocument/2006/relationships/slide" Target="slides/slide3.xml"/><Relationship Id="rId61" Type="http://schemas.openxmlformats.org/officeDocument/2006/relationships/slide" Target="slides/slide59.xml"/><Relationship Id="rId82" Type="http://schemas.openxmlformats.org/officeDocument/2006/relationships/slide" Target="slides/slide80.xml"/><Relationship Id="rId90" Type="http://schemas.openxmlformats.org/officeDocument/2006/relationships/slide" Target="slides/slide88.xml"/><Relationship Id="rId95" Type="http://schemas.openxmlformats.org/officeDocument/2006/relationships/slide" Target="slides/slide93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77" Type="http://schemas.openxmlformats.org/officeDocument/2006/relationships/slide" Target="slides/slide75.xml"/><Relationship Id="rId100" Type="http://schemas.openxmlformats.org/officeDocument/2006/relationships/slide" Target="slides/slide98.xml"/><Relationship Id="rId105" Type="http://schemas.openxmlformats.org/officeDocument/2006/relationships/slide" Target="slides/slide103.xml"/><Relationship Id="rId113" Type="http://schemas.openxmlformats.org/officeDocument/2006/relationships/presProps" Target="presProp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80" Type="http://schemas.openxmlformats.org/officeDocument/2006/relationships/slide" Target="slides/slide78.xml"/><Relationship Id="rId85" Type="http://schemas.openxmlformats.org/officeDocument/2006/relationships/slide" Target="slides/slide83.xml"/><Relationship Id="rId93" Type="http://schemas.openxmlformats.org/officeDocument/2006/relationships/slide" Target="slides/slide91.xml"/><Relationship Id="rId98" Type="http://schemas.openxmlformats.org/officeDocument/2006/relationships/slide" Target="slides/slide9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103" Type="http://schemas.openxmlformats.org/officeDocument/2006/relationships/slide" Target="slides/slide101.xml"/><Relationship Id="rId108" Type="http://schemas.openxmlformats.org/officeDocument/2006/relationships/slide" Target="slides/slide106.xml"/><Relationship Id="rId116" Type="http://schemas.openxmlformats.org/officeDocument/2006/relationships/tableStyles" Target="tableStyles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83" Type="http://schemas.openxmlformats.org/officeDocument/2006/relationships/slide" Target="slides/slide81.xml"/><Relationship Id="rId88" Type="http://schemas.openxmlformats.org/officeDocument/2006/relationships/slide" Target="slides/slide86.xml"/><Relationship Id="rId91" Type="http://schemas.openxmlformats.org/officeDocument/2006/relationships/slide" Target="slides/slide89.xml"/><Relationship Id="rId96" Type="http://schemas.openxmlformats.org/officeDocument/2006/relationships/slide" Target="slides/slide94.xml"/><Relationship Id="rId111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6" Type="http://schemas.openxmlformats.org/officeDocument/2006/relationships/slide" Target="slides/slide104.xml"/><Relationship Id="rId114" Type="http://schemas.openxmlformats.org/officeDocument/2006/relationships/viewProps" Target="viewProps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81" Type="http://schemas.openxmlformats.org/officeDocument/2006/relationships/slide" Target="slides/slide79.xml"/><Relationship Id="rId86" Type="http://schemas.openxmlformats.org/officeDocument/2006/relationships/slide" Target="slides/slide84.xml"/><Relationship Id="rId94" Type="http://schemas.openxmlformats.org/officeDocument/2006/relationships/slide" Target="slides/slide92.xml"/><Relationship Id="rId99" Type="http://schemas.openxmlformats.org/officeDocument/2006/relationships/slide" Target="slides/slide97.xml"/><Relationship Id="rId101" Type="http://schemas.openxmlformats.org/officeDocument/2006/relationships/slide" Target="slides/slide9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109" Type="http://schemas.openxmlformats.org/officeDocument/2006/relationships/slide" Target="slides/slide10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slide" Target="slides/slide74.xml"/><Relationship Id="rId97" Type="http://schemas.openxmlformats.org/officeDocument/2006/relationships/slide" Target="slides/slide95.xml"/><Relationship Id="rId104" Type="http://schemas.openxmlformats.org/officeDocument/2006/relationships/slide" Target="slides/slide102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92" Type="http://schemas.openxmlformats.org/officeDocument/2006/relationships/slide" Target="slides/slide90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744DB8F8-E895-410D-A5AD-44A639EFD162}" type="datetimeFigureOut">
              <a:rPr lang="en-US"/>
              <a:pPr/>
              <a:t>5/18/2016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63A117E2-640C-44F3-8A58-135A19B62FD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971505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6-05-18T21:35:58.49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5105 1716 15 0,'-25'-16'7'15,"-9"-6"5"-15,26 18-8 0,-9-2-4 16,-9 6 1-16,-3 0 0 15,-5 6 0-15,-5 4 1 16,-3 0 1-16,-5 5-3 16,-8 1 1-16,0 3 0 15,0 7 0-15,0 6 0 16,0-1 1-16,4 8-2 16,4 5 0-16,1 4 0 15,7 0 1-15,10 6-1 16,3-4 0-16,9 1 0 15,5 3 1-15,12 0-1 0,8 4 0 16,13 2-1-16,13-9 1 16,13 0-1-16,8-7 1 15,9-5 0-15,-1-14 0 16,5-9 0-16,4-7 0 16,9-9 1-16,-5-3 0 15,0-10-2-15,-4-6 0 16,1-12 2-16,-6-14 0 15,-3-6-1-15,-5-9 0 16,-4-10-1 0,-16-22 0-16,-14-1 2 15,-8 4 0-15,-8-3 2 0,-9 10 0 16,-9 8-1-16,-8 8 0 0,-4 5-3 16,-13 17 1-16,-13 2 0 15,-8 7 1-15,-8 7-1 16,-5 5 1-16,-4 14 0 15,0 9 0-15,-5 16-4 16,-3 16 1-16,-5 15 3 16,0 20 0-16,13 29 0 15,4 12 1-15,9 6-3 16,12 4 1-16,17-10-2 16,5-13 1-16,21-6-3 15,16-16 1-15,27-19-18 16,20-19 1-16,22-25 13 0,20-20 0 15</inkml:trace>
  <inkml:trace contextRef="#ctx0" brushRef="#br0" timeOffset="2229.2973">6110 921 16 0,'-12'-6'8'0,"3"2"5"0,9 4-7 16,0 0-4-16,0-9 0 15,0 9 1-15,0 0 0 16,0 0-2-16,4 9 0 15,1 4 1-15,-1 9 0 16,0 10-1-16,0 6 1 16,5 0-1-16,4 10 0 15,4-3-2-15,0 6 1 16,0-10 0-16,-1-3 1 16,1-6-4-16,-4-7 1 0,0-2-12 15,-5-14 1-15,1-6-3 16,-1-6 1-16</inkml:trace>
  <inkml:trace contextRef="#ctx0" brushRef="#br0" timeOffset="2533.7864">5949 1201 20 0,'-17'-3'10'0,"30"3"5"0,-4 0-9 15,7 0-4-15,6 0 1 16,7-10-1-16,5 4 1 16,4-1-3-16,1 1 1 0,7 3-1 15,-3-7 1-15,-1 1-2 16,0 2 1-16,1 1 0 16,-9 6 1-16,-5-10-2 15,-3 7 1-15,-5 0 0 16,-4 0 1-16,-4 0-1 15,-5 3 0-15,-3 0-9 16,-5 0 0-16,-5-4-13 16,5 11 0-16</inkml:trace>
  <inkml:trace contextRef="#ctx0" brushRef="#br0" timeOffset="3565.4277">8371 978 19 0,'-13'-3'9'0,"0"-19"4"0,9 12-11 16,-5 1 1-16,-3-1 1 15,-10-9-3-15,1 3 1 16,-8-9 0-16,-5 9 0 16,-9 0-1-16,-3 3 1 15,-10 0 1-15,1 7 0 0,-4 6-3 16,-5 6 1-16,-3 13 0 16,3 7 0-16,-4 3-1 15,9 12 1-15,-5 3-1 16,5 4 1-16,4 9-3 15,-1 7 1-15,10 9 2 16,3 13 1-16,14-3-3 16,12 2 0-1,17 1 2-15,13-9 0 16,16-4-1-16,26 0 1 0,13-22-1 16,13-13 1-16,8-13-1 15,13-9 0-15,-1-16 1 16,-3-16 0-16,-5-9-3 15,-8-16 0-15,-4-20 2 0,-9-22 0 16,-13-18 0-16,-8-11 0 16,-17 1 0-16,-13-10 0 15,-21 4 0-15,-17 18 1 16,-13 16-1-16,-29 23 1 16,-9 15-1-16,-17 17 0 15,-4 15 0-15,-8 16 1 16,-5 16-2-16,4 23 0 15,5 12 0-15,4 25 1 16,13 23 0-16,8 38 1 16,17 0-1-16,21 0 0 0,30-7-10 15,26-5 0-15,37-27-16 16,39-24 1-16</inkml:trace>
  <inkml:trace contextRef="#ctx0" brushRef="#br0" timeOffset="11583.9806">10953 1805 27 0,'0'-29'13'0,"-9"23"3"0,9 0-14 0,0-1 0 16,-4-6 0-16,-4 7-2 15,-1-13 0-15,-3 6 0 16,-5-6 0-16,-9 6 0 16,-8-2 0-16,-17 5 0 15,-17 4 1-15,-21 6-1 16,-8 0 1-16,-5 3 3 15,-4 6 0-15,4 4-3 16,1 3 1-16,-5 13-2 16,8 15 1-1,9 7-2-15,8 22 0 0,14 0 1 16,11 13 1-16,18-3-1 16,17 3 0-16,21 3 0 15,21-3 0-15,26-7 0 0,21-3 1 16,21-3-2-16,8-15 1 15,9-17 0-15,13-12 1 16,-4-20-2-16,-1-12 1 16,-4-13 0-16,-12-12 0 15,-5-4 0-15,-8-10 0 16,-13-5 0-16,-13-11 0 16,-12-5 0-16,-21-1 0 15,-14-2 0-15,-20-14 1 16,-18 7-1-16,-12 3 0 15,-13 3-1-15,-12 4 1 16,-14 15 1-16,-3-3 1 0,-5 22-4 16,-4 13 1-16,0 10 1 15,-4 35 1-15,-1 25-10 16,-7 32 0-16,7 15-20 16,18 7 1-16</inkml:trace>
  <inkml:trace contextRef="#ctx0" brushRef="#br0" timeOffset="17475.9826">4232 2835 19 0,'-4'-13'9'0,"4"-22"10"15,0 29-11-15,0-4-3 0,0 4 1 0,0 0-3 16,0 3 1-16,0 3-3 16,0 6 1-16,0 10 1 15,0 12 0-15,-5 11-1 16,1 5 0-16,4 13-2 15,-4 10 0-15,4 6 0 16,-9 0 0-16,9-9 0 16,0 0 0-16,0-10-2 15,9-7 1-15,-5-8-6 16,0-8 1-16,5-8-12 0,-1-11 1 16,-3-12 0-16,-5-6 0 15</inkml:trace>
  <inkml:trace contextRef="#ctx0" brushRef="#br0" timeOffset="17768.7501">3859 3118 33 0,'-13'-29'16'0,"22"26"0"0,-5 3-17 16,4 0 3-16,1 0 0 15,8 7 3-15,0-4 0 0,8 0-3 16,13 3 0-16,9 1-3 16,0-1 0-16,16 0 0 15,9 1 1-15,-4-4 0 16,8-6 1-16,-12-4-1 16,-9 4 1-16,-8-6-1 15,-5 2 1-15,-8-2-6 16,-8-1 0-16,-5-2-20 15,-4-1 1-15,0 6 13 16,4 1 0-16</inkml:trace>
  <inkml:trace contextRef="#ctx0" brushRef="#br0" timeOffset="18815.7702">4071 4724 26 0,'-4'-13'13'0,"-1"19"2"0,5-6-13 16,0 10 1-16,0 6 1 16,0 13 1-16,0 9 0 15,-4 13-3-15,0 12 1 16,-5 7-3-16,-3-3 1 15,3-4-2-15,5-5 1 16,-9-4-9-16,9-7 1 0,0-12-13 31,4-12 1-31,4-14 10 0,0-12 1 16</inkml:trace>
  <inkml:trace contextRef="#ctx0" brushRef="#br0" timeOffset="19050.1561">4296 4638 30 0,'0'-13'15'0,"4"39"1"16,0-14-15-16,0 1 1 16,0 9 1-16,1 4 1 15,-5 6 0-15,0 9-3 16,0 10 0-16,0 6-2 15,0-3 0-15,0 0-5 16,0-9 1-16,0-4-8 16,0-12 0-16,0-4-6 15,4-9 1-15</inkml:trace>
  <inkml:trace contextRef="#ctx0" brushRef="#br0" timeOffset="20128.5079">8795 1271 17 0,'-17'0'8'0,"8"6"4"0,9-6-10 16,4 0 2-16,9 0 1 15,4-3-1-15,4 0 1 16,0 3-4-16,9 0 1 0,8 3-1 16,-4 0 0-16,4-3 1 15,1 0 0-15,-1 0-2 16,0 0 1-16,0 0-1 16,0-3 0-16,-8 3-2 15,-5 0 0-15,-3-3-8 16,-5 3 1-16,-9 0-13 15,-8 0 1-15</inkml:trace>
  <inkml:trace contextRef="#ctx0" brushRef="#br0" timeOffset="20336.047">8612 1420 17 0,'0'3'8'0,"34"26"9"0,-17-26-10 16,13-3-4-16,8 6 0 31,4-12-3-31,5 6 0 0,4 3-1 16,4 0 1-16,-4 1-8 16,0 2 0-16,0 0-11 15,0 1 1-15</inkml:trace>
  <inkml:trace contextRef="#ctx0" brushRef="#br0" timeOffset="21445.688">5161 6559 32 0,'-17'-23'16'0,"-5"-9"5"0,14 26-16 16,-5-3-5-16,-12-7 0 16,-9-3 2-16,-4 0 0 15,-9 9-2-15,-4 0 1 16,-12 10-1-16,-10 4 0 16,-7 8 0-16,-5 4 0 15,-4 3 0-15,4 4 1 16,9 2-1-16,4 13 1 15,12 7 0-15,10 6 0 16,7 12-2-16,9 17 1 16,17 2 2-16,13-2 1 15,17-1-1-15,21 4 1 0,12-7-3 16,18-3 1-16,16-3-2 16,18-6 0-16,8-26 2 15,9-9 0-15,12-20-1 16,4-18 0-16,-4-20-1 15,-8-15 1-15,0-20-1 16,-17-3 0-16,-18-12 0 16,-24-10 1-1,-18-10 0-15,-29-3 1 16,-26 7-2-16,-16 0 1 16,-22 9 2-16,-21 9 0 15,-26 14-3-15,-12 12 1 16,-13 19-2-16,-17 23 1 15,-13 21 2-15,-4 23 0 16,0 32-2-16,5 32 0 16,8 25 0-16,16 16 1 15,39 3-5-15,30-19 0 16,46-29-7-16,47-19 1 0,51-25-16 16,55-35 0-16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6-05-18T21:38:12.030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context xml:id="ctx1">
      <inkml:inkSource xml:id="inkSrc1">
        <inkml:traceFormat>
          <inkml:channel name="X" type="integer" max="320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110.34483" units="1/cm"/>
          <inkml:channelProperty channel="Y" name="resolution" value="63.52941" units="1/cm"/>
          <inkml:channelProperty channel="T" name="resolution" value="1" units="1/dev"/>
        </inkml:channelProperties>
      </inkml:inkSource>
      <inkml:timestamp xml:id="ts1" timeString="2016-05-18T21:38:13.625"/>
    </inkml:context>
  </inkml:definitions>
  <inkml:trace contextRef="#ctx0" brushRef="#br0">21342 1471 24 0,'-42'-114'12'0,"33"2"3"0,-4 80-12 15,-12-9-3-15,-18-7 1 16,-20-6 2-16,-22-6 1 16,-25 12-2-16,-39 1 0 15,-7 15-3-15,-23 13 1 16,-11 6 1-16,-1 19 1 15,8 4-2-15,-3 12 0 0,4 10 1 16,-1 22 0-16,-8 0 1 16,1 22 0-16,-1 26-3 15,0 19 1-15,9 6 1 16,25 16 1-16,29 19-3 16,31 7 1-16,33-1-1 15,35 14 1-15,46-1-2 16,46-3 1-16,47-10-1 15,47-9 0-15,47-19-1 16,33-25 1-16,35-29 2 16,33-35 1-1,9-45 0-15,4-35 1 16,-21-34 1-16,-9-30 0 16,-29-27-4-16,-18-30 1 15,-33-21 0-15,-25-11 1 16,-31-28-2-16,-37-3 1 15,-31-9 3-15,-33 21 1 16,-38 14-4-16,-38 9 1 16,-39 19-1-16,-33 25 1 15,-43 20-2-15,-39 28 1 0,-24 22 1 16,-30 23 0-16,-22 35-2 16,-12 28 0-16,-8 35 1 15,-5 35 0-15,0 42-1 16,8 34 1-16,35 20-1 15,42 22 1-15,46-7-5 16,65-9 0-16,58-6-6 16,64-10 0-16,60 3-11 15,55 1 0-15</inkml:trace>
  <inkml:trace contextRef="#ctx1" brushRef="#br0">20099 3095 0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6-05-18T21:40:42.09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5322 6320 14 0,'-5'-10'7'0,"-16"4"5"16,13 6-7-16,-1 0-3 0,-3 0 1 16,-1-3 0-16,-17-3 0 15,5 2-3-15,-9-5 0 16,0 9 1-16,-13 0 0 15,-4 9 1-15,-4 1 0 16,0 6 2-16,0 3 0 16,-4 6-1-16,8 4 0 15,-4 0-4-15,8 6 0 16,0 6 2-16,5 3 0 16,0 17-1-16,8-7 0 15,0 6 1-15,8 1 0 16,13 2 0-16,5 1 0 15,12 3-1-15,9 9 1 0,12-3 0 16,5-3 0-16,8-9 0 16,9-1 1-16,4-3-2 15,8-12 0-15,13-10 0 16,5-10 1-16,3-15 0 16,9-14 0-16,-4-21-3 15,0-16 1-15,4-17-1 16,-9-12 1-16,-7-9-1 15,-10-13 1-15,-16-13 0 16,-13-6 1-16,-9 9 0 16,-16 13 1-16,-18 12 0 15,-12 17 1-15,-9 6 1 16,-8 6 0-16,-13 7-1 16,0 6 0-16,0 0-12 0,-4-3 1 15,13 6-24-15,4 10 0 16</inkml:trace>
  <inkml:trace contextRef="#ctx0" brushRef="#br0" timeOffset="765.8561">6869 5557 26 0,'-17'-29'13'0,"5"32"1"15,12-3-13-15,0 0-2 16,8 7 0-16,1 2 2 15,-1 7 0-15,1 10 1 16,-5 9 1-16,0 6 1 16,0 10 0-16,1 9-3 15,3 1 1-15,1-4-3 16,-1 0 1-16,1-6 0 16,-1-3 1-16,5-4-3 15,-1-9 1-15,5-3-13 0,-4-13 0 16,0-9-5-16,-5-4 0 15</inkml:trace>
  <inkml:trace contextRef="#ctx0" brushRef="#br0" timeOffset="1047.1112">6416 5951 27 0,'-34'-9'13'0,"42"9"2"0,1 0-13 0,3-4-1 16,10 4 1-16,7-3 2 15,10 0 1-15,20-10-3 16,5 7 0-16,8 3-2 16,4-7 1-16,4 10-1 15,-3-3 0-15,-5 0 0 16,-8-3 0-16,-1-4-1 15,-12 4 1-15,-4-4-9 16,-9 4 1-16,0-1-20 16,-8 4 1-16</inkml:trace>
  <inkml:trace contextRef="#ctx0" brushRef="#br0" timeOffset="2188.3969">8477 5722 16 0,'-13'-32'8'0,"13"4"-1"0,0 21-7 16,0-5 1-16,-4-1 0 15,-5-3 0-15,-4 0 1 16,-4 0 2-16,-8 4 0 16,-5 2-2-16,-4 4 1 15,-16 3-3-15,-6 6 1 16,-11 3 0-16,-1 0 1 0,0 10-1 16,4 3 1-16,1 4-3 15,3 5 1-15,-3 10 1 16,-1 1 0-16,-4 2-2 15,5 0 1-15,7 4 1 16,6 9 1-16,7 3 0 16,9 10 0-16,5 9-1 15,12-3 1-15,8 0-3 16,13-3 0-16,13-3 4 16,13-3 0-16,8-7-2 15,9-3 1-15,16-13-2 16,5-6 1-16,9 0-2 15,12 0 1-15,0-19 0 16,4-6 1-16,0-13-2 0,1-7 1 16,-1-12 0-16,4-10 0 15,-8-6 0-15,-12-7 0 16,-14-9-1-16,-12-13 1 16,-13-15 0-16,-8-10 1 15,-17-7 0-15,-13 10 0 16,-13 6-2-16,-17 7 0 15,-8 19-5-15,-8 6 1 16,-10 13-10-16,6 6 0 16,-1 10-1-1,0 9 1-15</inkml:trace>
  <inkml:trace contextRef="#ctx0" brushRef="#br0" timeOffset="4266.9428">9299 5938 17 0,'-4'-15'8'15,"-5"8"10"-15,9 4-9 0,-4 0-2 16,0 0 0-16,0-1-4 16,0 1 1-16,-1 0-4 15,-3 0 1-15,4 3-1 16,-5 0 1-16,1 0-1 16,3 0 0-16,1 3 0 15,0 3 0-15,8 7 0 16,5 0 1-16,8 0 1 15,8-1 1-15,5 4-3 16,8-3 1-16,0 3-1 0,4 0 0 16,1-3 0-16,-1-1 0 15,-8 1 0-15,-4-4 0 16,0 1-1-16,-9 0 0 16,-4-1-6-16,-5-3 0 15,-7-2-10-15,-5 2 1 16,-9 0 0-16,-8 4 0 15</inkml:trace>
  <inkml:trace contextRef="#ctx0" brushRef="#br0" timeOffset="4501.3185">8981 6190 37 0,'-17'-23'18'16,"34"49"1"-16,-4-13-18 0,8-10-1 15,13 9 0-15,8-2 0 16,9 0 0-16,0-1 1 16,9 4 0-16,3-4-2 15,1 4 1-15,-5 0 0 16,5 3 0-16,-13-4-2 16,-9 4 1-16,-8-6-5 15,-4-4 0-15,-5 1-24 16,-4 2 0-16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110.34483" units="1/cm"/>
          <inkml:channelProperty channel="Y" name="resolution" value="63.52941" units="1/cm"/>
          <inkml:channelProperty channel="T" name="resolution" value="1" units="1/dev"/>
        </inkml:channelProperties>
      </inkml:inkSource>
      <inkml:timestamp xml:id="ts0" timeString="2016-05-18T21:42:14.18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9859 2692 0,'106'0'78,"127"21"-78,0 0 16,1 22-16,41-43 16,-63 0-16,0 21 15,-63 0-15,-43-21 16,-64 0-16,-84 0 47,-22 0-47,-63 21 15,0-21-15,-22 22 16,-42-22-16,22 42 16,-22-21-16,21-21 15,-42 0-15,64 0 16,0 0-16,63-21 15,0 0-15,21 21 16,64-21-16,-42 21 16,63 0 62,64-22-63,21 1-15,-21 21 16,106 0-16,-128 0 31,-190 0 16,0-21-31,0 21-16,-1-21 15,-20 21-15,42 0 16,21 0-16,43 0 16,-1 0-16,86-21 47,-1 21-32,0-22-15,1 22 16,20 0-1,-41-21-15,41 21 16,-41 0 0,-1 0 187</inkml:trace>
  <inkml:trace contextRef="#ctx0" brushRef="#br0" timeOffset="2600.0492">15117 7462 0,'64'0'47,"42"0"-31,21 0-16,21 21 15,-21-21-15,-21 0 16,-63 0-16,-22 0 15,0 0-15,-63 0 79,-43 21-79,-42 0 15,0-21-15,-43 43 16,64-22-16,0-21 15,21 0-15,64 0 16,0 0-16,106-21 63,42-1-63,0 22 15,0-21-15,85 21 16,-63 0-16,-22 0 15,64 0-15,-106 0 16,-43 0-16,-21 0 16,-42 0 31,-21 0-32,-64 21-15,21-21 16,-42 0-16,-22 22 15,1-22-15,-170 21 16,233-21 0,42 0-16,107 0 47,0 0-32,42 0-15,42 0 16,0 0-16,1 0 15,-64 0-15,0-21 16,-64 21 0</inkml:trace>
  <inkml:trace contextRef="#ctx0" brushRef="#br0" timeOffset="4179.057">9520 12380 0,'63'-22'0,"-41"22"16,41 0-16,1-21 15,21 21-15,-22 0 16,43 0-16,43 0 16,-1 0-16,0 0 15,22 0-15,-64 0 16,-21 0-16,-22 0 16,-41 0-16,-86 0 93,0 0-93,-84 0 16,42 0-16,-42 21 16,-1-21-16,1 22 15,42-1-15,0-21 16,21 21-16,21-21 15,107 0 32,84-42-47,21 20 16,43 1-16,21-42 16,0 41-16,0 22 15,0 0-15,-63 0 16,-86 0-16,-42 0 15,-63 0 17,-43 0-32,-63 22 15,-22 20-15,-21-21 16,43 0-16,42 1 16,-21-1-16,21 0 15,42-21 1,43 0-16,63 0 62,43 0-46,-21 0-16,-1 0 16,22 0-16,-42 0 15,-1 0-15,-21 0 16,-21 42 15,-42-21-31,-22 22 16,-21-22-16,22-21 15,-86 21-15,43-21 16,0 0-16,22 0 16,-1 0-16,64 0 15,-22 0-15,43-21 16,0 0-1,21 21 1,43-21-16,21-1 16,21 22-16,21-21 15,-42 0-15,21 21 16,-43-21-16,-41 21 16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6-05-18T21:42:27.05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10283 6460 30 0,'-21'16'15'0,"4"-29"4"0,8 13-15 0,1-6-3 15,-5-7 1-15,0-3 1 16,1 3 0-16,-1 1-2 15,-4-1 0-15,-4 3-1 16,-5 10 0-16,-12 7 3 16,-8 6 0-16,-5 9 0 15,-4 13 1-15,-9 16-3 16,9 12 1-16,8 10-2 16,9 16 0-16,17 7 0 15,17-1 1-15,21 7-1 16,21-10 0-16,17-6-1 15,8-10 0-15,14-15 2 16,12-14 0-16,13-18-3 16,-1-10 1-16,1-22 2 15,-9-16 1-15,-8-19-3 0,-4-23 0 16,-9-12 2-16,-9-13 0 16,-24-15-1-16,-22-8 1 15,-17 8 0-15,-17 8 1 16,-17 17 2-16,-21 16 0 15,-13 9-6-15,-21 3 1 16,-9 7-3-16,-4 9 0 16,-4 7-4-16,-4-4 0 15,-4 10-9-15,16 3 1 16,13 19-8-16,22 10 1 16</inkml:trace>
  <inkml:trace contextRef="#ctx0" brushRef="#br0" timeOffset="5244.5624">12043 5496 29 0,'0'0'14'0,"0"16"1"0,4-9-14 15,0-1-1-15,0 4 0 16,1 6 3-16,3 9 1 16,1 10-2-16,-1 9 1 0,1 1-2 15,3 6 0-15,-3 0-1 16,-1 9 0-16,5-3 0 15,0 1 0-15,-5-1-1 16,1-9 0-16,-1-7-2 16,-4-9 1-16,-4-7-14 15,-4-3 0-15,-4-9-1 16,-5-13 1-16</inkml:trace>
  <inkml:trace contextRef="#ctx0" brushRef="#br0" timeOffset="5479.9311">11614 5970 35 0,'-21'-6'17'0,"34"15"3"0,0-2-18 16,4-4-2-16,12-6 1 16,14-4-1-16,8 1 0 15,4 0 0-15,4-4 1 16,9 1-1-16,0 2 1 15,-5 4-1-15,-3 0 1 16,-5 0-2-16,-8 0 0 16,-9 3-9-16,-4 3 1 15,-5 0-19-15,-3 0 0 16</inkml:trace>
  <inkml:trace contextRef="#ctx0" brushRef="#br0" timeOffset="6933.6478">14142 6050 20 0,'-34'-32'10'0,"4"16"6"16,26 13-10-16,0 0-1 15,-1 0 0-15,-3-1-1 16,4 1 1-16,4 3-2 15,8 0 0-15,9 7-2 16,9-1 0-16,3 10-3 16,9 0 1-16,9 3 1 0,4 0 1 15,8 3-2-15,5 4 1 16,-5-1-2-16,1-3 1 16,-9 4-6-16,-5-4 1 15,-12-3-5-15,-8-9 1 16,-5-1-9-16,-13 1 0 15</inkml:trace>
  <inkml:trace contextRef="#ctx0" brushRef="#br0" timeOffset="7152.4004">13981 6215 33 0,'-26'13'16'0,"18"-4"4"0,16-5-18 0,5 2 1 15,8 3 1-15,9 7-4 16,12 0 1-16,9-3-1 16,8 3 1-16,1 0-3 15,12 3 1-15,-9-3-7 16,1-4 1-16,-5 1-5 16,1-3 1-16,-9-1-8 15,0-6 0-15</inkml:trace>
  <inkml:trace contextRef="#ctx0" brushRef="#br0" timeOffset="11666.1127">9664 7802 30 0,'-4'0'15'0,"12"6"0"15,-4 1-14-15,1 5-1 0,3 14 0 16,5 12 3-16,4 6 1 16,4 26-2-16,0 3 0 15,5 16-3-15,-1 0 0 16,0-3-3-16,1 0 1 16,-5-6-6-16,0-14 1 15,-4-15-7-15,-4-6 1 16,-9-13 6-16,-4-16 0 0</inkml:trace>
  <inkml:trace contextRef="#ctx0" brushRef="#br0" timeOffset="11884.8559">9596 8272 26 0,'-30'-3'13'0,"18"-13"4"16,12 16-14-16,0 0-3 15,0 0 0-15,12 0 4 16,5-3 1-16,9 0-3 15,12-3 1-15,13-7-2 16,4 0 0-16,4 0-7 16,-4-6 0-16,-4 0-1 15,0-3 1-15,-4 12-14 16,-1-5 1-16,1 8 14 0,-9 4 0 16</inkml:trace>
  <inkml:trace contextRef="#ctx0" brushRef="#br0" timeOffset="12532.1985">9397 9694 40 0,'-21'16'20'0,"4"-32"1"15,17 16-21-15,0 0-1 16,8 6 1-16,1 4 1 15,7 9 0-15,6 19-2 16,-1 10 0-16,4 9 2 16,5 6 0-16,4 4-5 0,-4 3 1 15,-5-13-5-15,-4-3 0 16,0-12-6-16,-4-7 1 16,5-10-3-16,-1-25 1 15</inkml:trace>
  <inkml:trace contextRef="#ctx0" brushRef="#br0" timeOffset="12704.0751">9723 9395 38 0,'4'41'19'0,"35"105"1"0,-22-95-19 0,4 16-1 15,0 13 1-15,4-7-4 16,1 0 0-16,-1-16-24 15,1 0 1-15,3-15 16 16,-7-17 1-16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6-05-18T21:43:30.59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10601 6524 31 0,'-34'-10'15'15,"21"4"0"-15,5 6-15 0,-5-4 2 16,-4-2 0-16,-8 0 3 16,-5 3 0-16,-8-1-4 15,-5 4 1-15,1 10-3 16,-5 3 1-16,1 12 0 15,-1 20 1-15,1 9 1 16,-1 16 1-16,4 9-2 16,10 10 0-16,11 0-2 15,18-3 1-15,8-6-1 16,13-23 1-16,13-13 1 0,8-15 0 16,17-13-1-16,5-16 0 15,3-13-2-15,1-16 1 16,4-6 2-16,-5-9 0 15,1 3 0-15,-5-10 0 16,-12 0-2-16,-5-3 1 16,-8 6 0-16,-13 4 1 15,-8-7-2-15,-9 3 1 16,-8 4-2-16,-9-11 0 16,-4 11-3-16,-12-4 0 15,-1 1-7-15,5 5 0 16,3 10-11-16,6 7 0 15</inkml:trace>
  <inkml:trace contextRef="#ctx0" brushRef="#br0" timeOffset="343.9072">11555 5748 35 0,'-8'3'17'0,"12"6"3"0,-4-2-19 15,4 5 3-15,0 4 0 16,5 7-3-16,-1 12 0 15,5 9 0-15,4 10 0 16,0 3-2-16,-4 1 0 16,-1-7-3-16,1-13 0 15,-4 6-10-15,-1-12 0 16,-4-7-9-16,-4-9 0 16</inkml:trace>
  <inkml:trace contextRef="#ctx0" brushRef="#br0" timeOffset="547.0415">11267 5989 41 0,'-13'16'20'15,"30"13"4"-15,-9-23-21 0,14 1-2 16,-1-4 1-16,9-6 0 16,8-7 1-16,4-6-4 15,9-6 0-15,0 3-3 16,4-7 0-16,4 4-3 15,-3 6 1-15,-6 3-6 16,1 4 0-16,0 3-12 16,9-1 0-16</inkml:trace>
  <inkml:trace contextRef="#ctx0" brushRef="#br0" timeOffset="1015.9271">13005 5614 46 0,'-46'-3'23'0,"-14"3"0"0,39 6-23 15,-13 4 0-15,-12 3 0 0,-5 6 0 16,-4 16 1-16,-1 12-1 16,6 11 0-16,3 8 1 15,13 20 0-15,4 13 1 16,26 6 0-16,12 0-3 16,22-4 0-16,8-12 0 15,26-19 1-15,17-16-1 16,3-28 0-16,5-26 1 15,5-19 0-15,-1-23 0 16,0-15 0-16,-16-25-2 16,-14-14 1-16,-20-12 0 15,-18-10 0-15,-21-12 1 16,-16 19 0-16,-14 15 0 16,1 26 0-16,-5 26-4 15,0 15 1-15,1 17-13 0,-1 12 0 16,4 12-9-16,5 11 1 15</inkml:trace>
  <inkml:trace contextRef="#ctx0" brushRef="#br0" timeOffset="1506.5423">13807 5932 38 0,'-17'-9'19'0,"25"12"2"0,1 3-20 15,-1 0 1-15,1 4 0 16,8 0 2-16,8 2 1 16,5 7-3-16,8 7 0 15,4 2-3-15,5 1 0 16,0-7-2-16,-1 7 1 16,-3-4-5-16,-1-2 0 0,-4-4-7 15,-8-7 0-15,0 4-9 16,-13-13 0-16</inkml:trace>
  <inkml:trace contextRef="#ctx0" brushRef="#br0" timeOffset="1719.3817">13849 6218 41 0,'-21'0'20'0,"29"42"3"0,1-33-21 16,4 7 1-16,4-6 1 15,4-1-1-15,8 7 1 16,5 0-4-16,9 0 0 16,8 6-2-16,0 0 0 15,4 1-11 1,0-4 0-16,0-3-22 16,9-4 1-16</inkml:trace>
  <inkml:trace contextRef="#ctx0" brushRef="#br0" timeOffset="3563.6815">10444 6450 30 0,'-21'-9'15'0,"-9"25"4"15,26-16-15-15,0 3-1 16,-9-6 1-16,-4 6-3 0,0-9 1 15,-4 9-2-15,-5-3 0 16,-3 6-1-16,-5 0 0 16,-4 1 2-16,-5 2 0 15,1 10 0-15,-5 4 1 16,5 9 0-16,-1 6 0 16,14 9-2-16,3 11 0 15,14 5 3-15,12 17 1 16,17 2-4-16,12-2 1 15,14-7-1-15,12-9 0 16,25 2 2-16,9-15 0 16,0-22-3-16,0-20 0 15,-4-12 1-15,0-10 1 0,-13-12-3 16,0-16 1-16,-17-7 0 16,-16-6 1-16,-27-10-3 15,-20-15 0-15,-13-10 1 16,-18-7 0-16,-7 17 3 15,-9 3 1-15,8 22-4 16,0 9 1-16,9 20-11 16,0 6 1-16,-4 6-18 15,-1 3 0-15</inkml:trace>
  <inkml:trace contextRef="#ctx0" brushRef="#br0" timeOffset="4360.9659">9583 4896 34 0,'-17'-7'17'0,"17"14"4"16,0-7-17-16,5 9-3 15,3 7 1-15,5 19 1 16,4 3 0-16,12 10-2 16,10 6 0-16,3 3-5 15,-4 0 0-15,0 1-10 16,0-8 0-16,-8-5-6 16,-9-4 0-16,-8-6 15 15,-17-3 0-15</inkml:trace>
  <inkml:trace contextRef="#ctx0" brushRef="#br0" timeOffset="4532.8216">9473 5423 45 0,'-13'-19'22'0,"35"-13"4"0,-1 20-23 15,4-4-2-15,13-13 0 16,13-9-1-16,9-16 1 16,3-3-3-16,1 0 1 15,-9 3-11-15,-4 3 0 16,-9 6-4-16,1 1 1 15,-9 12-5-15,-5 6 0 16</inkml:trace>
  <inkml:trace contextRef="#ctx0" brushRef="#br0" timeOffset="5145.3138">9918 3789 3 0,'-25'-16'1'0,"-5"10"3"15,26 6-3-15,-5 0-2 16,-3 3 1-16,-5-3 7 0,0 0 1 0,-9-6-3 15,1-1 0-15,-1 1-1 16,1-4 1-16,0 1 2 16,-1-4 1-16,-4 3-3 15,1 1 0-15,-5-1-2 16,-9 4 1-16,-3 3-2 16,-5 3 0-16,0 0-2 15,0 13 1-15,-4 2-1 16,0 8 0-16,4 9 0 15,0 15 1-15,9 14 0 16,8 5 0-16,8 8 1 16,18 5 1-16,12 16-2 0,17-6 0 15,22-6-1-15,12-3 0 16,17-20 0-16,0-12 0 31,9-16 1-31,8-17 0 0,8-15-1 16,-12-15 0-16,-4-20 1 15,-5-13 0-15,-17-16-3 16,-12-12 1-16,-13-13 1 16,-13-10 0-16,-17-9 0 15,-12 7 1-15,-9-1-1 16,-4 22 1-16,-5 20-1 0,-8 15 1 16,-4 17-3-16,-4 15 0 15,-5 7-15-15,5 9 0 16,-5 0-10-16,5 3 0 15</inkml:trace>
  <inkml:trace contextRef="#ctx0" brushRef="#br0" timeOffset="6096.2067">9621 3102 20 0,'-12'10'10'0,"3"12"3"0,9-12-10 16,-4-1-1-16,0 1 1 15,0-4 1-15,4 0 0 16,0-6 0-16,4-3 0 16,4-6-3-16,5-4 0 15,12-9-2-15,9-10 0 16,0-10 2-16,4 7 0 15,5-6 0-15,-5 0 1 16,0-1-2-16,-4 1 0 16,-4 9 0-16,-5 1 1 15,1 5-6-15,-5 4 0 16,-4 3-12-16,0 6 0 0,-4 7 3 16,-1 6 0-16</inkml:trace>
  <inkml:trace contextRef="#ctx0" brushRef="#br0" timeOffset="6315.26">9804 3312 27 0,'-30'13'13'0,"34"12"7"16,-4-25-14-16,9-9-3 15,4-1 1-15,8-12-2 16,4-7 1-16,9-9-4 15,0-3 1-15,0-1-9 16,0 1 1-16,0 0-3 0,0 3 0 16,0 6-8-16,4 6 1 15</inkml:trace>
  <inkml:trace contextRef="#ctx0" brushRef="#br0" timeOffset="59868.626">10160 1888 15 0,'-8'0'7'0,"12"-7"8"16,-4 7-9-16,4 0-3 15,0 0 1-15,5 0-1 16,-5-3 1-16,0 0-2 15,-4 3 1-15,-4 3-2 0,-5 0 1 16,-3 0-1-16,-9 4 0 16,-5 2 1-16,-8 1 0 15,0-1-2-15,-4 1 0 16,-4 3-1-16,-1-1 1 16,5 1 0-16,0-3 1 15,8-1-1-15,13 4 0 16,13 0 0-16,13-1 0 15,16-5 0-15,13-7 0 16,13-10 1-16,8-3 0 16,5 7-1-16,12 0 1 15,-8-1 0-15,0 1 0 0,-13 0-1 16,-8 2 0-16,-18 1 1 16,-16 3 1-16,-13 0-2 15,-21 0 1-15,-13 3-1 16,-17 16 1-16,-12 7-1 15,-5-4 0-15,-9-6 0 16,14 3 0-16,12-3 0 16,9-3 0-16,12-1-1 15,13 1 0-15,17-3 2 16,13-7 0-16,12-6-2 0,13-4 1 0,9 1 1 16,4-4 0-16,4 4-1 15,-4 3 0-15,-13-3 2 16,-13 6 0-16,-12 0-1 15,-13 6 0-15,-17 0 0 16,-8 10 0-16,-13 0-2 16,-5 0 0-1,-4 0 1-15,9 0 0 16,9 0 0-16,3-4 1 0,13-2-1 16,9-1 0-16,13-12 0 15,12 3 1-15,13-3-2 16,12-3 1-16,18-4 2 15,-5 7 0-15,1 3-1 16,-5 0 0-16,-17 3-2 16,-17 13 0-16,-21 0 2 15,-21 3 1-15,-17 7-4 0,-13-1 1 16,0 0-7-16,0 1 1 16,5-1-32-16,3-2 1 15</inkml:trace>
  <inkml:trace contextRef="#ctx0" brushRef="#br0" timeOffset="62498.9724">11050 2431 29 0,'26'-12'14'0,"-9"2"0"15,-17 10-14-15,0-3 2 16,-9 0 0-16,-3-1-3 15,-10 1 1-15,-3 3-2 16,-13 10 0-16,-5 3 1 16,-3-1 0-16,-1 1 2 15,1 3 0-15,3-3 0 16,-4-1 1-16,1-2-2 16,3-1 0-16,10-2 1 0,3-1 1 15,4-3-2-15,5 0 1 16,8 4-1-16,1-4 1 15,3 3 2-15,5 7 1 16,0 0-2-16,4 0 0 16,0-1-1-16,4 1 0 15,-4 6 0-15,0-3 0 0,0 0-1 16,4 0 1-16,5-7 0 16,3 1 0-16,5-1 0 15,5 4 1-15,3-13-2 16,5-3 1-16,4 3-1 15,0-3 1-15,4 3-1 16,-4 0 1-16,0 0-1 16,4 0 1-16,4 0-2 15,1 3 0-15,-1-3 1 16,-4 9 1-16,0-2-1 16,0 2 0-16,-8 1 0 15,-4 6 1-15,-14 6 2 16,-7 3 0-16,-10 7-1 0,-7-3 1 15,-10-1-1-15,-12 1 1 16,-12 3-2-16,-9 0 1 16,-5-4-3-16,-12 4 1 15,-4-10-4-15,0-3 0 16,12-19-25-16,22-12 1 16,20-11 7-16,22-37 1 15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110.34483" units="1/cm"/>
          <inkml:channelProperty channel="Y" name="resolution" value="63.52941" units="1/cm"/>
          <inkml:channelProperty channel="T" name="resolution" value="1" units="1/dev"/>
        </inkml:channelProperties>
      </inkml:inkSource>
      <inkml:timestamp xml:id="ts0" timeString="2016-05-18T21:45:22.70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9626 2607 0,'21'0'78,"21"0"-63,43 21-15,-42-21 16,63 22-16,-22-1 16,-20-21-16,0 21 15,-43-21 1,-21 21 78,-21-21-79,-43 21-15,0 1 16,-20-1 0,20-21-16,0 21 15,22-21-15,21 0 16,63 0 78,43 0-94,0 0 15,-22 0-15,1 0 16,21 0-16,-64 0 15,-63 0 157,20 0-156,86 0 93,0 0-109,-1 0 16,22 0-16,0-21 16,0 21-16,-43 0 15,22 0-15,-64-21 125,21 21-94,0 0 1,0 0-17,0 0 17,1 0-17,-1 0 79,0 0-16,0 0-62,0 0-1,1 0 1,-1 0-16,0 0 16,0 0-16,0 0 15,1 0 1,-1 0-1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110.34483" units="1/cm"/>
          <inkml:channelProperty channel="Y" name="resolution" value="63.52941" units="1/cm"/>
          <inkml:channelProperty channel="T" name="resolution" value="1" units="1/dev"/>
        </inkml:channelProperties>
      </inkml:inkSource>
      <inkml:timestamp xml:id="ts0" timeString="2016-05-18T21:45:37.710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context xml:id="ctx1">
      <inkml:inkSource xml:id="inkSrc1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1" timeString="2016-05-18T21:46:43.662"/>
    </inkml:context>
  </inkml:definitions>
  <inkml:trace contextRef="#ctx0" brushRef="#br0">19569 3116 0,'43'-21'78,"63"21"-62,0-21-16,85 21 15,-85-22-15,63 22 16,-20-21-16,42 0 15,-1-21-15,-41-1 16,-43 22-16,21 0 16,-106-22-16,22 22 15,-1 0 1,-42 0-16,21 0 16,-21-1-16,0-41 15,21 20-15,-21-41 16,0 41-16,22-20 15,-22-1-15,0 22 16,0-22-16,21 0 16,-21 22-16,0 0 15,0-22-15,0 22 16,0-1-16,0-42 16,-21 43-16,-43 0 15,43-1-15,-43 1 16,1-1-16,-1 22 15,0 0-15,22 0 16,-22-22-16,1 43 16,20 0-16,-20-21 15,20 0-15,-20 0 16,-1 21-16,1-21 16,20 21-16,1 0 15,-22-22-15,1 22 16,-1-21-16,22 21 15,-22 0 1,21-21-16,-20 21 16,-1-21-16,1 21 15,20 0-15,-20 0 16,-22 0-16,21 0 16,22 0-16,-1 0 15,1 0-15,-43 0 16,43 0-16,-64 0 15,0 21-15,21 0 16,43 0-16,-64 22 16,63-22-16,-20 0 15,20 22-15,-20-22 16,20 0-16,-20 21 16,-1 1-16,43-22 15,-22 21-15,22-20 16,0-1-16,-21 21 15,20 22 1,1-1-16,0-20 0,21 20 16,-21 1-16,21 0 15,0-43-15,-21 42 16,21-41-16,0 20 16,0-21-1,0 22-15,21-1 16,21 0-16,-21-20 15,1 20-15,41 22 16,-42-22-16,43 0 16,-22-20-16,1-1 15,20 21-15,22-21 16,21 1-16,21 41 16,22-42-16,-1 1 15,43-1-15,-64-21 16,22 0-16,-1 0 15,0 0-15,-41 0 16,-23 0-16,-41 0 16,20 0-16,1 0 15,-22 0-15,22 0 16,0 0-16,-22 0 16,22-21-16,-1 21 15,-42 0-15,22-22 16,20 22-16,-20-21 15,-22 21 1,-21-21 47</inkml:trace>
  <inkml:trace contextRef="#ctx1" brushRef="#br0">15910 5175 40 0,'0'0'20'0,"-51"-57"-3"16,26 38-19-16,-22-6 2 0,-17 2 0 16,-20 20-1-16,-27 13 1 15,-24 21 1-15,-14 24 0 16,-20 34 0-16,-18 25 1 0,-4 32 2 15,13 32 1-15,17 29-2 16,25 38 1-16,47 22-5 16,51 35 1-16,47-6 1 15,46-13 1-15,51-19-3 16,46-29 0-16,35-25 2 16,38-58 0-16,38-24 0 15,16-58 1-15,23-54 1 16,-18-48 1-16,-13-45-4 15,-34-47 0-15,-29-35-4 16,-30-44 0-16,-38-36-1 16,-38-40 1-16,-38-33 0 15,-43-6 1-15,-38-3 4 16,-38 19 1-16,-43 47 3 0,-20 52 0 16,-39 44-5-16,-26 48 1 15,-8 41-2-15,-16 41 0 16,-14 39-4-16,5 18 1 15,8 29 0-15,22 20 1 16,24 12-6-16,27 13 0 16,37 9-21-16,30 22 0 15</inkml:trace>
  <inkml:trace contextRef="#ctx1" brushRef="#br0" timeOffset="615.159">10597 9586 40 0,'-127'9'20'0,"-22"-22"2"0,107 7-20 15,-18-3-1-15,-12 2 1 16,-21 7-2-16,-13 13 0 15,-9 19 0-15,-12 31 0 16,-13 33 0-16,-12 44 1 16,-1 47 0-16,13 33 0 15,9 21 2-15,20 39 0 16,48 13-1-16,46-1 0 16,51-3-3-16,59-25 1 15,47-41 0-15,42-48 1 16,35-48-1-16,24-47 0 0,22-55 1 15,9-50 1-15,-1-55-2 16,-12-50 0-16,-13-48-4 16,-22-32 0-16,-29-29-2 15,-50-25 1-15,-48-25 3 16,-50-4 1-16,-60-5 5 16,-55 18 1-16,-34 38 1 15,-21 58 0-15,-29 60 1 16,-5 51 0-16,-34 53-10 15,-21 49 0-15,-8 31-13 16,-1 10 1-16,22-3-24 16,38-13 0-16</inkml:trace>
  <inkml:trace contextRef="#ctx1" brushRef="#br0" timeOffset="4308.5009">9359 3277 43 0,'0'0'21'0,"33"-6"3"0,-3 3-22 16,25-13-3-16,47 0 0 0,30-7-2 16,33-2 0-16,21-4-1 15,18 1 1-15,4 2 1 16,-9 7 0-16,-17 0 2 15,-33 13 1-15,-35 3 1 16,-33 3 1-16,-30 6 4 16,-34 4 1-16,-30 5-5 15,-38 5 0-15,-38-5-3 16,-30 8 1-16,-33-7-1 16,-22-7 1-16,-4 7-1 15,-13-3 0-15,4-4 0 16,13-2 1-16,35 2-2 15,24-6 0-15,35 4 0 16,29-1 0-16,34-3 2 16,29 0 0-16,35 1-1 15,42-4 1-15,30-13-1 16,33 3 0-16,31-2-1 16,-1-4 1-16,5 3 0 15,-22 0 0-15,-25 1 0 16,-38 5 1-16,-30 4-1 0,-38 3 1 15,-38 0-2-15,-39 3 1 16,-42 7 0-16,-42 6 0 16,-34-4 0-16,-9 1 1 15,-3 3-1-15,16-6 0 16,25 2-13-16,39-2 1 16,34-4-14-16,33-3 0 15,35 1 14-15,24-17 1 16</inkml:trace>
  <inkml:trace contextRef="#ctx1" brushRef="#br0" timeOffset="11195.7093">3511 4826 33 0,'0'0'16'0,"-8"-35"5"0,12 31-17 16,0 11-4-16,9 12 0 16,-5 13 0-16,5 38 0 15,0 25-1-15,-1 29 1 0,1 51-1 16,0 32 1-16,-5 44-4 16,-8 19 1-16,-8 23 2 15,-5-26 0-15,5-22 4 16,3-55 0-16,10-34 1 15,7-32 1-15,10-19-4 16,7-19 0-16,14-13-2 16,20-9 1-16,22-17-1 15,21-15 0-15,26-13-2 16,29-9 1-16,25-7-4 16,31 3 1-16,7 4 0 15,-3-1 0-15,-5-2 0 16,-21-7 1-16,-17-13 9 15,-25-3 1-15,-9-6 2 0,-17-20 0 16,-12-8-5-16,-9-30 0 16,-13-18-3-16,-8-26 1 15,-5-26-3-15,-12-38 1 16,-13-25-2-16,-12-9 1 16,-14-7 1-16,-12-13 0 15,-4 4-2-15,0 15 1 16,0 20 2-16,-9 37 1 15,-4 30-1 1,-13 34 1-16,-12 26 1 16,-22 25 0-16,-34 25-3 0,-46 23 1 0,-51 22-2 15,-55 23 1-15,-55 21 2 32,-39 4 1-32,-29-10-2 15,0-3 0-15,-5-6-4 16,18-23 1-16,33-6-26 0,26 0 0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6-05-18T21:47:34.79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11784 981 35 0,'-34'7'17'0,"17"18"2"0,17-12-18 16,0 3-2-16,0 3 1 16,0 3 1-16,0 7 1 15,0 9-3-15,0 13 1 16,-4 12 0-16,0 10 0 0,-1 10-1 15,-3 0 0-15,4-4-4 16,0 1 0-16,-1-10-2 16,5 3 0-16,-4-19-16 15,0 0 0 1</inkml:trace>
  <inkml:trace contextRef="#ctx0" brushRef="#br0" timeOffset="281.2354">11229 1573 43 0,'-5'12'21'0,"31"14"1"0,-13-26-22 0,8 0 3 16,13-6 1-16,12-7-2 15,14-6 1-15,7 0-4 16,10-7 1-16,-5 1 0 15,-4-4 1-15,-5 10-2 16,-8 3 1-16,-4 3-1 16,-4 7 1-16,-9 0-4 15,-4 6 0-15,0 0-6 16,-4 6 0-16,-5-6-15 16,-8 0 1-16,0 0 15 15,0 0 0-15</inkml:trace>
  <inkml:trace contextRef="#ctx0" brushRef="#br0" timeOffset="1047.9289">10130 1528 39 0,'-84'3'19'0,"-10"16"2"16,69-6-21-16,-13 3 1 0,-9 0 0 15,-4 6 0-15,0 10 0 16,5 13 0-16,7 21 1 15,10 27-4-15,16 21 0 16,17 26 1-16,22 6 1 16,25-3-1-16,16-31 1 15,14-11-1-15,8-24 1 16,13-26 0-16,12-20 0 16,1-24 2-16,-5-23 0 15,-4-22-2-15,-8-16 1 16,-9-16-1-16,-13-7 1 15,-25-9-1-15,-21-9 0 0,-22-16-2 16,-16 3 1-16,-22 6-1 31,-8 16 0-31,-17 22 0 16,-22 17 1-16,-3 12-1 16,-1 9 0-16,0 7-7 15,9 7 1-15,9 5-19 16,3 4 1-16</inkml:trace>
  <inkml:trace contextRef="#ctx0" brushRef="#br0" timeOffset="1523.3713">13175 794 42 0,'-17'-10'21'0,"-13"23"1"16,18-4-22-16,-18 10-1 15,-17 4 1-15,-16-1 0 16,-22 7 0-16,-4 6-1 15,0 6 1-15,0 10 0 16,12 16 0-16,9 15-4 16,22 14 1-16,20 9 2 15,18-7 1-15,21 1 0 0,16-13 0 16,26-13 1-16,22-3 1 0,16-32-3 16,13-19 1-16,4-22 2 15,9-16 1-15,-9-13-2 16,-21-16 0-16,-17-19-2 15,-12-12 0-15,-22-17 1 16,-21-8 0-16,-26-1-5 16,-20-3 0-1,-5 18-2-15,-9 24 0 16,1 18-12-16,4 29 0 16,0 19 9-16,8 22 1 15</inkml:trace>
  <inkml:trace contextRef="#ctx0" brushRef="#br0" timeOffset="1851.5233">13849 1674 39 0,'-4'-9'19'0,"59"41"4"0,-34-20-21 15,17-2-2-15,13 3 1 16,9-1-2-16,7 4 1 15,-3-3-8-15,4 3 0 0,0 3-4 16,-13 6 1-16,-13-5-11 16,-8 2 1-16</inkml:trace>
  <inkml:trace contextRef="#ctx0" brushRef="#br0" timeOffset="2079.8246">13853 1948 39 0,'-38'-3'19'0,"34"15"2"16,8-8-20-16,5-1 2 15,3 3 1 1,10 1-3-16,7-1 0 0,9 10 0 16,5-7 0-16,4 14-5 15,3-7 0-15,1 3-9 16,0 0 1-16,0 0-10 15,-4-3 1-15,8 0 14 16,-9-4 0-16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110.34483" units="1/cm"/>
          <inkml:channelProperty channel="Y" name="resolution" value="63.52941" units="1/cm"/>
          <inkml:channelProperty channel="T" name="resolution" value="1" units="1/dev"/>
        </inkml:channelProperties>
      </inkml:inkSource>
      <inkml:timestamp xml:id="ts0" timeString="2016-05-18T21:49:53.07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288 3848 0,'22'0'109,"66"0"-109,1 0 16,44 0-16,-23 0 0,23 0 16,-22 0-16,-1 0 15,1 0-15,-23 22 16,-21-22 0,-45 0-1,22 0-15,-22 0 0,0 0 16,0 0-1,1 0-15,-1 0 0,0 0 16,22 0 0,0 0-16,-22 0 15,45 0-15,-45 0 16,44 0 0,23 0-16,-23 0 15,-22 0-15,23 0 16,21 0-16,-43 0 0,21 0 15,-22 0-15,0 0 16,-21 0-16,-1 0 16,22 0-16,-22 0 15,0 0-15,22 0 16,-21 0-16,21 0 16,22 0-16,-22 0 15,1 0-15,21 0 16,-22 0-16,23 0 15,-23 0-15,-22 0 16,44 0-16,-43 0 16,21 0-16,0 0 15,-22 0-15,0 0 16,0 0-16,23 0 16,-1 0-1,-22 0-15,0 0 16,0 0-16,0 0 15,23 0 1,-23 0 0</inkml:trace>
  <inkml:trace contextRef="#ctx0" brushRef="#br0" timeOffset="1290.6155">929 2521 0,'22'44'94,"23"-22"-94,-1 45 0,0-23 15,0 22-15,1-21 16,-1-23-16,0 0 31,-44 0-31,0 0 16,22-22-16,0 22 15,-22 0-15,23-22 16,-1 0-16,0 22 0,0-22 47,-22 23-47,22-23 16,-22 22 15,22-22-16,0 0 1,0 22-16</inkml:trace>
  <inkml:trace contextRef="#ctx0" brushRef="#br0" timeOffset="2541.2916">1615 2366 0,'0'22'188,"0"1"-173,0-1 1,-22 22-1,-22-44-15,44 22 16,-22 22-16,-23-22 0,23 23 16,-22-23-16,44 22 15,-44 0-15,22-22 16,-23 23 0,45-23-16,-44 0 15,22 0-15,-22 22 16,22-22-16,0 0 15,-1-22-15,1 0 16,22 22 0,0 1-1,-22-23-15,0 0 16,22 22 0,0 0-1,0 0 1,-22-22-1,0 0-15,22 22 16,0 0-16,-22-22 16,22 22-16,-22 0 15,22 1 1,-23-23-16,1 44 0,0-22 16,0 0-16,22 0 15,-22-22-15,22 22 16,-22-22-1</inkml:trace>
  <inkml:trace contextRef="#ctx0" brushRef="#br0" timeOffset="96733.992">974 4202 0,'0'-22'63,"0"0"-63,-23 0 47,1 0-47,0-1 0,22 1 15,0 0-15,-22 22 16,0 0-16,22-22 15,-22 22 1,0-22 0,22 0-16,-22 22 15,22-22 1,-23 22 0,1 0-1,0-22 16,0 22-15,0 0 0,0 0 15,-22 0-31,21 0 16,1 0-1,-22 0-15,0 0 16,22 0-16,0 0 0,-1 0 0,1 0 15,-22 0-15,44 22 16,-22-22 0,0 0-16,0 22 15,22 0-15,-22 0 32,-23 22-17,45-22 1,-22 1-16,0-1 15,22 22 1,0-22-16,-22 22 16,22-22-16,-22 0 15,22 23-15,-22-1 16,22 0-16,0-22 16,0 23-1,0-23-15,0 0 16,0 0-1,0 0 17,0 0-32,0 0 15,22-22-15,0 22 16,0-22-16,-22 22 16,22-22-16,0 0 15,0 0-15,23 0 16,-23 0-1,0 0-15,22 0 16,0 0-16,45 0 16,-1 0-16,-43 0 0,21 0 15,0 0-15,-43 0 0,21 0 16,-22 0-16,0 0 31,0 0-31,0 0 16,0 0-1,1 0 1,-1 0 0,-22-22-1,0 0 1,22-22-16,0 0 16,-22 0-1,0 21-15,0-21 16,0 0-16,0 0 15,0 22-15,0-1 16,0 1-16,-22 0 16,22 0-1,-22 0-15,0 22 16,-1-44 0,1 22-16,0 0 15,0 22 1,22-23-16,-22 23 31,0-22-15,0 22 15,0 0-15,-1 0-1,23-22 1,-22 22-16,0 0 31,0-22 0,0 22-15,0 0-16,0 0 31,0 0-15,-1 0-1,1 0-15,0 0 16,0 0 15,0-22-15,0 22 0,0 0 15,22-22 16</inkml:trace>
  <inkml:trace contextRef="#ctx0" brushRef="#br0" timeOffset="99741.6227">1792 4666 0,'22'0'47,"0"0"-32,1 0 1,-1 0-16,0 0 0,22 0 31,0 0-15,-22 0-16,1 0 15,21 0-15,-22 0 16,66 0-16,-21 23 0,-23-1 16,0-22-16,23 0 15,-45 0-15,-22 22 31,22-22-31,0 0 0,-44 0 125,-22 0-125,-1 0 16,-21 0-16,22 0 16,-23 0-16,23 0 15,0 0-15,0 0 16,-1 0-16,1 0 16,22 0-1,-22 0-15,0 0 16,21 0 31,68 0 46,21 0-93,45 0 16,-45 0-16,0 0 16,1 0-16,-23-22 15,-22 22-15,0 0 16,-66 0 140,0 0-140,0 0-16,-23 0 15,45 0 1,-22 0-16,22 0 16,66 0 109,22-22-125,1 22 15,-1-23-15,23 23 16,-23 0-16,-22-22 0,23 22 16,-23-22-16,-22 22 15,0 0 1,-110 0 140,43 0-140,1 0-16,-44 0 15,65 0-15,-43-22 16,44 22-16,0 0 16,0 0-1,0 0-15,-1 0 31,1 0-15,0 0 0,0 0-1,0 0-15,0 0 32,66 0 93,22 0-125,23 0 15,-67 0-15,44 0 16,-43 0-16,-1 0 15,-44 0 79,-23 0-78,1-22-16</inkml:trace>
  <inkml:trace contextRef="#ctx0" brushRef="#br0" timeOffset="102272.1366">1770 3738 0,'22'0'94,"22"0"-94,45 0 16,22 22-16,43-22 31,-43 0-31,0 0 16,-23 0-16,23 0 15,-67 0-15,-22 0 16,0 0-16,-88 0 156,-23 0-140,67 0-16,-22 0 15,0 0-15,22 0 16,0 0 0,-1 0-16,-21 0 156,22 0-156,0 0 0,-22 0 0,22 22 16,-1-22-16,1 22 15,0-22 1,0 0 15,0 0-15,66 0 93,0 0-93,23 0-16,-23 0 15,-22 0-15,0 0 16,0 0-16,-66 0 78,0 0-62,-45 0-16,45 0 15,-44 0-15,43 0 16,23 0-16,-22 0 16,22 0-16,0 0 187,0 0-171,0 0-16,-23 22 15,23-22-15,0 0 16,0 0 0,44 0 93,22 0-93,1 0-16,21 0 15,-44 0-15,22 0 16,-22 0-1,1 0-15,-46 0 94,-21 22-78,-22 0-16,22-22 15,-23 22-15,23-22 32,22 0-32,88 0 93,1 0-93,-45 0 32,22 0-32,-22 0 0,-66 0 156,22 0-156,0 0 16,-1 0-16,1 0 15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110.34483" units="1/cm"/>
          <inkml:channelProperty channel="Y" name="resolution" value="63.52941" units="1/cm"/>
          <inkml:channelProperty channel="T" name="resolution" value="1" units="1/dev"/>
        </inkml:channelProperties>
      </inkml:inkSource>
      <inkml:timestamp xml:id="ts0" timeString="2016-05-18T21:51:06.58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19758 7033 0,'22'0'203,"0"0"-187,0-22-16,1 22 15,-1-22-15,22 22 16,22 0-16,23 0 15,-1-22-15,-21 22 16,-1 0 0,0 0-16,-43 0 15,-1-22-15,22 22 16,-44-23-16,22 23 0,0 0 16,0 0 46,-22-22-46,22 22-1,23 0-15,-45-22 16,44 22-16,-44-22 16,22 22-16,0 0 31,-66 0 94,22 0-125,-45 0 15</inkml:trace>
  <inkml:trace contextRef="#ctx0" brushRef="#br0" timeOffset="1015.697">19316 6635 0,'44'0'110,"-22"0"-110,0 22 15,44 22-15,-43-44 16,21 22-16,0 0 16,-22 23-16,22-23 15,23 22-15,-1-22 16,-22 0-16,23 23 15,-23-1-15,-22 0 16,22-44-16,-44 22 16,23-22-16,-1 0 15,-22 22-15,22 0 16,0-22-16,-22 22 16,22-22-16,0 0 15,-22 23-15,22-1 16,0-22-16,-22 22 15,23-22-15,-1 0 16,0 22-16,0 0 16,22 0-16,-22 0 0,23 0 15,21 45 1,-22-45-16,0 0 16,-21-22-1,-23 22-15,22-22 16,-22 22-16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6-05-18T21:54:32.14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2972 738 11 0,'9'-14'5'0,"0"-16"7"16,0 27-5-16,-1-10-1 15,6 3 0-15,-1-3-1 16,-4-1 0-16,-5 1-5 15,-4-4 1-15,-4 4 0 16,-9 3 1-16,-1 0-4 16,-17 7 1-16,0 3 1 15,-9 3 1-15,9 7-2 16,-8-7 0-16,12 7 2 0,5 14 0 0,9-1-1 16,4 4 0-16,9 6-1 15,9 3 1-15,4-2 0 16,9 9 1-16,-9-7 0 15,14 1 0-15,-1-1-2 0,1 4 0 16,0-10 2-16,-1 0 0 16,1-3 1-16,-1-4 0 31,-12 0-1-31,-6 0 0 16,-8-3-1-16,-8 0 1 15,-6-3-1-15,-12-4 0 16,-5 7 0-16,-5-10 0 15,-4-3-6-15,-8-4 1 16,3-3-4-16,6-3 0 0,8-1-10 16,4-2 0-16</inkml:trace>
  <inkml:trace contextRef="#ctx0" brushRef="#br0" timeOffset="263.486">3242 322 9 0,'13'-6'4'0,"10"12"8"0,-10-6-5 0,-9 4-2 32,5 9 1-32,4 10-2 15,-4 20 0-15,0 17-3 0,0 10 1 16,0 6-1-1,-5 1 1-15,-4 3-3 0,0-4 0 16,5 0-6-16,-5-9 0 16,0-11-13-16,4-9 0 15</inkml:trace>
  <inkml:trace contextRef="#ctx0" brushRef="#br0" timeOffset="461.3867">2914 954 22 0,'45'-14'11'0,"83"-22"1"0,-88 26-10 0,18-7-5 0,8 7 1 0,5-13-8 15,0 0 0-15,0-4-1 16,-1 4 1-16</inkml:trace>
  <inkml:trace contextRef="#ctx0" brushRef="#br0" timeOffset="898.0635">4106 671 12 0,'-5'-6'6'0,"-3"-14"0"0,3 16-6 15,1-2 1-15,-5-4 1 16,-4-4 3-16,-5-2 1 16,-4-1-4-16,0 4 0 15,-1 3-4-15,-3 10 1 0,-5 3 4 16,0 10 1-16,0 21 0 16,4 16 1-16,-4 6-4 15,9 4 0-15,9 3-2 16,8-3 1-16,5-7 0 15,5-3 0-15,4-17 0 16,8-10 1-16,5-13-2 16,1-13 1 15,12-30-1-31,-8-7 0 0,-10-10 2 16,-3 0 0-16,-1 7 3 15,-4 10 0-15,4 13-5 0,-13 10 0 16,0 10 2-16,5 10 0 15,-5 6-1-15,4 4 0 16,9 0-5-16,5 0 1 16,9 0-20-1,4-13 0-15,8-4 21 16,-8-6 0-16</inkml:trace>
  <inkml:trace contextRef="#ctx0" brushRef="#br0" timeOffset="1228.79">4358 542 24 0,'0'-4'12'0,"14"44"2"0,-10-20-11 16,5 13-4-16,0 1 1 15,0 2 0-15,-1-3 0 16,1-6-1-16,0-1 1 16,0-9 1-16,-9 0 0 15,0-4-1-15,0-10 0 0,-13-3 4 16,4-6 1-1,-4-14-2-15,-5-10 0 16,5-13-2-16,-10-7 0 0,6-7-1 0,3 7 1 16,10 7-1-16,4 10 0 15,4 6 0-15,10 8 1 16,12 2-1 0,1 7 1-16,4 7-2 15,0 3 0-15,0 6-4 16,0 1 0-16,-5 6-4 15,1-6 0-15,0 3-12 16,-5 0 0-16</inkml:trace>
  <inkml:trace contextRef="#ctx0" brushRef="#br0" timeOffset="1443.299">4912 223 22 0,'0'-34'11'0,"0"18"3"0,0 16-11 15,0 6-3-15,0 4 0 16,0-3 3-16,0 13 0 16,0 3-2-16,0 10 0 15,0 11-1-15,-9 5 0 0,9 11-2 16,0-7 1-16,0 7-13 16,0-3 0-16,0-11 1 15,9-6 0-15</inkml:trace>
  <inkml:trace contextRef="#ctx0" brushRef="#br0" timeOffset="1589.0216">4677 581 35 0,'-9'-10'17'0,"62"14"3"0,-30-1-18 16,8-3-4-1,13-7 1-15,5 1-9 16,4-4 1-16,9 0-17 15,-5 0 1-15</inkml:trace>
  <inkml:trace contextRef="#ctx0" brushRef="#br0" timeOffset="3195.6849">16440 12031 34 0,'5'-20'17'0,"39"47"-5"0,-26-27-17 15,4 7 6-15,9-1 0 0,4-2 4 16,5-4 1-16,5 10-5 16,3-10 1-16,1-4-2 15,-5-6 1-15,1 0-2 16,-6-3 0-16,1-4 1 0,-9-9 1 16,-9 3-2-1,-13-14 1-15,-9 7 0 16,-9 0 1-16,-8 7 0 15,-10 3 0-15,-4 10 2 16,-4 20 0-16,-1 10-2 16,1 13 1-16,4 7 0 15,4 0 0-15,10 7 0 16,12-1 1-16,10 1-3 16,8-1 0-16,13-9 0 0,10-4 0 15,8-10-4-15,5-6 0 16,4-11-6-16,0-9 1 15,0-10-4-15,0-4 0 16,-4-9-4-16,-5-8 1 16,-8-6 13-16,-5-13 0 15,-5-10 18-15,-8 3 1 16,0 14-4-16,-5 6 1 0,-4 13-4 16,0 7 1-16,0 17-5 15,0 23 0 1,-1 10-3-16,1 6 1 15,0 4-1-15,0 7 0 16,-4-7-1-16,-1-7 1 16,-4 0-1-16,0-3 1 0,-4-7 0 15,-1-9 0-15,1-8-2 16,-1-6 1-16,5-6-2 0,0-18 0 16,5-5-2-16,4-11 1 15,4 6 2-15,5 1 0 16,8 7 0-16,-4 6 0 15,0 0 0-15,9 10 0 16,0 20 2-16,0 3 1 16,0 14-3-16,0-1 1 15,-4 4-2 1,4-3 1-16,13 3-9 16,-4-4 0-16,4-9-6 0,5-11 1 0,4-2-14 15,5-11 0-15</inkml:trace>
  <inkml:trace contextRef="#ctx0" brushRef="#br0" timeOffset="3745.4262">18544 11898 33 0,'-4'-6'16'0,"-1"-14"4"0,1 17-18 16,-9-11-2-16,-10 1 1 0,-8-7-1 15,-8 10 0-15,-6-3 2 16,1 6 0-16,-5 17-2 15,1 3 1 1,3 14 1-16,5 3 0 16,9 0-1-16,0 6 1 0,14-2-2 0,12-8 0 31,10 1-1-31,8-4 1 16,9-6-2-16,5-11 0 0,4-9 0 15,4-10 1-15,1-4-1 16,3-26 1-16,1-4-4 15,-4-9 1-15,-5-24 2 16,0-3 1-16,-5-13 1 16,-4-11 1-16,-8 14 1 15,-1 17 1-15,-9 19-1 16,-4 14 1-16,-4 20-3 16,-9 26 1-16,4 21 0 15,-4 19 1-15,4 13-1 16,0 17 1-16,9 14-3 15,4 2 1-15,5-6 0 0,9-9 1 16,8-5-3 0,10-9 1-16,8-10 0 0,9-3 1 0,5-18-1 15,4-2 1 1,-9-7-1-16,-4-3 0 16,-1-7 2-16,-8 0 0 0,-9-7-1 15,0-3 0-15,-9-3-5 0,1-4 0 16,-10 7-6-16,0-10 1 15,0 0-11-15,1 0 1 16</inkml:trace>
  <inkml:trace contextRef="#ctx0" brushRef="#br0" timeOffset="6963.9992">15160 10995 17 0,'23'-14'8'0,"-23"11"6"0,0 3-8 15,0 0 0-15,-5 0 0 16,1-3-3-16,-1 3 1 16,-4 0-1-16,1 0 0 15,-1 0-2-15,-5 0 1 16,1 0 0-16,-5 0 0 15,-4 0 1-15,-4 0 1 16,-5 0-3-16,-9 0 1 0,-13 3 0 16,4 4 0-16,-13-1-1 15,-4-2 0-15,-1-1-1 16,-4 0 0-16,0 1 0 16,-13-1 0-16,0 0 0 15,-4 1 0-15,-5-4 0 16,0 0 1-16,-1-4 0 0,-3 1 0 15,0 3-1-15,-5-3 0 16,0-4 2-16,0 0 0 16,5 1-3-16,-1-1 1 15,1 0 0-15,-1 4 1 16,1-3 0 0,4 6 0-16,4 0-1 15,1 0 1-15,-1 0-2 0,1 3 1 16,-1 0 1-16,-4 0 0 15,4 1-1-15,5 2 0 0,0 4 1 16,-5 0 0-16,1 0-2 16,4 0 1-1,-5 0-3-15,5 0 1 16,9 0 4-16,4 0 0 0,0 0-2 0,5 0 0 16,4 0 0-16,0 0 0 15,4-3-1-15,-4 3 1 16,9-4 0-16,0 1 0 31,0-4 1-31,4 1 0 0,5-4-2 16,4 3 1-1,4-3 0-15,5 0 1 0,5 0-1 16,4 0 0-16,-1 3 0 16,6-3 0-16,-1 4 0 15,0-1 1-15,5-3 0 16,0 0 1-16,-5 3-4 15,5 1 0-15,-5 2 4 16,-4 1 0-16,4-4-3 0,5 4 0 16,-1-4 0-16,1 0 1 15,0 4-1-15,0-4 1 0,-1 1 0 16,5-1 0-16,1-3 0 31,-1 0 0-31,0 0 0 16,0 0 0-16,5 3 0 0,-1-6 1 15,-4 10-1-15,5-14 0 16,-1 0-1-16,1 1 1 16,0-4-1-16,-1 0 1 0,1-3 0 15,-5 3 0-15,0-4 0 16,5 1 0 0,-1 0 0-16,1-1 0 15,4-6-2-15,4-3 0 0,-4-3 2 16,5-1 1-16,3-6 0 15,-3 0 1-15,4-7-3 16,-5-3 0-16,1-4 2 16,3 4 0-16,1-14-1 15,0 4 0-15,-4 0-1 16,3-3 0-16,-3 2-1 0,4-2 1 16,-5 3 0-16,1 0 0 15,-1 3 4-15,-4 7 1 0,0-4-6 16,0 0 0-16,0 8 1 15,0-8 0-15,0 1 1 16,0-1 1-16,4 1-1 16,1-4 0-16,-1 0-1 15,1 10 0-15,-1 0 4 16,1 4 1-16,-5-8-7 16,8 8 0-16,1-11 3 15,0 1 0-15,0-4 1 16,0 3 1-16,0 1-4 15,0-1 0-15,-1-6 2 16,1 7 0-16,5 3 0 16,-10-1 0-16,0-2 1 15,1-1 0-15,-1-3-2 16,1 1 0-16,-5 5 4 0,0-5 1 16,0 2-7-16,4-3 0 15,-4-3 4-15,0 10 0 16,0 3-2-16,0 0 1 15,0 0 0-15,0 7 1 16,0-7 1-16,0 7 0 16,0 3-6-16,0 3 1 15,5-6 7-15,-1 7 0 16,1-4-8-16,-1 3 1 16,5-13 3-1,-5 0 1-15,1 4-1 16,-1 3 0-16,1-1-1 15,-1-2 0-15,-4-4 1 16,4 3 0-16,-4 1 0 16,5-4 0-16,-5 0 0 15,4 4 1-15,-4-4-2 16,0 3 1-16,0 1 0 16,0-1 0-16,-4-3-1 15,4-3 1-15,-5 3 0 0,1 0 0 16,0 4-1-16,-1-1 0 15,1 1 1-15,-1-4 0 16,5 3 0-16,0 1 1 16,0 2-2-16,0-2 0 15,-4 6 1-15,-1 0 0 16,1 3 0-16,0-2 0 16,-1-1 0-16,1 0 0 15,-1 0-1-15,5 0 1 16,0-3 1-16,0 3 0 15,0 0-1-15,0 3 0 16,0-9 0 0,5-1 0-16,-5 7-1 15,0 4 0-15,0 2 1 16,0 1 1-16,0 3-2 16,0 4 1-16,0-1-4 15,0 4 1-15,-5-1-12 16,5 1 0-16,-4 3-12 15,4-6 0-15</inkml:trace>
  <inkml:trace contextRef="#ctx0" brushRef="#br0" timeOffset="9020.3041">10616 6596 17 0,'-4'-10'8'0,"8"0"2"0,-4 10-9 15,0-4 1-15,0 1 1 16,0 0 2-16,-4-1 0 16,-1-6-2-16,1 0 1 0,-9 4-3 15,-1-8 0-15,-3 4-1 16,-5 4 0-16,-5-1 0 15,-4 7 1-15,-4-3 1 16,-10 3 0-16,-3-3-1 16,-6 3 0-16,-3 0-1 15,-5 0 1-15,-9-4 0 16,-9 1 0-16,-8 0 1 0,-5-4 0 0,-5 4-2 16,1 3 0-16,-5 3 0 15,-9-10 1-15,-8 7-1 31,4 0 0-31,-5 4 0 16,-4-1 0-16,-9-3 0 16,-13 3 1-16,4-3 0 15,0 4 0-15,5 2-2 0,-5-2 0 16,5-1 1-16,9 0 1 16,-1 4-1-16,1-4 1 15,-9 7-1-15,13-3 0 16,-5-7 0-16,5 13 0 15,4-10 0-15,-8 4 0 16,13-4 0-16,4 4 0 0,5-4 1 16,-5 1 0-16,5-1-2 15,-5 0 1-15,9 7-1 16,5 0 0 0,4 0 1-16,4 3 1 0,1 1-1 15,8-4 1-15,0 0 0 16,5 0 0-16,8-4-1 15,10 1 1-15,4 0-2 16,4-1 1-16,5-2 0 16,4-1 1-16,4 0-2 15,5 1 0-15,5-4 3 16,-1 3 0-16,10-3-1 16,-1-3 1-16,5-4-1 15,-1-3 1-15,1-3-2 0,9-4 1 16,4-3-2-16,0-7 1 15,0-6 1-15,0-13 0 16,-5-11-2-16,1-9 1 16,-5-21-1-16,0-12 1 15,0-1 0-15,0-10 1 16,5-19-2-16,-5-4 1 16,5-3 0-16,4 3 0 0,0 0 0 15,0 7 1-15,4-7-2 16,5 16 1-16,-9-6 1 15,4 10 0-15,1-3-1 16,-1 0 1-16,1 10-3 16,-1 3 0-16,0 3 2 15,-4 0 1-15,-4-3-1 16,0 4 0-16,-5 2 0 16,4 4 0-16,1 10 0 15,4-13 0-15,0-1-1 16,4 11 1-16,-4-4 1 15,0 4 0-15,-4 6-1 0,4 7 0 16,-13 0-1-16,-1-3 0 16,-8-11 1-16,4 7 1 15,1 1-2-15,-1 2 1 16,5 7 0-16,4 4 1 16,9 0-1-16,0 9 0 15,4 7-1-15,1 7 1 16,-1 6 0-16,1 8 0 0,-1 5-3 15,0-2 0-15,-4 9-2 16,0 0 0-16,-4 8-4 16,4-5 0-16,-4 1-18 15,8 10 0-15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6-05-18T22:01:00.422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context xml:id="ctx1">
      <inkml:inkSource xml:id="inkSrc1">
        <inkml:traceFormat>
          <inkml:channel name="X" type="integer" max="320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110.34483" units="1/cm"/>
          <inkml:channelProperty channel="Y" name="resolution" value="63.52941" units="1/cm"/>
          <inkml:channelProperty channel="T" name="resolution" value="1" units="1/dev"/>
        </inkml:channelProperties>
      </inkml:inkSource>
      <inkml:timestamp xml:id="ts1" timeString="2016-05-18T22:01:39.314"/>
    </inkml:context>
  </inkml:definitions>
  <inkml:trace contextRef="#ctx0" brushRef="#br0">17831 2063 44 0,'0'0'22'0,"22"-10"3"0,-4 4-23 16,4-11 1-16,0-19 0 15,0-8-2-15,1-12 0 16,-1-7-1-16,-5-14 1 15,-8-2-4-15,-9-4 0 16,-9-14-1-16,-22 1 0 16,-17-1 1-16,-19-2 1 0,-12 2 0 15,-10 1 0-15,-4-4 1 16,-13 4 0-16,-18 3 1 16,-5 10 0-1,-13 10 0-15,-8 10 1 0,-27 16-2 16,-5 7 1-16,-13 7 0 15,-17 23 1-15,-1 7-1 0,1 9 0 0,3 8-1 16,19-4 1-16,-1 13 1 16,-3 4 0-16,12 12-2 15,0 11 0-15,1 13 1 16,-1 4 0-16,5 3-1 16,9-7 1-16,-1 0 0 15,10-7 0-15,17-19-2 16,9-7 1-16,9-27-1 15,5-6 0-15,8-27 3 16,5-7 1-16,4-12-4 16,-4-8 0-16,-5 1 4 15,-17-4 0-15,-1 3 1 32,-4 14 1-32,-13 13-2 0,-9 17 0 15,9 6-1-15,4 17 0 0,0 7-2 16,1 9 1-16,3 1-1 15,14 3 1-15,-4 13-3 16,0 4 1-16,-5 2 3 16,-5 8 1-16,10 13-3 15,4 13 1-15,4 6 0 0,5 8 0 16,0 3-1-16,18-4 1 16,8 0 1-16,14-6 0 15,8 0 0-15,14-4 0 16,0 4 1-16,4-4 0 15,5 7 0-15,9 10 0 16,8 7 0-16,5 3 1 16,4 10-4-16,5 0 1 15,-5 3 0-15,0-3 1 16,1 10-2-16,-5-17 1 16,-5 14 1-16,-4-4 0 15,-9-3-2-15,5 3 1 16,-5 0 0-16,4 11 1 0,1-11 0 15,4 7 0-15,4-14-1 16,5 1 0-16,4-10 1 16,1-4 0-16,3 0-1 15,1-6 1-15,0-7-1 16,4-3 0-16,0-4 3 16,-4-3 1-16,8 0-4 15,5-6 0-15,5-8 1 16,17 8 1-16,5-11-2 15,12-3 0-15,19-9 0 16,8-8 1-16,10-3-1 16,8-9 0-16,9-14 0 15,13-7 0-15,9-10 0 16,9-6 0-16,9-10 1 0,18-21 0 16,22-6-3-16,4-13 1 15,18-17-2-15,4-3 1 16,0-13 0-16,-8 3 1 15,-10 7 1-15,-8 2 0 16,-22 5-1-16,-19 15 1 16,-12 8 0-16,-14 6 0 15,-4 10 1-15,-13 4 0 16,-5-1 1-16,0 4 1 16,5-1-5-16,4-2 1 15,13-1 1-15,18-6 1 16,0-3-2-1,9-11 1-15,13-9-1 16,9-4 0-16,-4-13 2 16,-1-7 0-16,14-13-1 0,4 3 1 15,-8 7-2-15,-1 3 1 0,1 1 0 16,-1 19 1-16,-13 10-2 31,-8 7 1-31,-6 13 0 0,1 10 0 16,-4-3 0-16,-14 9 1 0,0 4-2 15,-4 7 1-15,4-7-1 0,0 3 1 16,0-3 1-16,0-3 0 16,5-10-1-16,13-7 1 15,9-10-2-15,-10 0 0 32,1-6 1-32,-13-4 0 15,4-7 0-15,-5-6 0 16,-12-3 0-16,-14-17 1 0,-14-4-1 15,-8-6 0-15,-13-6-1 16,-5-8 1-16,-9-2 0 16,1-11 0-16,8 4 0 15,-9 0 0-15,0 6 0 16,1 4 0-16,-5-4-1 16,-9 10 0-16,-14 4 0 0,-8-4 0 15,-18 7 0 1,-17 7 1-16,-14 3 0 15,-13 3 0-15,-9 4-5 16,-5 2 1-16,-4 8-6 16,14 0 1-16,8 2-20 15,22 1 1-15,36-16 20 0,36-8 0 16</inkml:trace>
  <inkml:trace contextRef="#ctx1" brushRef="#br0">5536 842 0,'-22'-22'63,"0"22"-47,0 0-16,-22 0 15,21-23-15,-43 23 16,0-22-16,21 22 15,-43 0-15,-1-22 32,1 22-32,43 0 15,-43 0-15,21 0 16,-21 0-16,43 0 0,1 0 16,-22 0-16,21 0 15,1 0 1,22 0-16,0 0 15,-22 0-15,21 22 16,1-22-16,-22 45 16,22-1-16,0-22 0,-23 44 15,-21 1-15,22-23 16,-1 1-16,1-1 16,22 0-16,-22 0 15,22 23 1,-23-45-16,23 22 15,22 1 1,-22-1-16,0-22 16,22 22-16,-22 1 0,-1-23 15,1 44-15,22 23 16,-22-23-16,22 1 16,0 21-1,0-21-15,0-23 16,0 23-16,0-1 15,22-44-15,0 0 0,1 23 16,-1-45 0,22 44-16,-22 0 15,23-22-15,21 1 16,-22-1-16,1 0 16,21 22-16,23-22 15,-23 23-15,0-23 16,1 0-16,-1-22 15,1 22-15,43-22 16,1 0-16,0 0 16,0 0-16,44 0 15,-45 0 1,-21-22-16,44 0 16,-22 0-16,-23-45 15,1 23-15,-45 44 16,22-44-16,-21-1 15,-1 1-15,22-22 16,1-1-16,-23 1 16,23-23-16,-45 23 15,0-1 1,0-44 0,-22 45-16,0 22 15,0-1-15,0 1 0,-44-22 0,44 21 16,-45 23-16,1-22 15,0 0-15,0-1 16,-1 1-16,1 22 16,-22-23-16,21 1 31,1 0-31,22 22 16,-45 0-16,23-23 15,-22 1-15,21 0 16,-21 21-16,22-21 0,-23 22 15,45 22 1,-22-44-16,-1-1 16,1 23-1,22 0-15,-22 0 16,-1 22-16,-21-22 0,44 22 0,-45 0 16,45 0-16,-44 0 15,-1 0-15,23 0 31,-44 0-31,-1 22 16,-44 0-16,22 0 16,23 0-16,21 1 15,23-23-15,0 0 16,22 0-16</inkml:trace>
  <inkml:trace contextRef="#ctx1" brushRef="#br0" timeOffset="1720.8122">16653 10300 0,'0'0'0,"-22"0"15,-22-22-15,-23 0 16,-21 0-16,-1 22 16,-44-22-16,-66 22 15,44-22 1,-22 22-16,-1 0 0,-21-23 16,88 23-16,1 0 15,21 0-15,-44 23 16,67-1-16,-1 0 15,1 22-15,22-44 16,22 22-16,-23 45 16,23-23-16,-22 0 15,0 45-15,-1-45 16,23 23 0,-22-1-16,44 23 15,0-45-15,0 23 16,0-1-16,0-22 0,0 23 0,0 21 15,0-21-15,0-23 32,0 45-32,0-23 15,44 1-15,23 21 16,-23-66 0,44 67-16,23-23 15,-44-43-15,65 21 0,1-22 16,22 0-16,22 0 15,-22 23-15,67-45 16,-1 22 0,-21-22-16,21 22 15,-44-22-15,-22 0 0,-44 0 16,-45 0-16,1 0 16,-23 0-1,-22 0 1,23-67-1,-23-21 1,-22-67-16,22 66 16,0-22-16,-22 1 15,0 21-15,0-22 16,0 23-16,0-23 16,0 67-16,0-23 15,-44-21-15,22 43 16,-1-21-16,-21 44 15,0-45-15,-23 1 0,1 22 16,-23-23-16,23 23 16,-23-1-1,23 23-15,-23 0 16,-43 22 0,21-22-16,22 22 15,23 0-15,-89 0 0,44 0 0,22 0 16,23 0-16,0 0 31,-1 0-31,45 0 16,0 0 31</inkml:trace>
  <inkml:trace contextRef="#ctx1" brushRef="#br0" timeOffset="5752.5813">4961 2193 0,'22'22'94,"44"67"-94,45 21 15,22 23-15,0-22 16,0 0-1,-45-45-15,45 23 0,-44-45 0,-23-22 16,0 23-16,-21-1 16,21 0-16,1 23 31,-1-23-31,0 0 16,1 23-16,-1-23 0,-21 0 0,21 1 15,0-1-15,-21 0 16,21 1-16,23 21 15,-23 1-15,23-1 32,-1 23-32,23-1 15,-22 1-15,88-1 16,-111-21-16,23-1 16,-45 1-16,23-1 15,-1 1-15,23-1 16,-23 23-16,23-23 15,-1 45-15,45-45 16,-67 45-16,67-44 16,0 43-16,-22-43 0,0 21 15,21 45-15,-43-66 16,22-1-16,22 45 16,22 0-16,-22 0 31,44-1-31,22 1 15,-44-22-15,-22-23 16,22 23-16,-22 21 16,0-43-16,-45-23 15,-21 23-15,-1-23 16,1 22-16,-1-21 16,0 21-16,-21-22 15,21 23-15,45-1 16,22 45-16,-45-44 0,45 43 15,-44-21-15,44 22 16,44 22-16,-67-23 16,45 1-16,-22 0 15,45 0-15,-112-23 16,67 1 0,-45-23-16,-21 1 15,21-1-15,-21 1 16,44 21-16,-23-21 15,45 21-15,-44 1 0,43-23 32,1 45-32,-44-44 15,22-23-15,-67 22 16,22 1-16,1-1 16,-1 1-16,23-1 15,-1 23-15,1-1 16,-23 1-16,45 0 15,-22-23-15,-23-22 16,1 23-16,-23-23 16,0 23-16,0-23 15,1 0-15,21 0 16,1 23-16,-23-23 16,0 1-16,0-23 15,-21 22-15,-1-44 16,-22 22-16,22-22 0,0 0 0,-66 0 109,-67 0-109,0-22 16,-44-44-16,22 21 15,-66-43-15,0 43 16,44-21-16,0 22 16,0-23-1,-22 23-15,44-23 0,88 45 16,-43-22 0,44 22-16,-1 0 0,45-1 0,-44 1 15,22 0 16,22 0-15,-44 0-16,21 0 16,1 0-16,-44-1 15,22-43-15,-23 44 16,23-23-16,-23 1 16,1 22-16,22 0 15,44 0-15,44 22 110,45 22-95,21 0-15,1 44 16,0-21-16,22 43 15,-45-43-15,1-1 0,44 0 16,-67-22-16,23 1 16,-67-1-1,22 0 1,0-22-16,-21 22 16,43 0-16,23 22 15,-23-21-15,23 21 0,-23-22 16,-44 0-16,45 0 15,-23-22-15,-44 23 16,22-23-16,0 0 16,-22-23 77,0 1-77,0 0-16,-22 0 16,22 0-16,-22-23 15,22 1 1,0 22-16,0-22 16,0-23-1,0 23-15,0-22 16,-22-45-1,0 22-15,-23-22 16,1 1-16,44 87 16,-22-43-16,0 22 15,22 22-15,-22-23 16,22 23-16,-23-22 16,23 0-16,-22-1 15,22 23-15,-22-22 16,22-1-16,0 23 15,-22-22-15,22 22 16,0 0-16,-22 0 16,22-1-16,0 1 15,-22 0-15,22-22 16,0 22-16,0 0 16,0-1-1,-22 1-15,22 0 31,0 0-31,-23 22 16,23-22 15</inkml:trace>
  <inkml:trace contextRef="#ctx1" brushRef="#br0" timeOffset="9684.9329">4097 3101 0,'-44'44'78,"-1"134"-78,-43-68 16,66 23-16,0 22 15,-23-22-15,23-66 16,0 66 0,0-45-16,22-21 15,-22 21-15,-1-21 16,23 21-16,-22 1 0,22 22 16,-44-23-16,22 23 15,22-22-15,-22-23 16,0 1-16,-1-45 31,1-22 78,22-22-109,-22-23 0,0-21 32,22 22-32,-22 44 15,22 22 79,0 44-94,0 1 16,0-45-16,0 0 15,22-22 1,0 0 46,0 0-30,0-22-32,1 22 15,-1 0-15,-22-22 16,22 22-16,0 0 16,-22-23-16,22 23 15,0 0 1,45 0-1,44 0-15,-23 0 16,23 0-16,-45 0 16,-21 0-16,21-22 0,-22 0 15,-22 22-15,-22-22 16,0 0 15</inkml:trace>
  <inkml:trace contextRef="#ctx1" brushRef="#br0" timeOffset="11450.0145">6688 1130 0,'88'0'47,"112"0"-47,-23 0 15,89-22-15,66 22 16,0 0-16,0 0 0,0-23 16,-44 23-16,0-44 15,-22 44-15,-67-22 16,-22 22-16,45 0 15,-45 0-15,22-22 16,23 0-16,-23-23 16,-44 23-16,44-22 15,-44 22 1,0-23-16,-44 23 16,0 0-16,22 0 15,-67 0 1,-22 22-16,1 0 15,-23 0-15,0 0 16,0 0-16,-44-22 94,-22 0-94,-23-1 15,1 1-15,21 0 16,23 0-16,-22 0 16,-22 0-16,43 22 15,-21 0 1,22 0 0,0 0-1,0 0-15,-23 0 188,23 0-188,0 0 15,89 0 63,88 0-62,66 0 0,-22 0-16,-21 0 0,21 22 15,-66-22-15,-67 0 16,-22 0-16,-21 0 16,-23 22 15,0 0-16,0 45-15,-45-45 16,-21 22-16,-23 0 16,1 45-16,-1-45 15,-44 23-15,45-23 16,-23 0-16,22 1 16,1-23-16,43 0 15,1 0-15,0-22 16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6-05-18T22:05:42.00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8189 6277 31 0,'0'0'15'0,"27"69"-3"0,-18-52-16 15,0 6-23-15,-5 0 1 16</inkml:trace>
  <inkml:trace contextRef="#ctx0" brushRef="#br0" timeOffset="555.406">7919 6320 39 0,'-18'-77'19'0,"-4"-2"1"0,13 49-21 0,-8-14 2 16,-14-5 0-16,-14-8 0 16,-8-9 0-16,-9-1 1 15,-17 4 1-15,-14 7-3 16,-18-1 1-16,5 11-1 15,-10 9 0-15,-8 10 1 16,-9 11 0-16,-13 9-1 0,-4 17 0 16,-5 17 2-16,-5 23 0 15,5 23-1-15,22 3 0 16,14 27-1 0,21 10 0-16,28 3 0 15,30 4 0-15,26 10 0 0,37 3 1 16,39-11-2-16,31-5 1 0,26-11 2 15,18-30 0-15,27-9-2 16,9-17 1-16,4-20-1 0,9-10 0 16,-4-24 0-16,-14-19 1 15,-8-17-1-15,-14-20 0 16,-9-29-2-16,-17-18 1 16,-23-19 0-16,-22-27 0 15,-30-10 0-15,-41-6 0 16,-39-7 0-16,-50 13 1 15,-39 14 0-15,-39 29 0 16,-28 27 0-16,-22 26 0 16,1 41-1-16,4 36 1 15,35 33-14-15,36 23 0 16,35 31-18-16,44 9 1 16</inkml:trace>
  <inkml:trace contextRef="#ctx0" brushRef="#br0" timeOffset="1575.4873">18792 5874 32 0,'22'-46'16'0,"-35"6"2"0,4 27-15 0,-9-17-1 15,-8-3 1-15,-27-11-2 16,-14-2 1-16,-12-11-3 16,-14 4 1-1,-14 7 0-15,-17 6 1 16,-17-3-1-16,-6 16 1 0,6 7 0 15,-1 20 0 1,-4 20-1-16,8 20 0 16,19 33 1-16,13 23 0 0,21 11-2 15,28 22 0-15,26 14 0 16,35 10 1-16,45-7-1 16,40 1 1-16,35 15 0 15,39-15 0-15,37-15 0 0,12-9 0 16,19-26 0-16,-1-11 0 0,-22-33-1 15,-4-23 0-15,-23-27 0 16,-26-26 1-16,-17-23-2 31,-27-41 0-31,-18-26 2 16,-36-16 0-16,-30-27 0 16,-27-20 1-16,-31 3 2 15,-45 0 1-15,-34 7-5 0,-28 0 1 16,-30 26 0-16,-22 30 1 15,-19 27-1-15,-25 30 0 16,-1 30 0-16,5 53 1 16,17 36-2-16,27 34 1 15,44 26-6-15,49 20 0 16,53 24-10-16,67 6 0 0,66 17-1 16,62 9 0-16</inkml:trace>
  <inkml:trace contextRef="#ctx0" brushRef="#br0" timeOffset="3197.5034">12680 5785 21 0,'-22'-17'10'0,"4"-9"6"16,18 19-11-16,0 0-2 0,0-3 0 15,-4 4 1-15,0-1 0 16,-1-6-3-16,-4 3 0 16,-4 0-1-1,-14 0 1-15,-8-3-1 16,-18 13 1-16,-18-10-2 15,-9 3 0-15,-4 0 1 0,-5 1 1 0,-8 6-2 16,0 0 1-16,-5 6 1 16,-5-2 0-16,10-4 1 15,4 6 0-15,4-6-1 0,5 0 0 32,5 7 0-32,3 0 0 15,1-1 2-15,9 4 1 16,12 0-4-16,6 0 0 15,12 7 1-15,10 6 0 0,4 0-2 16,13 7 0 0,9 0 2-16,0 17 0 15,4 22-2-15,1 14 1 16,-1 24 0-16,-4 9 0 0,-4 27 0 16,-1 0 0-16,1 3 0 15,4-16 0-15,4-8-1 16,5-15 1-16,9-14 1 0,-1-17 1 15,6-13-1-15,8-3 1 16,8-23 1-16,6-11 0 16,17-16-3-16,22-6 0 15,9-11 0-15,18-3 0 16,8-3-1-16,18 9 1 16,5-2-1-16,9-1 1 15,-1 4-3-15,-4-1 1 16,1-2 1-16,3-1 0 31,67-36 1-31,-31-10 1 16,-22-17-1-16,-22-20 0 0,-14-6 1 15,-17-7 0-15,-18-7 2 16,-18 11 0-16,-13 6-2 16,-26-4 1-16,-19 1-2 15,-17 6 0 1,-13 4 0-16,-9 13 1 0,-9-4 0 15,-13 1 0 1,-9 6-3-16,-9 7 1 0,-18 3 2 0,-18 14 1 16,-21 6-2-16,-27 13 0 15,-18 4-3-15,-9 6 0 16,-8 4-6-16,-5 0 1 16,26-1-32-16,27 1 1 15</inkml:trace>
  <inkml:trace contextRef="#ctx0" brushRef="#br0" timeOffset="54678.3111">12609 6001 15 0,'5'-20'7'0,"4"3"7"16,-9 14-8 0,0 0-1-16,-5-4 1 15,-4 0-1-15,1-3 0 16,-10 0-3-16,-9-6 0 15,-4 6-2-15,-13 0 1 0,-14-4 0 16,-4 5 0-16,-4 9 0 16,-5 3 1-16,0 7-2 15,-4 10 0-15,-5 10 0 16,-4 13 0-16,-5 13 1 16,10 7 0-16,3 7 0 15,6 10 1-15,12 3-2 16,18 3 1-16,14 4 0 15,12 13 1-15,19-3-4 16,21 0 1-16,14-14 2 16,22-6 0-16,9-11-2 15,13-5 1-15,22-11-1 16,-4-10 1-16,9-17 1 16,0-12 0-16,-5-11 0 0,-4-13 0 15,0-10 0-15,-14-10 1 16,-8-23-2-16,-5-20 1 15,-8-17-1-15,-14-3 1 16,-9-20-2-16,-8 4 0 16,-14-1 1-16,-18 7 0 15,-13 10-1-15,-8 13 1 16,-14 4 1-16,-14 13 0 16,-12 13-1-16,-14 7 0 15,-9 9-1-15,-13 11 0 16,-13 7 2-16,0 9 1 0,4 7-4 15,0 13 0-15,0 14 2 16,5 9 1 0,-1 24-1-16,14 3 0 15,4 17-1-15,9 3 1 16,14 7 0-16,17 6 1 16,13 10-2-16,14 1 0 15,18-14 1-15,17-7 1 0,22-9 0 16,14-8 0-16,12-9-3 15,15-17 1-15,21-16 0 16,9-20 1-16,9-11-4 16,0-19 1-16,-4-13-12 15,-5-28 1-15,-4-15-9 16,-18-24 1-16</inkml:trace>
  <inkml:trace contextRef="#ctx0" brushRef="#br0" timeOffset="58658.663">7286 6363 11 0,'-9'3'5'0,"5"-16"3"0,4 13-6 0,0 3-1 15,0-3 0-15,0 7 6 16,0-7 0-16,0 7-6 16,0-7 1-16,0 10 1 15,0-4 0-15,0-2 0 16,0-1 0-16,0 3 0 16,0-2 0-16,0-4 2 31,0 3 1-31,-5-3-6 0,5 0 1 15,-4-7 0-15,4 1 1 16,4-1-2-16,-4-6 1 16,5-4-1-16,-1-6 0 15,0-10-1-15,5-4 1 16,5-3-1-16,-1 7 1 0,0 0 1 16,0 3 0-16,5 3-1 15,0 4 1-15,-5 3-1 16,5 4 1-16,0 2 0 15,-1 4 0-15,1 4-1 16,9-1 0-16,-1 4 0 16,1-1 1-16,4 1-1 15,13 3 0-15,-4 0 1 16,4 0 0-16,5 3-1 16,4 1 0-16,0-4 1 15,0 0 0-15,5 0-1 16,4-4 0-16,13-2 0 15,0 2 1-15,5-9-1 16,4 3 0-16,0 0 0 0,1 4 0 16,-6-1 0-16,-3 0 1 15,3-3 0-15,-8 7 1 16,0 3-2-16,-4-3 0 16,3-1 1-16,-3 4 0 15,-1-3-3-15,5 3 1 16,-4 0 1-16,8-3 0 15,-4 6 0-15,0 0 0 16,-5 1 0-16,0-4 1 16,-4 6-1-16,-4 1 0 15,0 0 0-15,4-1 0 16,8 1 0-16,6-4 0 16,3 4 0-16,1-4 0 15,4 1 0-15,-4-4 0 16,0 0 0-16,-5 3 0 15,0-3 0-15,5 3 0 0,-5 7 1 16,5-10 0-16,4 0-2 16,0 0 1-16,1 3 0 15,-6-6 1-15,10 0-1 16,-5 3 0-16,-4-7 1 16,4 4 0-16,-4 3-3 15,-5-3 0-15,-9 3 3 16,-4 0 0-16,-9 3-1 0,-8 0 1 15,-5-3-2-15,-9 0 0 16,-5 0 2 0,1 0 1-16,-5 7-3 15,-4-4 1-15,-1 0 0 16,-3 1 1-16,-6 2 1 16,1 4 1-16,0 7-3 15,-9 10 1-15,-9 2 1 16,0 15 0-16,1 9-2 15,-1 0 0-15,0 7 0 16,0-4 1-16,5-9-7 0,-1-7 1 16,1-10-26-16,-1-10 0 15,-4-14 14-15,1-19 0 16</inkml:trace>
  <inkml:trace contextRef="#ctx0" brushRef="#br0" timeOffset="69497.2972">12764 6426 0 0,'-4'10'0'0</inkml:trace>
  <inkml:trace contextRef="#ctx0" brushRef="#br0" timeOffset="70787.093">12787 6556 21 0,'-14'6'10'0,"1"-12"7"15,9 6-11-15,-1-4-5 16,1 1 1-16,-1 0 0 16,-4-4 0-16,1 4 2 15,-1-14 1-15,0 4-3 16,-4-4 1-16,-1-6 0 16,1-7 0-16,0 0-1 15,-1-3 1-15,1-4-1 16,0-3 0-16,4-3-1 15,0 0 1-15,5 0-3 16,-1 3 0-16,5 7 2 0,0 3 1 16,5 7-1-16,-1 3 1 15,1 3-3-15,-1 4 1 16,5 3 0-16,0-3 1 16,0 6-2-16,-1 0 1 15,6-3-1-15,3 4 1 16,1 6 1-16,4-4 0 15,0 4-2-15,1 0 1 16,-1-3 0-16,0 0 0 16,-4 3 0-16,-1-4 1 15,1 1-2-15,0 0 0 16,-1-1 1-16,-3 1 1 0,3 0-1 16,-3-1 1-16,3 4-1 15,-3-3 0-15,-5 3 0 16,-1-3 0-16,1 3 0 15,-4 0 0-15,-5 0 0 16,4 0 0-16,-4 0-1 16,5 0 1-16,3 3 0 15,1 0 0-15,0-3 0 16,4 0 1-16,5 0-1 16,4 0 0-16,5-3-1 0,-1 0 1 15,1-1 1-15,8 4 0 16,1 0-2-16,4 0 1 15,0 4-1-15,4 2 1 16,0-2 0-16,9 2 1 16,0 1-1-16,9 0 0 15,5-1 0-15,4-2 0 16,4 2 0-16,0 1 0 16,5-4 0-16,0 4 0 15,0-4-1-15,4 4 1 16,-5-4 0-16,14 7 1 15,-4 0-2-15,4-3 1 16,0-1 0-16,0 4 0 16,0 0 0-16,0 0 0 0,4 4 0 0,-4-4 1 15,-4-4-2-15,-5-2 1 32,-4-1 0-32,0 0 0 0,-5 0 1 15,5 1 0-15,-1-1-2 0,-3 0 1 0,-1-6-1 16,-4 0 1-16,-5-1-1 15,-4 1 1-15,-4 0 0 16,-5 0 1-16,-4 3-1 16,4 0 1-16,0 0-2 31,0 3 1-31,0-3 0 16,0 0 0-16,1 0 0 15,-1 0 1-15,-5 0-2 0,1 0 1 16,0 0 0-16,0 0 0 15,-5 3 0-15,0 0 1 16,5 1-2-16,4 2 1 16,-4-2-1-16,4-1 1 15,0-3 0-15,0 0 1 0,0 0-2 16,0 0 1-16,-4 0-1 16,0 0 1-16,-5 0-1 15,-4 3 0-15,-4-3 1 16,3 0 0-16,-3 0 0 0,4 4 1 31,0-8-1-31,-5 4 1 16,0 0-2-16,-8-3 1 15,-5 0 0-15,0 3 0 0,-4 0 0 16,-5-4 0-16,1 8 1 16,-6-1 1-16,6 0-3 15,-10 1 0-15,1 2 0 16,-5 11 1-16,0 3 0 15,-5 3 0-15,1 14 0 16,-1 9 0-16,-4 7-3 0,1-6 0 16,3-4-28-16,1-3 1 15,-1-7 17-15,-4-26 1 16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6-05-18T22:08:26.60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4287 2592 19 0,'-4'0'9'0,"8"-4"1"16,5 4-10-16,5-3 1 0,-1 0 0 16,5-4 0-16,4 7 1 15,0-10-3-15,4 3 1 16,5 7 0-16,5-6 1 16,4 2 1-16,8 4 0 0,-3 4 0 15,3-4 0-15,10 0-1 16,0-10 1-1,4 7-2-15,4-11 0 16,9 4 0-16,1-10 1 0,-1 0-3 0,0-6 1 16,-4-7 1-16,-5-4 0 15,-4-3-3 1,-8 0 1-16,-10 0 3 16,-9-6 1-16,-12-1-2 15,-10-2 0-15,-9-8 1 16,-8 14 0-16,-9-4 0 15,-5 4 1-15,-4 0-1 16,-5-4 1-16,0 1-3 16,-4 3 0-16,-4 6 1 15,0 4 0-15,-10 16-1 16,-3 7 1-16,-6 7 2 16,-3 10 0-16,-5 9-1 15,0 8 1-15,0 5-2 0,0 8 0 16,13 6 1-16,5 0 1 0,13 14-1 15,9-1 0-15,8 4-1 16,10 3 1 0,8 0-2-16,10-3 1 15,3 0 0-15,6-10 0 0,3 6-2 16,5-12 0-16,0-11 0 16,5-7 1-16,8-6-11 0,0-10 1 15,9-3-7-15,9-14 0 16</inkml:trace>
  <inkml:trace contextRef="#ctx0" brushRef="#br0" timeOffset="1368.3515">13345 2402 27 0,'-14'-16'13'0,"23"26"3"31,-4-7-14-31,3 0 1 0,-8-3 0 16,0 0 1-16,0 0 1 15,9 0-5-15,0 0 0 16,0 4-1-16,0-1 1 16,9 4 1-16,13-1 1 15,8 1-2-15,10-4 0 16,9-3 1-16,8 0 0 15,14 4-2-15,0-4 1 0,4 0-1 16,4-4 0-16,-8-2 1 16,-5 2 1-1,-13 4-1-15,-13-3 0 0,-13 0 0 16,-14-1 0-16,-18 1 1 16,-17 3 0-1,-18 7-2-15,-22-1 1 0,-18-2 0 0,-9 2 0 0,-9 1 0 16,-8 13 0-16,0-7 2 15,-5 4 0-15,13-4-2 16,9-3 0-16,14-3 0 31,13 3 1-31,13-4-2 16,18 4 1-16,22-10-3 16,18 3 0-16,17 1-10 0,9-4 1 15,9 3-12-15,5-3 0 16</inkml:trace>
  <inkml:trace contextRef="#ctx0" brushRef="#br0" timeOffset="36077.7839">15457 9144 22 0,'22'-17'11'0,"5"7"0"16,-18 10-11-16,0-3 5 0,-1 0 0 16,-3-1 1-16,-1-2 1 31,-4-1-3-31,0 1 1 15,0 2-2-15,-4 1 1 16,-1 0 0-16,-8-4 0 16,-5 7-1-16,-4 0 0 0,-4 3-2 15,-5 4 1 1,-9 3-2-16,-4 0 1 0,-1 6 0 0,1 8 1 16,-5 6-1-16,1 13 0 15,-1 3-1-15,5 14 1 16,4-3-1-16,0 2 0 15,4 8-1-15,14 9 1 16,9 4 0-16,9 3 0 16,8 0 1-16,9-6 0 0,9-11-3 15,9-6 1-15,5-7 1 16,8-16 1-16,5-8-1 16,8-2 1-16,5-17-2 15,0-17 0-15,0-19 1 16,5-11 0-16,-5-13 0 15,0-13 0-15,4-16 0 16,-13-8 1-16,-8-9 0 16,-10-4 0-16,-13-10-2 15,-17 7 1-15,-10 17 4 16,-8 0 1-16,-9 13-3 16,-5 6 1-16,-8 11-4 15,-5 6 0-15,-13 13 0 16,-9 14 1-16,-9 13-1 0,-4 17 0 15,-9 16-3-15,-1 17 0 16,1 30-6-16,5 23 1 16,3 6-28-16,23 1 1 15,18-14 28-15,21-16 1 16</inkml:trace>
  <inkml:trace contextRef="#ctx0" brushRef="#br0" timeOffset="37627.257">15776 9772 31 0,'-31'-7'15'0,"27"11"6"0,4-4-15 16,9 0-2-16,4-4 1 15,0 1-3-15,9 6 1 16,5-3-2-16,4 4 0 15,9-4-2 1,8 0 1-16,1 3 0 16,4 0 0-16,5 4-1 0,4-7 1 0,9 3 0 15,-5 1 1-15,-4-4-1 16,-9 0 1-16,-13 3-1 16,-4-3 0-16,-14 0-1 15,-13 0 1-15,-14-3 0 16,-8-1 1-16,-18 4 0 15,-9 0 0 1,-4 4 1-16,-5-1 0 16,-4 4-3-16,0-1 0 15,0 1 1-15,4 3 0 16,9-4 0-16,5 1 1 0,8 0-2 16,9-1 1-16,9 1 0 15,9 3 0-15,9-7 0 16,9-3 0-16,9-3 0 15,8 0 0-15,5-1 0 16,0-2 0-16,-5 2 0 16,5 1 0-16,-9 0 1 15,-9 3 0-15,-4 0 1 16,-14-4 1-16,-8 4-3 0,-14 0 0 16,-13 4 2-16,-9-1 1 15,-17 4-1-15,-1-4 1 16,-4 4-3-16,0-7 0 15,5 0-1-15,12 0 1 16,10 3-1 0,8 0 1-16,10 1 0 15,12 2 0-15,14 1 0 0,18 0 0 16,12-7 1-16,15-4 0 16,3 1-1-16,5 0 0 15,0-1-1-15,-9-2 1 16,5 12 0-16,-14-6 1 15,-13 4-1-15,-18-8 0 16,-13 4 1-16,-13 4 1 0,-13-1-2 16,-10 0 1-16,-17 4-1 15,-5 0 0-15,-4-4-1 0,5 0 1 16,4-3-5-16,8-3 1 31,10 0-11-31,8-1 0 16,14 1-22-16,18-7 1 15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6-05-18T22:08:40.52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12919 2588 27 0,'-22'-23'13'0,"-4"13"7"15,17 10-15-15,-4 0-2 16,-1 0 0-16,1 0 1 15,-5 0 0-15,1 3-3 16,-1 4 1-16,0 6-2 0,0 4 0 16,1 6 0-16,3 4 0 15,6 13 0-15,8-7 0 16,4 0 0-16,9 0 1 16,9 1-2-16,14-8 1 15,13-9-1-15,4-11 1 0,4-9 0 0,1-3 1 16,-5-4-1-16,-4-14 0 15,4-2 0-15,-18-8 0 16,-8-5-1-16,-14-15 1 31,-13 5 1-31,-9 2 0 16,-8 4-1-16,-14 6 0 16,-9 7 0-16,-9 7 1 0,0 7-2 15,-4 2 1-15,4 8-2 16,1 2 0-16,8 4-7 15,4 4 0-15,14 2-18 16,9 1 0-16,9 6 24 16,8-6 0-16</inkml:trace>
  <inkml:trace contextRef="#ctx0" brushRef="#br0" timeOffset="537.5467">13517 2416 23 0,'-9'-10'11'0,"14"-4"3"0,-5 14-11 16,4-3 1-16,-4 3 0 15,0-7-3 1,0 7 1-16,0-3-1 16,0 3 1-16,0 0-2 15,0 10 0-15,0 7-1 16,5-1 1-16,-5 14 1 15,9 3 0-15,-1 1-2 16,1-1 0-16,0 3 1 16,0-9 0-16,0 9-3 15,4-12 0-15,-4-1-5 0,0-6 1 16,0-4-14-16,0-6 0 16</inkml:trace>
  <inkml:trace contextRef="#ctx0" brushRef="#br0" timeOffset="827.2552">13473 2588 21 0,'0'-10'10'0,"13"14"2"0,-13-4-12 16,9 3 0-16,-4-6 0 15,3-1 0-15,1 4 1 16,5 0-2-16,-1-3 1 0,0 3 0 15,5-3 1-15,4 3 0 16,0-4 0-16,0-2 1 16,0 2 0-16,1 4-2 15,-1 4 0-15,0-4 0 16,-9-4 1-16,0 4-1 16,-4-3 0-16,-9 3-2 0,0-3 0 15,0 3-14-15,-4 0 1 16</inkml:trace>
  <inkml:trace contextRef="#ctx0" brushRef="#br0" timeOffset="1824.0252">14089 2632 28 0,'-36'0'14'0,"23"0"2"0,13 6-15 16,0-6-1-16,0 0 1 16,13 7 1-16,5-7 1 15,13 0-4-15,9 0 1 16,13 0 0-16,9 3 0 16,9-3 0-16,9-3 0 0,-5 0 0 15,-9-1 1-15,-4-6-1 16,-9 7 1-16,-4 3-1 15,-13-7 1-15,-10 4-3 16,-13 3 1-16,-8 0 2 16,-14-7 0-16,-13 1-3 15,-14 9 0-15,-12 4 4 16,-10-4 1-16,-8-3-3 0,-10 10 0 16,-3 3-1-16,-5 0 0 15,8-3 0-15,10 4 1 0,8-8-1 31,14 4 1-31,9-3 0 16,17 0 1-16,13-1 0 0,14-2 1 0,18-1-3 16,13-3 0-16,8-7 2 15,10 4 0-15,4-4-3 16,0 4 1-16,4-4 1 16,-8 4 1-1,-5 3-1-15,-13-3 0 16,-9 3 0-16,-13-7 0 15,-18 7 0-15,-14 3 1 0,-12 1-3 16,-14 2 0-16,-9 4 2 16,-13 7 0-16,-13-4 0 15,0 1 0 1,8-5-1-16,19 1 1 0,12 0-1 16,27 4 1-16,27-8-19 15,31 1 1-15,26 3 7 16,27-13 0-16</inkml:trace>
  <inkml:trace contextRef="#ctx0" brushRef="#br0" timeOffset="33688.5128">15045 9908 25 0,'-17'-10'12'0,"3"10"4"0,10 0-14 16,-1 0 2-16,1 0 0 0,0 0 0 0,-1 0 0 15,1 0 0-15,-1 0 0 16,1 4-4-16,4-4 1 16,9 6 0-16,8 8 1 15,14-11-2 1,18 7 1-16,22 0 0 16,13-10 0-16,9 0-3 0,13 3 1 0,5 4 0 15,13-4 1-15,-13-6 0 16,-5 9 0-16,-4-6 0 15,-13 4 0-15,-5-1 1 32,-9-3 1-32,-22 0-1 15,-17 7 0-15,-14-4-2 16,-13 0 1-16,-18 1 1 0,-13-4 0 16,-14 6-2-16,-12-2 0 15,-28-4 2-15,-8 3 0 0,-9-3 0 16,-4-3 1-16,-1-1 1 15,1-2 0 1,4 9 0-16,-5-3 0 16,14-3-6-16,13 6 0 0,14 0 3 0,12-3 1 15,14 4-4-15,14-4 0 16,17 0-14-16,17 0 1 16,19 0-13-16,8-17 0 15</inkml:trace>
  <inkml:trace contextRef="#ctx0" brushRef="#br0" timeOffset="35507.9984">16826 9819 27 0,'0'0'13'0,"9"-4"7"0,-9 4-13 0,0 0-2 15,0 0 0-15,4 0-2 16,0 0 1-16,10 0-2 16,-5 4 0-16,-1-1 0 15,6 3 1-15,3 1-2 16,1 0 1-16,9-4-2 15,13 7 1-15,13-7-2 16,9 1 1-16,9-4 0 16,8 0 0-16,5 0 0 15,5 0 0-15,9 0 0 16,-1-4 1-16,-8 4-2 16,-10 0 1-16,-3 0 0 15,-10 0 0-15,-13 0 0 16,-9 0 0-16,-8 4 1 15,-10-4 0-15,-8 0-1 16,-18 0 1-16,-18-4-1 0,-8 1 0 16,-18 3 2-1,-14 0 0-15,-17 0-3 16,-9-3 0-16,-5-1 2 0,-8 8 1 16,-5-4-2-16,-9 0 1 15,13 3-1-15,10 0 0 0,8 1 0 16,9-1 0-16,14 4-5 15,8 3 1 1,14-4-13-16,17 1 1 16,18 0-15-16,13-11 0 15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110.34483" units="1/cm"/>
          <inkml:channelProperty channel="Y" name="resolution" value="63.52941" units="1/cm"/>
          <inkml:channelProperty channel="T" name="resolution" value="1" units="1/dev"/>
        </inkml:channelProperties>
      </inkml:inkSource>
      <inkml:timestamp xml:id="ts0" timeString="2016-05-18T22:12:38.00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9700 6424 0,'-45'0'79,"-43"22"-64,43-22-15,-43 22 16,-1 0-16,23 0 15,-23 1-15,45 21 16,0-22-16,-1 22 16,23-44-16,22 45 15,0-1-15,0-22 16,0 45-16,0-23 16,0 44-16,0 1 0,0 0 15,0-23-15,0 1 16,0-23-16,0 0 15,0 23-15,0-1 32,22 1-32,1-45 15,-1 44-15,0-44 16,0 0-16,-22 1 16,22-1-16,0-22 15,0 22-15,45 0 16,-23 0-16,0 0 15,45-22-15,0 0 16,21 0-16,1 0 16,0 0-16,-23 0 0,23-22 15,-22-22-15,21-23 16,-65 1-16,-23 22 16,22-23-16,-22 1 15,22 44 1,-44-23-16,23 1 15,-23 0-15,0-23 0,0 1 16,0-1-16,0 1 16,0 22-16,0 21 31,0-21-31,-23-22 0,1-1 0,0 23 31,-22 0-31,22-23 16,0 45-16,-23 0 0,1-22 15,22 21-15,-45 1 16,23 0-16,-22 0 16,21 0-16,23 0 15,-22 0-15,22 22 16,0 0 0,0 0 15,-1 0-16,1 0-15,0 0 32</inkml:trace>
  <inkml:trace contextRef="#ctx0" brushRef="#br0" timeOffset="2144.5987">16409 6557 0,'-22'0'78,"0"0"-62,-22 22 15,0-22-31,44 22 16,-23-22-16,-21 22 15,22 0-15,-22-22 16,-1 0-16,45 23 16,-44-23-16,22 22 15,0-22-15,-22 22 16,21 0-16,-21 0 15,0 0-15,0 0 16,-1 23-16,1-23 16,0 22-16,-1-22 15,23-22-15,-22 22 16,0 1-16,44-1 16,-23 0-1,1-22-15,0 22 16,22 0-16,-22 0 15,0 23 1,22-1-16,0 0 16,0-22-16,0 23 15,0-1-15,0-22 16,0 22-16,0 23 16,0-45-16,0 0 15,0 0-15,0 1 16,22-1-16,0 0 15,22 0-15,1 22 16,-45-22-16,44-22 16,0 23-16,1-23 31,-1 0-31,-44 22 0,22-22 16,0 0-16,-22 22 15,22-22-15,23 0 16,-23 0-1,22 0-15,0 0 16,1 0 0,-1 0-1,-22-22-15,22 22 16,1-22-16,-23-1 16,22 23-16,0 0 15,1-44-15,-23 22 16,22 0-16,-22 0 15,0 22 1,1-22-16,-1-23 16,-22 23-16,22-22 15,0-1-15,0 23 16,0 0 0,-22-22-16,22 22 15,-22-23-15,23 23 16,-23-22-1,0 0-15,0-1 16,0 23 0,0-22-16,0 22 15,0 0-15,0-23 16,0 23-16,0-22 16,-23 0-1,23 21-15,-22-21 16,22 0-16,0 22 0,-22 22 0,0-45 15,0 23 1,22 0-16,0 0 16,-22 22-16,22-22 15,-22 0 1,22-1-16,-23 23 31,1 0-15,0 0-1,0 0 1,0 0-16,0 0 16,0 0-1,-1-22-15,1 22 16,0 0 0,0 0-16,0 0 0,0 0 15,0 0 1,-1 0-16,1 0 31,0 0-15,0 0-1</inkml:trace>
  <inkml:trace contextRef="#ctx0" brushRef="#br0" timeOffset="33697.9301">13221 5759 0,'0'67'78,"0"-23"-78,0 23 15,-45 43-15,45 23 16,-22-66-16,0 88 16,22-67-16,-44 67 15,44-88 1,-45 66-16,23-45 16,-44 178-16,66-199 0,0-1 15,-22 0-15,22 1 16,0-1-16,0 1 15,0-45 1,0 67-16,0-45 16,0 22-16,0 1 15,0-1-15,0 1 16,0-1-16,0 1 16,0-1-16,0-44 15,0 23-15,0-23 16,0 22-16,0 0 15,0-22-15,0 1 16,-22-23 0,22 22 31,22-22 15,0 0-62,0-22 16,-22-45-16,22 23 15,-22-45-15,22 23 16,-22-23-16,0 45 16,0-23-16,22-21 15,-22-1-15,0 23 16,0-23-16,0 1 15,0 43-15,0-21 16,23-23 0,-23 23-16,0 21 15,0-21-15,0-23 16,0 23-16,22-1 0,-22-21 16,0 21-16,0 23 15,0-44-15,0 43 16,22-21-1,-22-1-15,0 1 16,0 22 0,0-1-16,22-21 15,-22 21-15,0-21 0,0 0 16,0 43-16,0 1 16,0 0-16,22 22 31,-22 67 0,22 110-15,0 66-16,-22-21 15,0 66-15,0 0 16,0-22 0,-44 22-16,44-89 15,-22 0-15,0-44 16,22-44-16,-22 0 0,22-22 0,0-67 31,0 0-31,0-89 63,0-43-63,0-23 15,0-22-15,0 0 16,0-23-1,0-87-15,0-1 0,0 22 0,0-22 32,0 89-32,0-44 15,0 88-15,0 66 16,0 45-16,0-22 16,22 132 46,-22 200-62,22 22 16,-22-22-16,0-66 15,0-111 1,0-23-16,0-43 16,0-23-1,0-67 16,22-132-15,22-89-16,-44 23 16,23-67-16,-23 22 15,0 22-15,22 44 16,-22 112-16,22 43 16,-22 23-16,22 155 62,-22-1-46,0 134-16,44 0 15,-44-67-15,0 44 16,0-43-16,-22 21 16,22-44-16,-22-66 15,0-1-15,22-66 16,0 1-16,0-134 47,0-111-47,0 45 0,22-22 15,-22 22 1,0 21-16,0 1 16,0 89-16,0-23 15,0 67-15,0 66 47,0 156-47,0 66 0,0-1 0,0-43 31,-22-1-31,0-65 0,0 43 0,-1-88 32,23-1-32,-22 45 15,0-66-15,0 0 16,22-45-16,0-177 47,44-155-32,-22 22-15,1 0 16,-1 1-16,22-23 16,-22 22-16,-22 44 15,0 67-15,0 0 16,0 133-16,0 199 47,0 67-32,22 22-15,-22-45 16,45-21-16,-45-23 16,0 44-16,0 1 15,0-23-15,0-22 16,0-88-16,0 0 15,0-67-15,0 0 16,0 0-16,22-66 63,-22-67-63,0-110 0,0-67 0,0 0 15,0-89-15,44 45 16,-44 66-16,0 22 15,0 134-15,0 21 16,0 67-16,0 110 94,22 67-94,-22 67 15,0-45-15,0 45 16,-22-1-16,0 23 16,-22-23-16,21 1 15,1-67 1,0-44-16,0 22 16,22-45-16,-22-66 15,22 23-15,0-1 16,0-22-1,-22-22 48,22-66-47,0-134-16,0 67 15,0-66 1,0-22-16,0 43 15,0-43-15,0-45 16,0 89-16,0-23 16,0 90-16,-22-1 15,22 22-15,0 23 16,0 44-16,0 0 16,0-1-16,0 68 93,0-23-93,0 22 16,0-22-16,-23 23 16,23 21-16,0-44 15,0 67-15,0 66 16,0 66-16,0 1 31,0-1-31,0 1 0,0-1 0,0-43 16,0-23-1,0 0-15,0-22 16,0 0-16,0-89 16,0 22-16,0-43 15,0-46 79,0-43-78,0-23-16,0 23 15,23-45-15,-23-22 16,22-22-16,22-22 15,-44-22-15,0 21 16,22-21-16,-22 22 0,0 0 16,22 22-16,-22 66 31,22 0-31,-22 45 16,0 22-16,0 0 15,0 0 173,0-1-173,23-21 1,-23 22-16,0-22 16,0 21-16,22-43 15,-22 44-15,0 0 16,0 0-16,22-1 15,-22 1 1,0 0 0,22 22 31,-22 44-32,0 67-15,0 0 16,0 22-1,0-22-15,0 22 16,0-1-16,0-65 16,0 44-16,0-23 15,0-43-15,0-23 16,0 44-16,0-44 16,0 0-16,0 23 15,0-23-15,0 22 16,0 23-16,0-45 15,0 22-15,-22 0 16,22-21-16,0-1 16,0 0-16,-22 0 15,22 0-15,0 0 16,0 23 0,0-23-1,0 0 1,0 0-16,0 0 31,0 0-15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110.34483" units="1/cm"/>
          <inkml:channelProperty channel="Y" name="resolution" value="63.52941" units="1/cm"/>
          <inkml:channelProperty channel="T" name="resolution" value="1" units="1/dev"/>
        </inkml:channelProperties>
      </inkml:inkSource>
      <inkml:timestamp xml:id="ts0" timeString="2016-05-18T22:16:56.10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9788 7376 0,'44'0'63,"1"0"-48,-23 0 1,0 0 0,22 0-16,-22-22 15,23 22-15,-23 0 16,0 0-16,0 0 16,0 0 15,0 0-16,1 0 1,-1 0 0,0 0-1,0 0 1,0 0-16,0 0 16,0 0 15,1 0-16,-1 0 1,0 0-16,0 0 31</inkml:trace>
  <inkml:trace contextRef="#ctx0" brushRef="#br0" timeOffset="15896.137">11250 6335 0,'0'0'0,"-22"0"79,-1 0-79,-43 0 15,-23 0-15,23 0 16,-23 0-16,23 0 15,0 0-15,21 0 16,1 0-16,22 0 16,0 22 31,-1-22-32,1 0-15,-22 23 16,-22-1-1,43 22-15,-43-22 0,22-22 16,22 0 0,-1 0-16,1 22 15,0-22-15,0 0 16,22 22 0,-22-22-1,22 23 1,0-1-16,0 0 15,0 0-15,0 45 16,0-23-16,0-22 16,0 22-16,0 1 15,0 43-15,0-21 16,0 21-16,-22-66 16,22 67-16,0-45 15,0 23-15,0-1 16,-22 1-16,22-1 15,0-22-15,-23 23 16,23-1-16,0 1 16,0-1-16,0-21 15,0-23 1,23 0 0,-1-22 124,22 0-140,0 0 16,1 0-16,21 0 15,0 22-15,-21-22 16,21 0-16,-22 0 16,-21 0-16,21 0 15,-22 0-15,0 0 16,0 0-16,1 0 16,21 0-16,22 0 15,-44 0-15,67 0 16,-45 0-16,1 0 15,-23 0-15,0 0 16,0 0-16,22 0 16,-22 0 15,1-22-31,-1 22 31,-22-22 47,0-23-15,0 1-48,0 0-15,0-23 16,0 23-16,0 0 0,0-23 16,0 23-16,0 0 15,0-23 1,0 45 0,0-22-16,0 22 15,0-23-15,0 23 16,0 0-16,0 0 15,0 0-15,0 0 0,0-1 16,0 1-16,0-22 16,0 0-16,0-1 31,0 23-15,0 0-16,0 0 15,0 0-15,0 0 0,0-1 16,0 1-1,0 0-15,0 0 32,0 0-32,0 0 15,0 0 1,0-23-16,0 23 31,0 0-31,0 0 16,0 0 15,0-1 0,0 1 16,-22 0-47,22 0 16,0 0-16,-23 0 15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6-05-18T22:18:59.013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context xml:id="ctx1">
      <inkml:inkSource xml:id="inkSrc4">
        <inkml:traceFormat>
          <inkml:channel name="X" type="integer" max="9600" units="cm"/>
          <inkml:channel name="Y" type="integer" max="7200" units="cm"/>
          <inkml:channel name="T" type="integer" max="2.14748E9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T" name="resolution" value="1" units="1/dev"/>
        </inkml:channelProperties>
      </inkml:inkSource>
      <inkml:timestamp xml:id="ts1" timeString="2016-05-18T22:37:51.010"/>
    </inkml:context>
  </inkml:definitions>
  <inkml:trace contextRef="#ctx0" brushRef="#br0">9589 5529 32 0,'-13'0'16'0,"-23"-7"6"0,32 7-16 31,-1-6-3-31,5-4 1 15,5-7-2-15,8-3 0 16,0-3-3-16,1 0 0 16,3-4 2-16,-3 7 1 15,3 7-3-15,5 0 1 0,1 3 1 16,-1 3 1-16,0 0-2 16,0 1 1-16,0 6 0 0,-4 0 0 15,0 6 0-15,-1 4 1 16,-3 7-1-16,-1 13 1 15,-4 13-2-15,-5-3 1 16,-4 10-2 0,0-1 1-16,-4-5-1 15,-5 6 1-15,-4-4 0 16,-5-6 0-16,-4-4 3 16,-5-6 0-16,-4-6-6 0,5-8 0 15,-5-2 3-15,4-5 1 16,5-12 0-16,4-13 0 15,9-4-3-15,9-4 0 16,9 1 3-16,4-3 0 16,10-4-2-16,3 3 1 15,1 7-1-15,-1 7 1 16,1 6 0-16,-1 10 0 16,5 4 0-16,-4 6 1 15,0 7-2-15,-5 0 1 16,-5 4-6-16,1-5 0 15,0-2-11-15,0-4 1 0,-5-3-10 16,5 4 1 0</inkml:trace>
  <inkml:trace contextRef="#ctx0" brushRef="#br0" timeOffset="452.3641">10244 5293 40 0,'-13'-17'20'0,"0"17"1"15,13 0-20 1,-5 0-2-16,5 0 1 16,0 0 0-16,0 0 1 15,0 7 1-15,5 3 0 16,-1 7-2-16,1 6 0 15,-1 7 0-15,0 6 0 16,1 8 0-16,-1-8 0 16,-4 4 0-16,0-10 1 15,0 0-4-15,5-7 1 16,-1 4-8-16,1-7 1 0,-5-4-13 16,0-9 0-16,0-7 13 15,-5-10 0-15</inkml:trace>
  <inkml:trace contextRef="#ctx0" brushRef="#br0" timeOffset="693.3367">10063 5466 34 0,'-27'-7'17'0,"5"17"5"0,18-7-17 0,-1 1-3 15,5-1 0-15,0-3-1 16,0 0 0-16,9 0 0 16,0 0 0-16,4-3 0 31,5-4 0-31,8 0-1 15,10 1 1-15,4 3-1 16,4 3 1-16,5 0-2 0,-1 0 1 16,-3 3-2-16,-5 0 1 15,-5 0-3-15,-8 1 1 16,-5-1-5-16,-5 0 1 16,-3-3-12-16,-1 0 0 15,0-3 6-15,-4-4 1 0</inkml:trace>
  <inkml:trace contextRef="#ctx0" brushRef="#br0" timeOffset="9338.9182">9899 6609 23 0,'-5'6'11'0,"5"14"2"16,0-13-11-1,0-4 4-15,0-3 1 16,0 7-1-16,0-7 0 15,0 0-4-15,9 0 1 16,0 0-3-16,0 0 0 16,0-3 3-16,0-1 1 15,4-2-3-15,0-4 1 16,5-4-1-16,-5 1 1 0,5-3-2 16,0-8 0-16,-1 4-1 15,6-10 1-15,3 4 0 16,5-7 1-16,9-4-1 15,0 4 0-15,9-4 0 16,4 7 1-16,4-3-1 16,5 0 0-16,0 6-1 15,0 1 0-15,9 9 1 16,-4 1 0-16,-1 6 0 16,-4 3 1-16,-4 7-1 15,-5 7 0-15,0-1 1 16,-9 4 1-16,-4 10 0 15,-4-3 0-15,-5 6-2 16,-5 0 1-16,1 4-1 16,-5-1 1-16,4 1-2 15,-8-4 1-15,-5-3 0 16,1 3 1-16,-1-6-2 0,-4 3 1 16,-5-7 2-16,1 1 0 15,-1-4-1-15,-4 0 0 16,0-4 0-16,0 1 1 15,0-7 0-15,0 6 0 16,0-2-3-16,0-8 1 16,-4 1 0-16,-1 0 0 15,1 3 0-15,-1-7 0 16,-3 7 0-16,-1 0 1 16,0-3-2-16,4 6 1 15,1-3-1-15,0 0 1 16,-1 4 0-16,1-1 0 0,-1-3 1 15,1 3 0-15,4-3-1 16,0 0 0-16,0 0-1 16,0 0 0-16,0-3 1 15,0 3 0-15,0 0-1 16,0 0 0-16,0-3 1 16,0 3 0-16,4-7 1 15,1 0 1-15,4-3-2 16,-1 0 0-16,6-3-1 15,-1 0 1-15,0-7 1 16,5-3 0-16,0 6-3 16,4-10 0-16,0 7 2 15,5-6 1-15,4 3-1 16,0-7 1-16,4 6-2 0,0 1 1 16,1 0 0-16,-1 3 0 0,1 0 0 15,-1 3 1 1,1 4 0-16,-5 3 0 15,0 3-1-15,0 1 0 16,4 6-1-16,-8 0 1 16,-1 0-1-16,1 3 1 0,4 0 0 0,0 4 0 31,0 0 0-31,-9-1 0 16,0 4 0-16,0-3 0 15,0 3 0-15,-4 3 1 0,0 4-1 16,-1-1 0-16,1 4 0 15,0 4 1 1,0-4-1-16,-1 6 0 0,-3 1 0 16,-1-4 0-16,5-3 0 15,-5 7 0-15,-4-4-1 16,4 0 1-16,0-3 0 16,1 3 0-16,-5 1 0 15,-1-5 1-15,1 5-1 16,0-4 0-16,0-4 0 0,0-2 1 15,-5-4-2-15,1 0 0 16,-1-4 1-16,-4 1 1 16,0-7-2-16,0 0 1 0,5-4 0 31,-5 1 0-31,4-7 0 16,0-3 1-16,1 0-1 0,-1-4 0 0,1-6 0 0,4-1 0 15,4-5 1-15,9-1 0 16,0 0-3-16,5 0 0 31,8 0 3-31,1 3 1 16,8-3-3-16,9 7 0 15,5 0 1-15,4 0 0 16,0 6 0-16,0 4 0 0,4-1 0 16,9 8 1-16,5 3-3 15,-5-4 0-15,1 7 4 16,-6 0 0-16,-8 0-4 15,-8 3 1-15,-6 4 1 16,-8-1 1-16,-9 8-2 16,-4 2 1-16,-5 1 1 15,0 0 0-15,-4-1-3 16,8-2 1-16,-4-4-6 16,-4 3 1-16,0-3-6 15,4-4 0-15,-4 1-24 16,8-7 1-16</inkml:trace>
  <inkml:trace contextRef="#ctx1" brushRef="#br0">16569 6150 0,'0'0'0,"0"0"16,0 0-16,0 0 16,0 0-16,0 0 15</inkml:trace>
  <inkml:trace contextRef="#ctx1" brushRef="#br0" timeOffset="1636.7513">21950 5157 0,'0'0'16,"0"0"-16,0 0 16,0 0-1,-151-87-15,5 31 0,0 3 16,-44 0 0,8-4-1,-53 7 1,-48 4-16,-5-7 15,31 16-15,-119 4 16,79 36 0,-106-29-16,-22 32 15,159-6 1,-40-13-16,27 26 16,40-9-16,9 12 15,-80 34 1,66-10-16,23 16 15,-5 17 1,67-16-16,35 9 16,13 24-1,36-10-15,35-17 16,31-7-16,13 14 16,54 27-1,97 52-15,71-23 16,26-29-1,133 9-15,-83-56 16,167-14 0,107 24-16,-200-40 15,173-33 1,80 0-16,-234-4 16,163-13-16,62-13 15,-195-14 1,31-26-16,18-6 15,-244 29 1,36-37-16,-115 28 16,-63 2-16,-39 11 15,-36-11-15,-48-36 16,-151-56-16,-266-47 31,-40 99-31,-13 51 16,-66 66-1,190 13-15,-22 24 16,80-11-16,323-36 16,0 0-1,0 0-15</inkml:trace>
  <inkml:trace contextRef="#ctx1" brushRef="#br0" timeOffset="3516.8774">18261 7426 0,'0'0'16,"0"0"0,0 0-1,0 0-15,0 0 16,186-100-16,31 17 16,-27 24-1,-22 15-15,1 1 16,8 17-1,-35 22-15,-58 18 16,-31 2-16,0 7 16,-13 11-1,-9 6-15,-9 9 16,-17 51 0,-23 33-16,-40-10 15,-26 7 1,-18-17-16,0-30 15,-48 10 1,21-40-16,23-10 16,26-30-16,18-6 15,18-14 1,0-16-16,13 6 16,9-9-16,4 6 15,9 3 1,9-3-1,0 7-15,9 0 16,22-7-16,49-3 16,39 16-1,58 20-15,-26 4 16,-31 13 0,-23-14-16,-22 4 15,1 4-15,-23-11 16,0 3-1,-9-6-15,0-3 16,14-10 0,-58 3-16,0 0 15,0 0 1</inkml:trace>
  <inkml:trace contextRef="#ctx1" brushRef="#br0" timeOffset="3892.9001">21069 7257 0,'0'0'15,"0"0"-15,0 0 16,0 0-1,0 0-15,0 0 16,0 0 0,0 0-16,0 0 15,0 0-15,13 182 16,-4-95 0,-5-17-16,1-11 15,-1 15 1,1-21-16,-1-10 15,0-3 1,1-7-16,-1-6 16,-4-27-16,0 0 15,0 0 1</inkml:trace>
  <inkml:trace contextRef="#ctx1" brushRef="#br0" timeOffset="4212.9301">20449 7848 0,'0'0'16,"0"0"0,0 0-16,0 0 15,0 0 1,0 0-16,0 0 15,0 0-15,146-46 16,-53 26 0,4 6-16,-13 4 15,-17 7 1,-27 6-16,4-6 16,-9-4-1,1 4-15,-36 3 16,0 0-16,0 0 15</inkml:trace>
  <inkml:trace contextRef="#ctx1" brushRef="#br0" timeOffset="5037.5562">21773 7662 0,'0'0'0,"0"0"16,0 0-1,0 0-15,0 0 16,0 0-1,0 0-15,0 0 16,0 0-16,0 0 16,0 0-1,0 0-15,0 0 16,-230-23 0,83 33-16,23 0 15,9 6-15,-13 8 16,30-4-1,23-4 1,26-6-16,18-7 16,9 1-16,13-8 15,9 4 1,0 0-16,0 0 16</inkml:trace>
  <inkml:trace contextRef="#ctx1" brushRef="#br0" timeOffset="6249.6387">22495 7307 0,'0'0'16,"0"0"-16,0 0 15,0 0 1,0 0-16,0 0 15,0 0-15,0 0 16,0 0 0,0 0-1,0 0-15,0 0 16,177-64-16,-62 35 16,-26 5-1,4 14-15,-9 7 16,-22 6-16,-18 4 15,-17 3 1,-10-3-16,-12-1 16,-1 7-1,-21 21-15,-23 26 16,-9-11 0,0-2-16,-8-4 15,8-6 1,22-21-16,5 1 15,9-10-15,0-1 16,13-6 0,0 0-16,0 0 15,0 0-15,0 0 16,13 0 0,18-10-16,22 4 15,18-4 1,9 10-16,-9 0 15,-18 3 1,0 10-16,0 14 16,0 6-1,5 7-15,-10 16 16,-3-9-16,-14 6 16,-14-10-1,1 0-15,-13-13 16,-1 4-1,-8-8-15,-5 4 16,-5-10 0,-17 10-16,-13-4 15,-36 1 1,-39-24-16,-10 1 16,5-18-16,5 1 15,30 0 1,18 6-16,27 1 15,13-8 1,31 14-16,0 0 16,0 0-16</inkml:trace>
  <inkml:trace contextRef="#ctx1" brushRef="#br0" timeOffset="6945.6863">23761 7287 0,'0'0'0,"0"0"16,0 0-1,0 0-15,0 0 16,0 0 0,169-90-16,-41 43 15,-30 21 1,4 6-16,-9 7 15,-36 13-15,-17 0 16,-5 6 0,-4 1-16,-8 6 15,-1 0-15,-5-3 16,1 10 0,-5 4-1,-4 6-15,0-1 16,-9 15-16,0-5 15,0-9 1,-4 7-16,4-4 16,-5-3-1,5 7-15,-4-7 16,8 6-16,1-13 16,-5-23-1,0 0-15,0 0 16</inkml:trace>
  <inkml:trace contextRef="#ctx1" brushRef="#br0" timeOffset="7145.7042">24696 8443 0,'0'0'16,"0"0"-16,0 0 15,0 0 1,0 0-16,0 0 15,0 0-15,0 0 16,0 0 0,0 0-1,0 0-15,0 0 16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7D959B15-C4D8-452E-B1D0-B21E01944347}" type="datetimeFigureOut">
              <a:rPr lang="en-US"/>
              <a:pPr/>
              <a:t>5/18/2016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33624DA8-8ED8-4BD6-A1F2-96D76919A0B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87619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ＭＳ Ｐゴシック" charset="0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624DA8-8ED8-4BD6-A1F2-96D76919A0B2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88509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57924801-FA78-4AC4-A2E9-F97897EB7276}" type="slidenum">
              <a:t>3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533400" y="763588"/>
            <a:ext cx="6705600" cy="37719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86389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AD4CEDF1-3B07-4D9E-A3B1-627A1AEA0959}" type="slidenum">
              <a:t>4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533400" y="763588"/>
            <a:ext cx="6705600" cy="37719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99800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319786D9-5373-4F8B-941E-884F4CF4C332}" type="slidenum">
              <a:t>5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533400" y="763588"/>
            <a:ext cx="6705600" cy="37719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49334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CECA3AB4-3564-498B-B447-40B5CC94C768}" type="slidenum">
              <a:t>6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533400" y="763588"/>
            <a:ext cx="6705600" cy="37719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70107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ED3B3BA0-8600-449B-8601-21AE171DB35C}" type="slidenum">
              <a:t>7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533400" y="763588"/>
            <a:ext cx="6705600" cy="37719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03284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1A3C4433-3781-44AD-97C7-9A93C0941C53}" type="slidenum">
              <a:t>8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533400" y="763588"/>
            <a:ext cx="6705600" cy="37719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892159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240A906B-F584-4EEB-9ED2-318114268D3C}" type="slidenum">
              <a:t>9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533400" y="763588"/>
            <a:ext cx="6705600" cy="37719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955237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B4B87FE8-AAE2-4EE8-8447-6B83F5A7030F}" type="slidenum">
              <a:t>10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533400" y="763588"/>
            <a:ext cx="6705600" cy="37719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529509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49330FAC-9CA7-4186-A506-61D3B9CCBA33}" type="slidenum">
              <a:t>11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533400" y="763588"/>
            <a:ext cx="6705600" cy="37719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406460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72B3E50A-45EE-4AA8-A43C-9040CCA92C64}" type="slidenum">
              <a:t>12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533400" y="763588"/>
            <a:ext cx="6705600" cy="37719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417609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CB239EAA-7578-43B5-9361-E9C1D8C9850E}" type="slidenum">
              <a:t>13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533400" y="763588"/>
            <a:ext cx="6705600" cy="37719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645644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F24198D0-FBA0-47CA-AD63-3D0C21A8386B}" type="slidenum">
              <a:t>14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533400" y="763588"/>
            <a:ext cx="6705600" cy="37719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603914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A46E1C47-FD35-40D8-A759-CF6A6BD190C3}" type="slidenum">
              <a:t>15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533400" y="763588"/>
            <a:ext cx="6705600" cy="37719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003392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FE9C2B7F-969C-449D-A6D1-92C5FEC9DC85}" type="slidenum">
              <a:t>16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533400" y="763588"/>
            <a:ext cx="6705600" cy="37719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84488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56E4D720-9BA3-40F6-B2B1-6EAE239D0064}" type="slidenum">
              <a:t>17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533400" y="763588"/>
            <a:ext cx="6705600" cy="37719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943056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C1009B42-790A-443F-8356-06C0478C6B2E}" type="slidenum">
              <a:t>18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533400" y="763588"/>
            <a:ext cx="6705600" cy="37719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443628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C84AFB40-792F-4629-B646-0C68403B7942}" type="slidenum">
              <a:t>19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533400" y="763588"/>
            <a:ext cx="6705600" cy="37719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408163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54C32572-E847-4635-BEFA-C58DBA83E560}" type="slidenum">
              <a:t>20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533400" y="763588"/>
            <a:ext cx="6705600" cy="37719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004750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9010C56B-46A6-4FED-B712-130292A1CD06}" type="slidenum">
              <a:t>21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533400" y="763588"/>
            <a:ext cx="6705600" cy="37719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558001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F7748695-E8CF-4A55-A3C3-76CB3071FBB1}" type="slidenum">
              <a:t>22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533400" y="763588"/>
            <a:ext cx="6705600" cy="37719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540838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350FF1BE-503C-4E1C-B9B9-1BF6ABC28365}" type="slidenum">
              <a:t>23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533400" y="763588"/>
            <a:ext cx="6705600" cy="37719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916805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EDA1931B-144E-46DB-A65D-330CD3D9B5B9}" type="slidenum">
              <a:t>24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533400" y="763588"/>
            <a:ext cx="6705600" cy="37719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060157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2F208C76-E42C-45CD-8F47-6F73438C60AB}" type="slidenum">
              <a:t>25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533400" y="763588"/>
            <a:ext cx="6705600" cy="37719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103810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92C6B965-869B-4CFF-AAA7-15F96E00032C}" type="slidenum">
              <a:t>26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533400" y="763588"/>
            <a:ext cx="6705600" cy="37719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408958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8CB95444-3B4E-4A7A-A845-F35F54BA9D9C}" type="slidenum">
              <a:t>27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533400" y="763588"/>
            <a:ext cx="6705600" cy="37719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675912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7E91C54B-25B5-4D73-A73B-BECEF9C779D2}" type="slidenum">
              <a:t>28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533400" y="763588"/>
            <a:ext cx="6705600" cy="37719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966970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4423664D-6FE3-47F3-9ED9-236070987DDD}" type="slidenum">
              <a:t>29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533400" y="763588"/>
            <a:ext cx="6705600" cy="37719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912292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32107D61-6AC6-4C1B-A74B-DB25E10F0EFB}" type="slidenum">
              <a:t>30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533400" y="763588"/>
            <a:ext cx="6705600" cy="37719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291395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B1387C60-4558-4845-8E5A-7CB71105BB18}" type="slidenum">
              <a:t>31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533400" y="763588"/>
            <a:ext cx="6705600" cy="37719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318197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87F8A562-827F-4300-AFFE-3B3D2CC9C776}" type="slidenum">
              <a:t>32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533400" y="763588"/>
            <a:ext cx="6705600" cy="37719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364961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17D1DFE8-0B76-4EAD-BF5B-BA70FDEEF36D}" type="slidenum">
              <a:t>33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533400" y="763588"/>
            <a:ext cx="6705600" cy="37719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188508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03FB2033-4443-4D47-8FB5-11E45CB0F86D}" type="slidenum">
              <a:t>34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533400" y="763588"/>
            <a:ext cx="6705600" cy="37719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234595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62AD4788-B335-4398-98C6-3DA3E5FB96A5}" type="slidenum">
              <a:t>35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533400" y="763588"/>
            <a:ext cx="6705600" cy="37719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0126434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4217D748-DB0E-4F95-BD00-378DB5E29E81}" type="slidenum">
              <a:t>36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533400" y="763588"/>
            <a:ext cx="6705600" cy="37719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354157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4217D748-DB0E-4F95-BD00-378DB5E29E81}" type="slidenum">
              <a:t>37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533400" y="763588"/>
            <a:ext cx="6705600" cy="37719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4666693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3A1D53A5-8679-4B93-80D2-5CB06CF6166B}" type="slidenum">
              <a:t>38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533400" y="763588"/>
            <a:ext cx="6705600" cy="37719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0255157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55F639AA-50AF-43F0-AB2A-2C95909D4E33}" type="slidenum">
              <a:t>39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533400" y="763588"/>
            <a:ext cx="6705600" cy="37719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0318618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B3C9DFD4-C5C3-47A9-9962-02FBE5A6C809}" type="slidenum">
              <a:t>40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533400" y="763588"/>
            <a:ext cx="6705600" cy="37719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712186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7A2A5B87-85B6-4648-98CE-66C947321F7E}" type="slidenum">
              <a:t>41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533400" y="763588"/>
            <a:ext cx="6705600" cy="37719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349303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C118F4A8-F463-417D-81C3-F4E5C8C7AADF}" type="slidenum">
              <a:t>42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533400" y="763588"/>
            <a:ext cx="6705600" cy="37719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8558568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0F1266B2-39F9-4E61-828B-1505560724D4}" type="slidenum">
              <a:t>43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533400" y="763588"/>
            <a:ext cx="6705600" cy="37719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9028822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E9B0D6C6-3A53-4269-B107-2AC387625DA3}" type="slidenum">
              <a:t>44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533400" y="763588"/>
            <a:ext cx="6705600" cy="37719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3927405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0EF4D942-300D-4785-A307-B4F2F5E3C865}" type="slidenum">
              <a:t>45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533400" y="763588"/>
            <a:ext cx="6705600" cy="37719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5380464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86768D7F-A124-4C8A-B4F1-23C164AC7C88}" type="slidenum">
              <a:t>46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533400" y="763588"/>
            <a:ext cx="6705600" cy="37719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0250227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8DAE04C7-63E3-4F76-8E8A-F0869BFBD75C}" type="slidenum">
              <a:t>47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533400" y="763588"/>
            <a:ext cx="6705600" cy="37719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1579108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517251C8-F517-4464-8D78-D9CA565A3779}" type="slidenum">
              <a:t>48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533400" y="763588"/>
            <a:ext cx="6705600" cy="37719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5361878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292636B8-0D89-4BF3-92C3-ED34372C8B15}" type="slidenum">
              <a:t>49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533400" y="763588"/>
            <a:ext cx="6705600" cy="37719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1086826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FEA6BDAD-967E-4C15-A2B7-E9A984280E47}" type="slidenum">
              <a:t>50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533400" y="763588"/>
            <a:ext cx="6705600" cy="37719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680619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CA368CFD-0E32-4925-9AB8-3215428293B3}" type="slidenum">
              <a:t>51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533400" y="763588"/>
            <a:ext cx="6705600" cy="37719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8484066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003816B8-C9C9-4E26-9089-8953E411BFE3}" type="slidenum">
              <a:t>52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533400" y="763588"/>
            <a:ext cx="6705600" cy="37719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3712386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A447516F-2EC0-4502-AFD3-F290389C5299}" type="slidenum">
              <a:t>53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533400" y="763588"/>
            <a:ext cx="6705600" cy="37719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2339143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E082CB5B-AC9E-455F-A412-CF971FBBC9CC}" type="slidenum">
              <a:t>54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533400" y="763588"/>
            <a:ext cx="6705600" cy="37719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8165987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EA314A3D-B3CF-448B-B259-7337E93E84DA}" type="slidenum">
              <a:t>55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533400" y="763588"/>
            <a:ext cx="6705600" cy="37719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3268742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4E44A90F-D4F9-4386-BCE4-6EFFA5DB71C6}" type="slidenum">
              <a:t>56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533400" y="763588"/>
            <a:ext cx="6705600" cy="37719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6417565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08473376-02DB-4918-9EB6-B012C5C6E406}" type="slidenum">
              <a:t>57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533400" y="763588"/>
            <a:ext cx="6705600" cy="37719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0770324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EA47553D-0A59-474E-83AD-7AA05129F55A}" type="slidenum">
              <a:t>58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533400" y="763588"/>
            <a:ext cx="6705600" cy="37719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6549362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09C0DC82-583F-44D9-87A6-7B8D07DF9A69}" type="slidenum">
              <a:t>59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533400" y="763588"/>
            <a:ext cx="6705600" cy="37719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5567951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4E04DEC2-049B-400C-A61B-216170365183}" type="slidenum">
              <a:t>60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533400" y="763588"/>
            <a:ext cx="6705600" cy="37719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7074926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9E433119-EC75-414C-830C-6B858968973A}" type="slidenum">
              <a:t>61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533400" y="763588"/>
            <a:ext cx="6705600" cy="37719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6356813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6BC4E0A8-31EF-452E-900A-D4702CE3667F}" type="slidenum">
              <a:t>62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533400" y="763588"/>
            <a:ext cx="6705600" cy="37719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2293473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3C419A12-DD40-4959-A6C9-E223720CE835}" type="slidenum">
              <a:t>63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533400" y="763588"/>
            <a:ext cx="6705600" cy="37719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4571831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6367DB38-49A8-4E5B-BB68-6F9A18DB1CE4}" type="slidenum">
              <a:t>64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533400" y="763588"/>
            <a:ext cx="6705600" cy="37719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8837491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80E38FE2-3704-49F3-A551-DB5C310B7F24}" type="slidenum">
              <a:t>65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533400" y="763588"/>
            <a:ext cx="6705600" cy="37719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435879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5F256A50-D7A0-43D1-BBAB-EAF0280C2050}" type="slidenum">
              <a:t>66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533400" y="763588"/>
            <a:ext cx="6705600" cy="37719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6283909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1B7CC144-4862-40E1-BC54-4429721DB671}" type="slidenum">
              <a:t>67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533400" y="763588"/>
            <a:ext cx="6705600" cy="37719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3351128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759F1968-AFC8-46E3-900C-C1100F89C0BD}" type="slidenum">
              <a:t>68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533400" y="763588"/>
            <a:ext cx="6705600" cy="37719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8246216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B240E668-3412-4CEA-8315-11A94229C56D}" type="slidenum">
              <a:t>69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533400" y="763588"/>
            <a:ext cx="6705600" cy="37719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8585068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18273A10-939B-4513-AC6F-528CB4347A5E}" type="slidenum">
              <a:t>70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533400" y="763588"/>
            <a:ext cx="6705600" cy="37719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1374699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E897F3D5-4C94-48C6-9E37-284DC8A4E443}" type="slidenum">
              <a:t>71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533400" y="763588"/>
            <a:ext cx="6705600" cy="37719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4814323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F5D03C48-75E8-4246-92AD-A827FB018040}" type="slidenum">
              <a:t>72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533400" y="763588"/>
            <a:ext cx="6705600" cy="37719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6452111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E88E95BD-9C01-4FB4-AA91-28635FADE33D}" type="slidenum">
              <a:t>73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533400" y="763588"/>
            <a:ext cx="6705600" cy="37719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7626984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0E2FD8A8-084A-473E-AF52-3523B90277DE}" type="slidenum">
              <a:t>74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533400" y="763588"/>
            <a:ext cx="6705600" cy="37719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1771762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EF72A4B4-7D17-44F2-8725-67D08A50674F}" type="slidenum">
              <a:t>75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533400" y="763588"/>
            <a:ext cx="6705600" cy="37719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0445022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D894382C-4DA7-468A-B8DF-C62B2255DC8B}" type="slidenum">
              <a:t>76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533400" y="763588"/>
            <a:ext cx="6705600" cy="37719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8370301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4E430840-56ED-42C5-918A-2CB7CCCACFCD}" type="slidenum">
              <a:t>77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533400" y="763588"/>
            <a:ext cx="6705600" cy="37719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4150560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4E430840-56ED-42C5-918A-2CB7CCCACFCD}" type="slidenum">
              <a:t>78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533400" y="763588"/>
            <a:ext cx="6705600" cy="37719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9850640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EFC06F45-442F-4944-A11D-B1633FFF5483}" type="slidenum">
              <a:t>80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533400" y="763588"/>
            <a:ext cx="6705600" cy="37719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1718170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77E457A3-C751-4110-8ED1-CAC56B6B9E51}" type="slidenum">
              <a:t>81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533400" y="763588"/>
            <a:ext cx="6705600" cy="37719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6237303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01B1DFFB-5ADB-4E40-8B18-9489A1108E39}" type="slidenum">
              <a:t>82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533400" y="763588"/>
            <a:ext cx="6705600" cy="37719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6964260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E8BF0822-DFCE-4BAC-99B3-188A673F459F}" type="slidenum">
              <a:t>83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533400" y="763588"/>
            <a:ext cx="6705600" cy="37719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9725466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E8BF0822-DFCE-4BAC-99B3-188A673F459F}" type="slidenum">
              <a:t>84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533400" y="763588"/>
            <a:ext cx="6705600" cy="37719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0927190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CD0E1DEE-BB09-45C7-987B-E765A894BDF4}" type="slidenum">
              <a:t>85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533400" y="763588"/>
            <a:ext cx="6705600" cy="37719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4196676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6E419DF1-9539-4EAE-963E-21A2F395C681}" type="slidenum">
              <a:t>86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533400" y="763588"/>
            <a:ext cx="6705600" cy="37719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7644406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46E14E45-3B16-4307-9C1F-782AF44846CB}" type="slidenum">
              <a:t>87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533400" y="763588"/>
            <a:ext cx="6705600" cy="37719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5015086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CE05083B-BDC0-4F8C-85D5-9D5EFF34C603}" type="slidenum">
              <a:t>88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533400" y="763588"/>
            <a:ext cx="6705600" cy="37719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5115794"/>
      </p:ext>
    </p:extLst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E40EE819-924F-4233-8BB4-334543EC85C3}" type="slidenum">
              <a:t>89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533400" y="763588"/>
            <a:ext cx="6705600" cy="37719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1092726"/>
      </p:ext>
    </p:extLst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C8FA6E7D-EB17-4E33-A201-21A646A8DD18}" type="slidenum">
              <a:t>90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533400" y="763588"/>
            <a:ext cx="6705600" cy="37719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1338879"/>
      </p:ext>
    </p:extLst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C8FA6E7D-EB17-4E33-A201-21A646A8DD18}" type="slidenum">
              <a:t>91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533400" y="763588"/>
            <a:ext cx="6705600" cy="37719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9609994"/>
      </p:ext>
    </p:extLst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C8FA6E7D-EB17-4E33-A201-21A646A8DD18}" type="slidenum">
              <a:t>92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533400" y="763588"/>
            <a:ext cx="6705600" cy="37719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5718567"/>
      </p:ext>
    </p:extLst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C42D0F56-41E8-40FC-9F57-FF7AC846DA37}" type="slidenum">
              <a:t>93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533400" y="763588"/>
            <a:ext cx="6705600" cy="37719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097103"/>
      </p:ext>
    </p:extLst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B9CCBD7A-DA82-4E4B-9799-E75EC4703067}" type="slidenum">
              <a:t>94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533400" y="763588"/>
            <a:ext cx="6705600" cy="37719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4071846"/>
      </p:ext>
    </p:extLst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AEA175E5-27F8-4CC7-9B97-131C9D98FCC0}" type="slidenum">
              <a:t>95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533400" y="763588"/>
            <a:ext cx="6705600" cy="37719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9876683"/>
      </p:ext>
    </p:extLst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EA587228-DD12-4BCA-90B1-E06D8B02CBF2}" type="slidenum">
              <a:t>96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533400" y="763588"/>
            <a:ext cx="6705600" cy="37719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8218301"/>
      </p:ext>
    </p:extLst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E8BF0822-DFCE-4BAC-99B3-188A673F459F}" type="slidenum">
              <a:t>97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533400" y="763588"/>
            <a:ext cx="6705600" cy="37719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9526922"/>
      </p:ext>
    </p:extLst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E8BF0822-DFCE-4BAC-99B3-188A673F459F}" type="slidenum">
              <a:t>98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533400" y="763588"/>
            <a:ext cx="6705600" cy="37719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3947258"/>
      </p:ext>
    </p:extLst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D45C3054-AFB8-4ECB-914C-352F385D49C7}" type="slidenum">
              <a:t>100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533400" y="763588"/>
            <a:ext cx="6705600" cy="37719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8868973"/>
      </p:ext>
    </p:extLst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80EBD03D-E7F0-43D7-9BB4-E318EF6CF506}" type="slidenum">
              <a:t>101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533400" y="763588"/>
            <a:ext cx="6705600" cy="37719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7341312"/>
      </p:ext>
    </p:extLst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05066A7C-5ED1-44E4-9790-37AE4DCF043B}" type="slidenum">
              <a:t>104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533400" y="763588"/>
            <a:ext cx="6705600" cy="37719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31109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4806950"/>
            <a:ext cx="9155113" cy="342900"/>
          </a:xfrm>
          <a:prstGeom prst="rect">
            <a:avLst/>
          </a:prstGeom>
          <a:solidFill>
            <a:srgbClr val="8C1515"/>
          </a:solidFill>
          <a:ln w="9525">
            <a:solidFill>
              <a:srgbClr val="8C1515"/>
            </a:solidFill>
            <a:miter lim="800000"/>
            <a:headEnd/>
            <a:tailEnd/>
          </a:ln>
          <a:effectLst>
            <a:outerShdw blurRad="38100" dist="25401" dir="2700000" algn="br" rotWithShape="0">
              <a:srgbClr val="808080">
                <a:alpha val="59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pic>
        <p:nvPicPr>
          <p:cNvPr id="6" name="Picture 14" descr="SUSig_White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9600" y="4883150"/>
            <a:ext cx="1546225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792517"/>
            <a:ext cx="8229600" cy="618473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3"/>
          <p:cNvSpPr>
            <a:spLocks noGrp="1"/>
          </p:cNvSpPr>
          <p:nvPr>
            <p:ph type="body" sz="quarter" idx="18"/>
          </p:nvPr>
        </p:nvSpPr>
        <p:spPr>
          <a:xfrm>
            <a:off x="1603375" y="3599022"/>
            <a:ext cx="6059488" cy="205740"/>
          </a:xfrm>
          <a:prstGeom prst="rect">
            <a:avLst/>
          </a:prstGeom>
        </p:spPr>
        <p:txBody>
          <a:bodyPr wrap="none" anchor="ctr" anchorCtr="1">
            <a:noAutofit/>
          </a:bodyPr>
          <a:lstStyle>
            <a:lvl1pPr algn="ctr">
              <a:buNone/>
              <a:defRPr sz="18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/>
          </p:nvPr>
        </p:nvSpPr>
        <p:spPr>
          <a:xfrm>
            <a:off x="457200" y="2410990"/>
            <a:ext cx="8229600" cy="46189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100" cap="small" spc="300">
                <a:solidFill>
                  <a:srgbClr val="A4001D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3157146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4806950"/>
            <a:ext cx="9155113" cy="342900"/>
          </a:xfrm>
          <a:prstGeom prst="rect">
            <a:avLst/>
          </a:prstGeom>
          <a:solidFill>
            <a:srgbClr val="8C1515"/>
          </a:solidFill>
          <a:ln w="9525">
            <a:solidFill>
              <a:srgbClr val="8C1515"/>
            </a:solidFill>
            <a:miter lim="800000"/>
            <a:headEnd/>
            <a:tailEnd/>
          </a:ln>
          <a:effectLst>
            <a:outerShdw blurRad="38100" dist="25401" dir="2700000" algn="br" rotWithShape="0">
              <a:srgbClr val="808080">
                <a:alpha val="59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pic>
        <p:nvPicPr>
          <p:cNvPr id="6" name="Picture 14" descr="SUSig_White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8013" y="4883150"/>
            <a:ext cx="1544637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1603377" y="1538765"/>
            <a:ext cx="2954337" cy="925830"/>
          </a:xfrm>
          <a:prstGeom prst="rect">
            <a:avLst/>
          </a:prstGeom>
        </p:spPr>
        <p:txBody>
          <a:bodyPr/>
          <a:lstStyle>
            <a:lvl1pPr algn="r">
              <a:defRPr sz="2000" b="1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3377" y="2571750"/>
            <a:ext cx="2954337" cy="932975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200" cap="all" spc="300">
                <a:solidFill>
                  <a:srgbClr val="A4001D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Picture Placeholder 16"/>
          <p:cNvSpPr>
            <a:spLocks noGrp="1"/>
          </p:cNvSpPr>
          <p:nvPr>
            <p:ph type="pic" sz="quarter" idx="13"/>
          </p:nvPr>
        </p:nvSpPr>
        <p:spPr>
          <a:xfrm>
            <a:off x="4665662" y="1535112"/>
            <a:ext cx="1951038" cy="1951038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effectLst>
            <a:outerShdw blurRad="50800" dist="25400" dir="2700000" algn="tl" rotWithShape="0">
              <a:prstClr val="black">
                <a:alpha val="36000"/>
              </a:prstClr>
            </a:outerShdw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none"/>
        </p:style>
        <p:txBody>
          <a:bodyPr/>
          <a:lstStyle>
            <a:lvl1pPr>
              <a:buNone/>
              <a:defRPr sz="1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58886093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0"/>
          </p:nvPr>
        </p:nvSpPr>
        <p:spPr>
          <a:xfrm>
            <a:off x="955677" y="908685"/>
            <a:ext cx="7700963" cy="375904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2858591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0"/>
          </p:nvPr>
        </p:nvSpPr>
        <p:spPr>
          <a:xfrm>
            <a:off x="955677" y="908685"/>
            <a:ext cx="7700963" cy="3759042"/>
          </a:xfrm>
        </p:spPr>
        <p:txBody>
          <a:bodyPr/>
          <a:lstStyle>
            <a:lvl2pPr marL="0" indent="0">
              <a:buFont typeface="Arial"/>
              <a:buNone/>
              <a:defRPr baseline="0"/>
            </a:lvl2pPr>
            <a:lvl3pPr marL="344488" indent="0">
              <a:buNone/>
              <a:defRPr/>
            </a:lvl3pPr>
            <a:lvl4pPr marL="687387" indent="0">
              <a:buNone/>
              <a:defRPr/>
            </a:lvl4pPr>
            <a:lvl5pPr marL="1031875" indent="0"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21900978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22"/>
          <p:cNvSpPr txBox="1">
            <a:spLocks/>
          </p:cNvSpPr>
          <p:nvPr/>
        </p:nvSpPr>
        <p:spPr>
          <a:xfrm>
            <a:off x="60325" y="7938"/>
            <a:ext cx="457200" cy="457200"/>
          </a:xfrm>
          <a:prstGeom prst="rect">
            <a:avLst/>
          </a:prstGeom>
        </p:spPr>
        <p:txBody>
          <a:bodyPr wrap="none" lIns="45720" tIns="0" rIns="45720" bIns="0" anchor="ctr" anchorCtr="1"/>
          <a:lstStyle>
            <a:lvl1pPr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fld id="{D6978EA5-5FD1-4A18-9583-CA5A3ACC383E}" type="slidenum">
              <a:rPr lang="en-US" sz="1000">
                <a:solidFill>
                  <a:srgbClr val="7F7F7F"/>
                </a:solidFill>
              </a:rPr>
              <a:pPr algn="ctr" eaLnBrk="1" hangingPunct="1"/>
              <a:t>‹#›</a:t>
            </a:fld>
            <a:endParaRPr lang="en-US" sz="1000">
              <a:solidFill>
                <a:srgbClr val="7F7F7F"/>
              </a:solidFill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0"/>
          </p:nvPr>
        </p:nvSpPr>
        <p:spPr>
          <a:xfrm>
            <a:off x="949327" y="908685"/>
            <a:ext cx="3787775" cy="375904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6" name="Content Placeholder 15"/>
          <p:cNvSpPr>
            <a:spLocks noGrp="1"/>
          </p:cNvSpPr>
          <p:nvPr>
            <p:ph sz="quarter" idx="11"/>
          </p:nvPr>
        </p:nvSpPr>
        <p:spPr>
          <a:xfrm>
            <a:off x="4876800" y="908685"/>
            <a:ext cx="3779838" cy="375904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3757012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0"/>
          </p:nvPr>
        </p:nvSpPr>
        <p:spPr>
          <a:xfrm>
            <a:off x="948777" y="908685"/>
            <a:ext cx="7707862" cy="181660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1"/>
          </p:nvPr>
        </p:nvSpPr>
        <p:spPr>
          <a:xfrm>
            <a:off x="949327" y="2841313"/>
            <a:ext cx="7707313" cy="181660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9623476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949327" y="908685"/>
            <a:ext cx="3787775" cy="375904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1"/>
          </p:nvPr>
        </p:nvSpPr>
        <p:spPr>
          <a:xfrm>
            <a:off x="4876800" y="908686"/>
            <a:ext cx="3779838" cy="182308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2"/>
          </p:nvPr>
        </p:nvSpPr>
        <p:spPr>
          <a:xfrm>
            <a:off x="4876800" y="2837497"/>
            <a:ext cx="3779838" cy="183023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96529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949327" y="908686"/>
            <a:ext cx="3787775" cy="182308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1"/>
          </p:nvPr>
        </p:nvSpPr>
        <p:spPr>
          <a:xfrm>
            <a:off x="955677" y="2840613"/>
            <a:ext cx="3781425" cy="182711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2"/>
          </p:nvPr>
        </p:nvSpPr>
        <p:spPr>
          <a:xfrm>
            <a:off x="4876800" y="908686"/>
            <a:ext cx="3779838" cy="182308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3"/>
          </p:nvPr>
        </p:nvSpPr>
        <p:spPr>
          <a:xfrm>
            <a:off x="4876800" y="2840613"/>
            <a:ext cx="3779838" cy="182711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2096398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5997388" y="168369"/>
            <a:ext cx="2133600" cy="273844"/>
          </a:xfrm>
          <a:prstGeom prst="rect">
            <a:avLst/>
          </a:prstGeom>
        </p:spPr>
        <p:txBody>
          <a:bodyPr/>
          <a:lstStyle/>
          <a:p>
            <a:fld id="{23B36638-A246-45AF-B4A1-7BF0B62BE9F7}" type="datetimeFigureOut">
              <a:rPr lang="en-US" smtClean="0"/>
              <a:pPr/>
              <a:t>5/18/2016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641448" y="4389120"/>
            <a:ext cx="3502152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5B7778-A611-4872-8891-91482CF4CF2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98715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175622"/>
            <a:ext cx="6637468" cy="1021556"/>
          </a:xfrm>
        </p:spPr>
        <p:txBody>
          <a:bodyPr anchor="b"/>
          <a:lstStyle>
            <a:lvl1pPr algn="l">
              <a:defRPr sz="3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6" y="3200400"/>
            <a:ext cx="6637467" cy="1140310"/>
          </a:xfrm>
        </p:spPr>
        <p:txBody>
          <a:bodyPr anchor="t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997388" y="168369"/>
            <a:ext cx="2133600" cy="273844"/>
          </a:xfrm>
          <a:prstGeom prst="rect">
            <a:avLst/>
          </a:prstGeom>
        </p:spPr>
        <p:txBody>
          <a:bodyPr/>
          <a:lstStyle/>
          <a:p>
            <a:fld id="{23B36638-A246-45AF-B4A1-7BF0B62BE9F7}" type="datetimeFigureOut">
              <a:rPr lang="en-US" smtClean="0"/>
              <a:pPr/>
              <a:t>5/18/2016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641448" y="4389120"/>
            <a:ext cx="3502152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5B7778-A611-4872-8891-91482CF4CF2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64994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9" descr="SUSig_White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0350" y="4811713"/>
            <a:ext cx="2046288" cy="18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0" y="4806950"/>
            <a:ext cx="9155113" cy="342900"/>
          </a:xfrm>
          <a:prstGeom prst="rect">
            <a:avLst/>
          </a:prstGeom>
          <a:solidFill>
            <a:schemeClr val="bg2"/>
          </a:solidFill>
          <a:ln w="9525">
            <a:solidFill>
              <a:schemeClr val="accent1"/>
            </a:solidFill>
            <a:miter lim="800000"/>
            <a:headEnd/>
            <a:tailEnd/>
          </a:ln>
          <a:effectLst>
            <a:outerShdw blurRad="38100" dist="25401" dir="2700000" algn="br" rotWithShape="0">
              <a:srgbClr val="808080">
                <a:alpha val="59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pic>
        <p:nvPicPr>
          <p:cNvPr id="7" name="Picture 11" descr="SUSig_White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0075" y="4883150"/>
            <a:ext cx="1544638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800555"/>
            <a:ext cx="8229600" cy="618473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2" name="Text Placeholder 33"/>
          <p:cNvSpPr>
            <a:spLocks noGrp="1"/>
          </p:cNvSpPr>
          <p:nvPr>
            <p:ph type="body" sz="quarter" idx="18"/>
          </p:nvPr>
        </p:nvSpPr>
        <p:spPr>
          <a:xfrm>
            <a:off x="1603375" y="3599022"/>
            <a:ext cx="6059488" cy="205740"/>
          </a:xfrm>
          <a:prstGeom prst="rect">
            <a:avLst/>
          </a:prstGeom>
        </p:spPr>
        <p:txBody>
          <a:bodyPr wrap="none" anchor="ctr" anchorCtr="1">
            <a:noAutofit/>
          </a:bodyPr>
          <a:lstStyle>
            <a:lvl1pPr algn="ctr">
              <a:buNone/>
              <a:defRPr sz="18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/>
          </p:nvPr>
        </p:nvSpPr>
        <p:spPr>
          <a:xfrm>
            <a:off x="457200" y="2419028"/>
            <a:ext cx="8229600" cy="46189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100" cap="small" spc="300">
                <a:solidFill>
                  <a:srgbClr val="A4001D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3345709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4806950"/>
            <a:ext cx="9155113" cy="342900"/>
          </a:xfrm>
          <a:prstGeom prst="rect">
            <a:avLst/>
          </a:prstGeom>
          <a:solidFill>
            <a:schemeClr val="bg2"/>
          </a:solidFill>
          <a:ln w="9525">
            <a:solidFill>
              <a:schemeClr val="accent1"/>
            </a:solidFill>
            <a:miter lim="800000"/>
            <a:headEnd/>
            <a:tailEnd/>
          </a:ln>
          <a:effectLst>
            <a:outerShdw blurRad="38100" dist="25401" dir="2700000" algn="br" rotWithShape="0">
              <a:srgbClr val="808080">
                <a:alpha val="59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pic>
        <p:nvPicPr>
          <p:cNvPr id="7" name="Picture 10" descr="SUSig_White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0075" y="4883150"/>
            <a:ext cx="1544638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1603377" y="1538765"/>
            <a:ext cx="2954337" cy="925830"/>
          </a:xfrm>
          <a:prstGeom prst="rect">
            <a:avLst/>
          </a:prstGeom>
        </p:spPr>
        <p:txBody>
          <a:bodyPr/>
          <a:lstStyle>
            <a:lvl1pPr algn="r">
              <a:defRPr sz="2000" b="1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3377" y="2571750"/>
            <a:ext cx="2954337" cy="932975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200" cap="all" spc="300">
                <a:solidFill>
                  <a:srgbClr val="A4001D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Picture Placeholder 16"/>
          <p:cNvSpPr>
            <a:spLocks noGrp="1"/>
          </p:cNvSpPr>
          <p:nvPr>
            <p:ph type="pic" sz="quarter" idx="13"/>
          </p:nvPr>
        </p:nvSpPr>
        <p:spPr>
          <a:xfrm>
            <a:off x="4665662" y="1535112"/>
            <a:ext cx="1951038" cy="1951038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effectLst>
            <a:outerShdw blurRad="50800" dist="25400" dir="2700000" algn="tl" rotWithShape="0">
              <a:prstClr val="black">
                <a:alpha val="36000"/>
              </a:prstClr>
            </a:outerShdw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none"/>
        </p:style>
        <p:txBody>
          <a:bodyPr/>
          <a:lstStyle>
            <a:lvl1pPr>
              <a:defRPr lang="en-US" sz="1200" dirty="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904631063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0"/>
          </p:nvPr>
        </p:nvSpPr>
        <p:spPr>
          <a:xfrm>
            <a:off x="955677" y="908685"/>
            <a:ext cx="7700963" cy="3759042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5640903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22"/>
          <p:cNvSpPr txBox="1">
            <a:spLocks/>
          </p:cNvSpPr>
          <p:nvPr/>
        </p:nvSpPr>
        <p:spPr>
          <a:xfrm>
            <a:off x="60325" y="7938"/>
            <a:ext cx="457200" cy="457200"/>
          </a:xfrm>
          <a:prstGeom prst="rect">
            <a:avLst/>
          </a:prstGeom>
        </p:spPr>
        <p:txBody>
          <a:bodyPr wrap="none" lIns="45720" tIns="0" rIns="45720" bIns="0" anchor="ctr" anchorCtr="1"/>
          <a:lstStyle>
            <a:lvl1pPr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fld id="{A7F31408-0F72-4F62-B117-6719FD47CA1C}" type="slidenum">
              <a:rPr lang="en-US" sz="1000">
                <a:solidFill>
                  <a:srgbClr val="7F7F7F"/>
                </a:solidFill>
              </a:rPr>
              <a:pPr algn="ctr" eaLnBrk="1" hangingPunct="1"/>
              <a:t>‹#›</a:t>
            </a:fld>
            <a:endParaRPr lang="en-US" sz="1000">
              <a:solidFill>
                <a:srgbClr val="7F7F7F"/>
              </a:solidFill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0"/>
          </p:nvPr>
        </p:nvSpPr>
        <p:spPr>
          <a:xfrm>
            <a:off x="949327" y="908685"/>
            <a:ext cx="3787775" cy="3759042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15"/>
          <p:cNvSpPr>
            <a:spLocks noGrp="1"/>
          </p:cNvSpPr>
          <p:nvPr>
            <p:ph sz="quarter" idx="11"/>
          </p:nvPr>
        </p:nvSpPr>
        <p:spPr>
          <a:xfrm>
            <a:off x="4876800" y="908685"/>
            <a:ext cx="3779838" cy="3759042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2052475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0"/>
          </p:nvPr>
        </p:nvSpPr>
        <p:spPr>
          <a:xfrm>
            <a:off x="948777" y="908685"/>
            <a:ext cx="7707862" cy="1816607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1"/>
          </p:nvPr>
        </p:nvSpPr>
        <p:spPr>
          <a:xfrm>
            <a:off x="949327" y="2841313"/>
            <a:ext cx="7707313" cy="1816607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3201115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949327" y="908685"/>
            <a:ext cx="3787775" cy="3759042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1"/>
          </p:nvPr>
        </p:nvSpPr>
        <p:spPr>
          <a:xfrm>
            <a:off x="4876800" y="908686"/>
            <a:ext cx="3779838" cy="182308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2"/>
          </p:nvPr>
        </p:nvSpPr>
        <p:spPr>
          <a:xfrm>
            <a:off x="4876800" y="2837497"/>
            <a:ext cx="3779838" cy="1830230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0960722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949327" y="908686"/>
            <a:ext cx="3787775" cy="182308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1"/>
          </p:nvPr>
        </p:nvSpPr>
        <p:spPr>
          <a:xfrm>
            <a:off x="955677" y="2840613"/>
            <a:ext cx="3781425" cy="1827114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2"/>
          </p:nvPr>
        </p:nvSpPr>
        <p:spPr>
          <a:xfrm>
            <a:off x="4876800" y="908686"/>
            <a:ext cx="3779838" cy="182308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3"/>
          </p:nvPr>
        </p:nvSpPr>
        <p:spPr>
          <a:xfrm>
            <a:off x="4876800" y="2840613"/>
            <a:ext cx="3779838" cy="1827114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1314243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4.xml"/><Relationship Id="rId9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2"/>
          <p:cNvSpPr>
            <a:spLocks noGrp="1"/>
          </p:cNvSpPr>
          <p:nvPr>
            <p:ph type="title"/>
          </p:nvPr>
        </p:nvSpPr>
        <p:spPr bwMode="auto">
          <a:xfrm>
            <a:off x="949325" y="358775"/>
            <a:ext cx="7707313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949325" y="903288"/>
            <a:ext cx="7707313" cy="3763962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109538" y="4811713"/>
            <a:ext cx="846137" cy="271462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rgbClr val="898989"/>
                </a:solidFill>
              </a:defRPr>
            </a:lvl1pPr>
          </a:lstStyle>
          <a:p>
            <a:fld id="{785D2710-307C-4C3F-9350-34ABC9B2818F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0" y="0"/>
            <a:ext cx="457200" cy="5149850"/>
          </a:xfrm>
          <a:prstGeom prst="rect">
            <a:avLst/>
          </a:prstGeom>
          <a:solidFill>
            <a:srgbClr val="8C1515"/>
          </a:solidFill>
          <a:ln>
            <a:solidFill>
              <a:srgbClr val="8C151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1030" name="Picture 10" descr="SUSig_Rev_WrdmrkOneLin8c1515.eps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2138" y="4856163"/>
            <a:ext cx="1546225" cy="19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34" r:id="rId1"/>
    <p:sldLayoutId id="2147483935" r:id="rId2"/>
    <p:sldLayoutId id="2147483936" r:id="rId3"/>
    <p:sldLayoutId id="2147483937" r:id="rId4"/>
    <p:sldLayoutId id="2147483938" r:id="rId5"/>
    <p:sldLayoutId id="2147483939" r:id="rId6"/>
    <p:sldLayoutId id="2147483940" r:id="rId7"/>
    <p:sldLayoutId id="2147483941" r:id="rId8"/>
    <p:sldLayoutId id="2147483951" r:id="rId9"/>
    <p:sldLayoutId id="2147483952" r:id="rId10"/>
  </p:sldLayoutIdLst>
  <p:transition spd="slow">
    <p:fade/>
  </p:transition>
  <p:timing>
    <p:tnLst>
      <p:par>
        <p:cTn id="1" dur="indefinite" restart="never" nodeType="tmRoot"/>
      </p:par>
    </p:tnLst>
  </p:timing>
  <p:hf hdr="0" ftr="0" dt="0"/>
  <p:txStyles>
    <p:titleStyle>
      <a:lvl1pPr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 kern="1200">
          <a:solidFill>
            <a:schemeClr val="bg2"/>
          </a:solidFill>
          <a:latin typeface="+mj-lt"/>
          <a:ea typeface="MS PGothic" panose="020B0600070205080204" pitchFamily="34" charset="-128"/>
          <a:cs typeface="ＭＳ Ｐゴシック" charset="0"/>
        </a:defRPr>
      </a:lvl1pPr>
      <a:lvl2pPr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2pPr>
      <a:lvl3pPr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3pPr>
      <a:lvl4pPr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4pPr>
      <a:lvl5pPr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5pPr>
      <a:lvl6pPr marL="457200"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6pPr>
      <a:lvl7pPr marL="914400"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7pPr>
      <a:lvl8pPr marL="1371600"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8pPr>
      <a:lvl9pPr marL="1828800"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anose="05000000000000000000" pitchFamily="2" charset="2"/>
        <a:defRPr kern="1200" spc="20">
          <a:solidFill>
            <a:schemeClr val="tx1"/>
          </a:solidFill>
          <a:latin typeface="+mn-lt"/>
          <a:ea typeface="MS PGothic" panose="020B0600070205080204" pitchFamily="34" charset="-128"/>
          <a:cs typeface="ＭＳ Ｐゴシック" charset="0"/>
        </a:defRPr>
      </a:lvl1pPr>
      <a:lvl2pPr marL="288925" indent="-288925" algn="l" defTabSz="457200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anose="05000000000000000000" pitchFamily="2" charset="2"/>
        <a:buChar char="§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2pPr>
      <a:lvl3pPr marL="569913" indent="-225425" algn="l" defTabSz="457200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SzPct val="102000"/>
        <a:buFont typeface="Source Sans Pro" pitchFamily="1" charset="0"/>
        <a:buChar char="›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3pPr>
      <a:lvl4pPr marL="914400" indent="-227013" algn="l" defTabSz="457200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Arial" panose="020B0604020202020204" pitchFamily="34" charset="0"/>
        <a:buChar char="•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4pPr>
      <a:lvl5pPr marL="1258888" indent="-227013" algn="l" defTabSz="457200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Source Sans Pro" pitchFamily="1" charset="0"/>
        <a:buChar char="–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Placeholder 2"/>
          <p:cNvSpPr>
            <a:spLocks noGrp="1"/>
          </p:cNvSpPr>
          <p:nvPr>
            <p:ph type="title"/>
          </p:nvPr>
        </p:nvSpPr>
        <p:spPr bwMode="auto">
          <a:xfrm>
            <a:off x="949325" y="358775"/>
            <a:ext cx="7707313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949325" y="903288"/>
            <a:ext cx="7707313" cy="3763962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109538" y="4811713"/>
            <a:ext cx="846137" cy="271462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rgbClr val="898989"/>
                </a:solidFill>
              </a:defRPr>
            </a:lvl1pPr>
          </a:lstStyle>
          <a:p>
            <a:fld id="{FC3A7A66-A886-49F1-8D17-BC445355FAB2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-11113" y="0"/>
            <a:ext cx="9155113" cy="342900"/>
          </a:xfrm>
          <a:prstGeom prst="rect">
            <a:avLst/>
          </a:prstGeom>
          <a:solidFill>
            <a:schemeClr val="bg2"/>
          </a:solidFill>
          <a:ln>
            <a:solidFill>
              <a:srgbClr val="8C151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8C1515"/>
              </a:solidFill>
            </a:endParaRPr>
          </a:p>
        </p:txBody>
      </p:sp>
      <p:pic>
        <p:nvPicPr>
          <p:cNvPr id="5126" name="Picture 7" descr="SUSig_Rev_WrdmrkOneLin8c1515.eps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8963" y="4856163"/>
            <a:ext cx="1546225" cy="19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42" r:id="rId1"/>
    <p:sldLayoutId id="2147483943" r:id="rId2"/>
    <p:sldLayoutId id="2147483944" r:id="rId3"/>
    <p:sldLayoutId id="2147483945" r:id="rId4"/>
    <p:sldLayoutId id="2147483946" r:id="rId5"/>
    <p:sldLayoutId id="2147483947" r:id="rId6"/>
    <p:sldLayoutId id="2147483948" r:id="rId7"/>
  </p:sldLayoutIdLst>
  <p:transition spd="slow">
    <p:fade/>
  </p:transition>
  <p:timing>
    <p:tnLst>
      <p:par>
        <p:cTn id="1" dur="indefinite" restart="never" nodeType="tmRoot"/>
      </p:par>
    </p:tnLst>
  </p:timing>
  <p:hf hdr="0" ftr="0" dt="0"/>
  <p:txStyles>
    <p:titleStyle>
      <a:lvl1pPr algn="l" defTabSz="457200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 kern="1200">
          <a:solidFill>
            <a:schemeClr val="bg2"/>
          </a:solidFill>
          <a:latin typeface="+mj-lt"/>
          <a:ea typeface="MS PGothic" panose="020B0600070205080204" pitchFamily="34" charset="-128"/>
          <a:cs typeface="ＭＳ Ｐゴシック" charset="0"/>
        </a:defRPr>
      </a:lvl1pPr>
      <a:lvl2pPr algn="l" defTabSz="457200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2pPr>
      <a:lvl3pPr algn="l" defTabSz="457200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3pPr>
      <a:lvl4pPr algn="l" defTabSz="457200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4pPr>
      <a:lvl5pPr algn="l" defTabSz="457200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5pPr>
      <a:lvl6pPr marL="457200" algn="l" defTabSz="457200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6pPr>
      <a:lvl7pPr marL="914400" algn="l" defTabSz="457200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7pPr>
      <a:lvl8pPr marL="1371600" algn="l" defTabSz="457200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8pPr>
      <a:lvl9pPr marL="1828800" algn="l" defTabSz="457200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defRPr sz="1600" kern="1200" cap="small" spc="20">
          <a:solidFill>
            <a:schemeClr val="tx1"/>
          </a:solidFill>
          <a:latin typeface="+mn-lt"/>
          <a:ea typeface="MS PGothic" panose="020B0600070205080204" pitchFamily="34" charset="-128"/>
          <a:cs typeface="ＭＳ Ｐゴシック" charset="0"/>
        </a:defRPr>
      </a:lvl1pPr>
      <a:lvl2pPr marL="288925" indent="-288925" algn="l" defTabSz="457200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anose="05000000000000000000" pitchFamily="2" charset="2"/>
        <a:buChar char="§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2pPr>
      <a:lvl3pPr marL="569913" indent="-225425" algn="l" defTabSz="457200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102000"/>
        <a:buFont typeface="Source Sans Pro" pitchFamily="1" charset="0"/>
        <a:buChar char="›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3pPr>
      <a:lvl4pPr marL="914400" indent="-227013" algn="l" defTabSz="457200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Arial" panose="020B0604020202020204" pitchFamily="34" charset="0"/>
        <a:buChar char="•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4pPr>
      <a:lvl5pPr marL="1258888" indent="-227013" algn="l" defTabSz="457200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Source Sans Pro" pitchFamily="1" charset="0"/>
        <a:buChar char="–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tags" Target="../tags/tag4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6.xml"/><Relationship Id="rId1" Type="http://schemas.openxmlformats.org/officeDocument/2006/relationships/tags" Target="../tags/tag5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tags" Target="../tags/tag14.xml"/><Relationship Id="rId13" Type="http://schemas.openxmlformats.org/officeDocument/2006/relationships/tags" Target="../tags/tag19.xml"/><Relationship Id="rId18" Type="http://schemas.openxmlformats.org/officeDocument/2006/relationships/tags" Target="../tags/tag24.xml"/><Relationship Id="rId26" Type="http://schemas.openxmlformats.org/officeDocument/2006/relationships/tags" Target="../tags/tag32.xml"/><Relationship Id="rId39" Type="http://schemas.openxmlformats.org/officeDocument/2006/relationships/tags" Target="../tags/tag45.xml"/><Relationship Id="rId3" Type="http://schemas.openxmlformats.org/officeDocument/2006/relationships/tags" Target="../tags/tag9.xml"/><Relationship Id="rId21" Type="http://schemas.openxmlformats.org/officeDocument/2006/relationships/tags" Target="../tags/tag27.xml"/><Relationship Id="rId34" Type="http://schemas.openxmlformats.org/officeDocument/2006/relationships/tags" Target="../tags/tag40.xml"/><Relationship Id="rId42" Type="http://schemas.openxmlformats.org/officeDocument/2006/relationships/tags" Target="../tags/tag48.xml"/><Relationship Id="rId47" Type="http://schemas.openxmlformats.org/officeDocument/2006/relationships/notesSlide" Target="../notesSlides/notesSlide2.xml"/><Relationship Id="rId7" Type="http://schemas.openxmlformats.org/officeDocument/2006/relationships/tags" Target="../tags/tag13.xml"/><Relationship Id="rId12" Type="http://schemas.openxmlformats.org/officeDocument/2006/relationships/tags" Target="../tags/tag18.xml"/><Relationship Id="rId17" Type="http://schemas.openxmlformats.org/officeDocument/2006/relationships/tags" Target="../tags/tag23.xml"/><Relationship Id="rId25" Type="http://schemas.openxmlformats.org/officeDocument/2006/relationships/tags" Target="../tags/tag31.xml"/><Relationship Id="rId33" Type="http://schemas.openxmlformats.org/officeDocument/2006/relationships/tags" Target="../tags/tag39.xml"/><Relationship Id="rId38" Type="http://schemas.openxmlformats.org/officeDocument/2006/relationships/tags" Target="../tags/tag44.xml"/><Relationship Id="rId46" Type="http://schemas.openxmlformats.org/officeDocument/2006/relationships/slideLayout" Target="../slideLayouts/slideLayout9.xml"/><Relationship Id="rId2" Type="http://schemas.openxmlformats.org/officeDocument/2006/relationships/tags" Target="../tags/tag8.xml"/><Relationship Id="rId16" Type="http://schemas.openxmlformats.org/officeDocument/2006/relationships/tags" Target="../tags/tag22.xml"/><Relationship Id="rId20" Type="http://schemas.openxmlformats.org/officeDocument/2006/relationships/tags" Target="../tags/tag26.xml"/><Relationship Id="rId29" Type="http://schemas.openxmlformats.org/officeDocument/2006/relationships/tags" Target="../tags/tag35.xml"/><Relationship Id="rId41" Type="http://schemas.openxmlformats.org/officeDocument/2006/relationships/tags" Target="../tags/tag47.xml"/><Relationship Id="rId1" Type="http://schemas.openxmlformats.org/officeDocument/2006/relationships/tags" Target="../tags/tag7.xml"/><Relationship Id="rId6" Type="http://schemas.openxmlformats.org/officeDocument/2006/relationships/tags" Target="../tags/tag12.xml"/><Relationship Id="rId11" Type="http://schemas.openxmlformats.org/officeDocument/2006/relationships/tags" Target="../tags/tag17.xml"/><Relationship Id="rId24" Type="http://schemas.openxmlformats.org/officeDocument/2006/relationships/tags" Target="../tags/tag30.xml"/><Relationship Id="rId32" Type="http://schemas.openxmlformats.org/officeDocument/2006/relationships/tags" Target="../tags/tag38.xml"/><Relationship Id="rId37" Type="http://schemas.openxmlformats.org/officeDocument/2006/relationships/tags" Target="../tags/tag43.xml"/><Relationship Id="rId40" Type="http://schemas.openxmlformats.org/officeDocument/2006/relationships/tags" Target="../tags/tag46.xml"/><Relationship Id="rId45" Type="http://schemas.openxmlformats.org/officeDocument/2006/relationships/tags" Target="../tags/tag51.xml"/><Relationship Id="rId5" Type="http://schemas.openxmlformats.org/officeDocument/2006/relationships/tags" Target="../tags/tag11.xml"/><Relationship Id="rId15" Type="http://schemas.openxmlformats.org/officeDocument/2006/relationships/tags" Target="../tags/tag21.xml"/><Relationship Id="rId23" Type="http://schemas.openxmlformats.org/officeDocument/2006/relationships/tags" Target="../tags/tag29.xml"/><Relationship Id="rId28" Type="http://schemas.openxmlformats.org/officeDocument/2006/relationships/tags" Target="../tags/tag34.xml"/><Relationship Id="rId36" Type="http://schemas.openxmlformats.org/officeDocument/2006/relationships/tags" Target="../tags/tag42.xml"/><Relationship Id="rId10" Type="http://schemas.openxmlformats.org/officeDocument/2006/relationships/tags" Target="../tags/tag16.xml"/><Relationship Id="rId19" Type="http://schemas.openxmlformats.org/officeDocument/2006/relationships/tags" Target="../tags/tag25.xml"/><Relationship Id="rId31" Type="http://schemas.openxmlformats.org/officeDocument/2006/relationships/tags" Target="../tags/tag37.xml"/><Relationship Id="rId44" Type="http://schemas.openxmlformats.org/officeDocument/2006/relationships/tags" Target="../tags/tag50.xml"/><Relationship Id="rId4" Type="http://schemas.openxmlformats.org/officeDocument/2006/relationships/tags" Target="../tags/tag10.xml"/><Relationship Id="rId9" Type="http://schemas.openxmlformats.org/officeDocument/2006/relationships/tags" Target="../tags/tag15.xml"/><Relationship Id="rId14" Type="http://schemas.openxmlformats.org/officeDocument/2006/relationships/tags" Target="../tags/tag20.xml"/><Relationship Id="rId22" Type="http://schemas.openxmlformats.org/officeDocument/2006/relationships/tags" Target="../tags/tag28.xml"/><Relationship Id="rId27" Type="http://schemas.openxmlformats.org/officeDocument/2006/relationships/tags" Target="../tags/tag33.xml"/><Relationship Id="rId30" Type="http://schemas.openxmlformats.org/officeDocument/2006/relationships/tags" Target="../tags/tag36.xml"/><Relationship Id="rId35" Type="http://schemas.openxmlformats.org/officeDocument/2006/relationships/tags" Target="../tags/tag41.xml"/><Relationship Id="rId43" Type="http://schemas.openxmlformats.org/officeDocument/2006/relationships/tags" Target="../tags/tag49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tags" Target="../tags/tag59.xml"/><Relationship Id="rId13" Type="http://schemas.openxmlformats.org/officeDocument/2006/relationships/tags" Target="../tags/tag64.xml"/><Relationship Id="rId18" Type="http://schemas.openxmlformats.org/officeDocument/2006/relationships/tags" Target="../tags/tag69.xml"/><Relationship Id="rId26" Type="http://schemas.openxmlformats.org/officeDocument/2006/relationships/tags" Target="../tags/tag77.xml"/><Relationship Id="rId39" Type="http://schemas.openxmlformats.org/officeDocument/2006/relationships/tags" Target="../tags/tag90.xml"/><Relationship Id="rId3" Type="http://schemas.openxmlformats.org/officeDocument/2006/relationships/tags" Target="../tags/tag54.xml"/><Relationship Id="rId21" Type="http://schemas.openxmlformats.org/officeDocument/2006/relationships/tags" Target="../tags/tag72.xml"/><Relationship Id="rId34" Type="http://schemas.openxmlformats.org/officeDocument/2006/relationships/tags" Target="../tags/tag85.xml"/><Relationship Id="rId42" Type="http://schemas.openxmlformats.org/officeDocument/2006/relationships/tags" Target="../tags/tag93.xml"/><Relationship Id="rId47" Type="http://schemas.openxmlformats.org/officeDocument/2006/relationships/slideLayout" Target="../slideLayouts/slideLayout9.xml"/><Relationship Id="rId7" Type="http://schemas.openxmlformats.org/officeDocument/2006/relationships/tags" Target="../tags/tag58.xml"/><Relationship Id="rId12" Type="http://schemas.openxmlformats.org/officeDocument/2006/relationships/tags" Target="../tags/tag63.xml"/><Relationship Id="rId17" Type="http://schemas.openxmlformats.org/officeDocument/2006/relationships/tags" Target="../tags/tag68.xml"/><Relationship Id="rId25" Type="http://schemas.openxmlformats.org/officeDocument/2006/relationships/tags" Target="../tags/tag76.xml"/><Relationship Id="rId33" Type="http://schemas.openxmlformats.org/officeDocument/2006/relationships/tags" Target="../tags/tag84.xml"/><Relationship Id="rId38" Type="http://schemas.openxmlformats.org/officeDocument/2006/relationships/tags" Target="../tags/tag89.xml"/><Relationship Id="rId46" Type="http://schemas.openxmlformats.org/officeDocument/2006/relationships/tags" Target="../tags/tag97.xml"/><Relationship Id="rId2" Type="http://schemas.openxmlformats.org/officeDocument/2006/relationships/tags" Target="../tags/tag53.xml"/><Relationship Id="rId16" Type="http://schemas.openxmlformats.org/officeDocument/2006/relationships/tags" Target="../tags/tag67.xml"/><Relationship Id="rId20" Type="http://schemas.openxmlformats.org/officeDocument/2006/relationships/tags" Target="../tags/tag71.xml"/><Relationship Id="rId29" Type="http://schemas.openxmlformats.org/officeDocument/2006/relationships/tags" Target="../tags/tag80.xml"/><Relationship Id="rId41" Type="http://schemas.openxmlformats.org/officeDocument/2006/relationships/tags" Target="../tags/tag92.xml"/><Relationship Id="rId1" Type="http://schemas.openxmlformats.org/officeDocument/2006/relationships/tags" Target="../tags/tag52.xml"/><Relationship Id="rId6" Type="http://schemas.openxmlformats.org/officeDocument/2006/relationships/tags" Target="../tags/tag57.xml"/><Relationship Id="rId11" Type="http://schemas.openxmlformats.org/officeDocument/2006/relationships/tags" Target="../tags/tag62.xml"/><Relationship Id="rId24" Type="http://schemas.openxmlformats.org/officeDocument/2006/relationships/tags" Target="../tags/tag75.xml"/><Relationship Id="rId32" Type="http://schemas.openxmlformats.org/officeDocument/2006/relationships/tags" Target="../tags/tag83.xml"/><Relationship Id="rId37" Type="http://schemas.openxmlformats.org/officeDocument/2006/relationships/tags" Target="../tags/tag88.xml"/><Relationship Id="rId40" Type="http://schemas.openxmlformats.org/officeDocument/2006/relationships/tags" Target="../tags/tag91.xml"/><Relationship Id="rId45" Type="http://schemas.openxmlformats.org/officeDocument/2006/relationships/tags" Target="../tags/tag96.xml"/><Relationship Id="rId5" Type="http://schemas.openxmlformats.org/officeDocument/2006/relationships/tags" Target="../tags/tag56.xml"/><Relationship Id="rId15" Type="http://schemas.openxmlformats.org/officeDocument/2006/relationships/tags" Target="../tags/tag66.xml"/><Relationship Id="rId23" Type="http://schemas.openxmlformats.org/officeDocument/2006/relationships/tags" Target="../tags/tag74.xml"/><Relationship Id="rId28" Type="http://schemas.openxmlformats.org/officeDocument/2006/relationships/tags" Target="../tags/tag79.xml"/><Relationship Id="rId36" Type="http://schemas.openxmlformats.org/officeDocument/2006/relationships/tags" Target="../tags/tag87.xml"/><Relationship Id="rId10" Type="http://schemas.openxmlformats.org/officeDocument/2006/relationships/tags" Target="../tags/tag61.xml"/><Relationship Id="rId19" Type="http://schemas.openxmlformats.org/officeDocument/2006/relationships/tags" Target="../tags/tag70.xml"/><Relationship Id="rId31" Type="http://schemas.openxmlformats.org/officeDocument/2006/relationships/tags" Target="../tags/tag82.xml"/><Relationship Id="rId44" Type="http://schemas.openxmlformats.org/officeDocument/2006/relationships/tags" Target="../tags/tag95.xml"/><Relationship Id="rId4" Type="http://schemas.openxmlformats.org/officeDocument/2006/relationships/tags" Target="../tags/tag55.xml"/><Relationship Id="rId9" Type="http://schemas.openxmlformats.org/officeDocument/2006/relationships/tags" Target="../tags/tag60.xml"/><Relationship Id="rId14" Type="http://schemas.openxmlformats.org/officeDocument/2006/relationships/tags" Target="../tags/tag65.xml"/><Relationship Id="rId22" Type="http://schemas.openxmlformats.org/officeDocument/2006/relationships/tags" Target="../tags/tag73.xml"/><Relationship Id="rId27" Type="http://schemas.openxmlformats.org/officeDocument/2006/relationships/tags" Target="../tags/tag78.xml"/><Relationship Id="rId30" Type="http://schemas.openxmlformats.org/officeDocument/2006/relationships/tags" Target="../tags/tag81.xml"/><Relationship Id="rId35" Type="http://schemas.openxmlformats.org/officeDocument/2006/relationships/tags" Target="../tags/tag86.xml"/><Relationship Id="rId43" Type="http://schemas.openxmlformats.org/officeDocument/2006/relationships/tags" Target="../tags/tag94.xml"/><Relationship Id="rId48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13" Type="http://schemas.openxmlformats.org/officeDocument/2006/relationships/tags" Target="../tags/tag110.xml"/><Relationship Id="rId18" Type="http://schemas.openxmlformats.org/officeDocument/2006/relationships/tags" Target="../tags/tag115.xml"/><Relationship Id="rId26" Type="http://schemas.openxmlformats.org/officeDocument/2006/relationships/tags" Target="../tags/tag123.xml"/><Relationship Id="rId39" Type="http://schemas.openxmlformats.org/officeDocument/2006/relationships/tags" Target="../tags/tag136.xml"/><Relationship Id="rId3" Type="http://schemas.openxmlformats.org/officeDocument/2006/relationships/tags" Target="../tags/tag100.xml"/><Relationship Id="rId21" Type="http://schemas.openxmlformats.org/officeDocument/2006/relationships/tags" Target="../tags/tag118.xml"/><Relationship Id="rId34" Type="http://schemas.openxmlformats.org/officeDocument/2006/relationships/tags" Target="../tags/tag131.xml"/><Relationship Id="rId42" Type="http://schemas.openxmlformats.org/officeDocument/2006/relationships/tags" Target="../tags/tag139.xml"/><Relationship Id="rId47" Type="http://schemas.openxmlformats.org/officeDocument/2006/relationships/tags" Target="../tags/tag144.xml"/><Relationship Id="rId7" Type="http://schemas.openxmlformats.org/officeDocument/2006/relationships/tags" Target="../tags/tag104.xml"/><Relationship Id="rId12" Type="http://schemas.openxmlformats.org/officeDocument/2006/relationships/tags" Target="../tags/tag109.xml"/><Relationship Id="rId17" Type="http://schemas.openxmlformats.org/officeDocument/2006/relationships/tags" Target="../tags/tag114.xml"/><Relationship Id="rId25" Type="http://schemas.openxmlformats.org/officeDocument/2006/relationships/tags" Target="../tags/tag122.xml"/><Relationship Id="rId33" Type="http://schemas.openxmlformats.org/officeDocument/2006/relationships/tags" Target="../tags/tag130.xml"/><Relationship Id="rId38" Type="http://schemas.openxmlformats.org/officeDocument/2006/relationships/tags" Target="../tags/tag135.xml"/><Relationship Id="rId46" Type="http://schemas.openxmlformats.org/officeDocument/2006/relationships/tags" Target="../tags/tag143.xml"/><Relationship Id="rId2" Type="http://schemas.openxmlformats.org/officeDocument/2006/relationships/tags" Target="../tags/tag99.xml"/><Relationship Id="rId16" Type="http://schemas.openxmlformats.org/officeDocument/2006/relationships/tags" Target="../tags/tag113.xml"/><Relationship Id="rId20" Type="http://schemas.openxmlformats.org/officeDocument/2006/relationships/tags" Target="../tags/tag117.xml"/><Relationship Id="rId29" Type="http://schemas.openxmlformats.org/officeDocument/2006/relationships/tags" Target="../tags/tag126.xml"/><Relationship Id="rId41" Type="http://schemas.openxmlformats.org/officeDocument/2006/relationships/tags" Target="../tags/tag138.xml"/><Relationship Id="rId1" Type="http://schemas.openxmlformats.org/officeDocument/2006/relationships/tags" Target="../tags/tag98.xml"/><Relationship Id="rId6" Type="http://schemas.openxmlformats.org/officeDocument/2006/relationships/tags" Target="../tags/tag103.xml"/><Relationship Id="rId11" Type="http://schemas.openxmlformats.org/officeDocument/2006/relationships/tags" Target="../tags/tag108.xml"/><Relationship Id="rId24" Type="http://schemas.openxmlformats.org/officeDocument/2006/relationships/tags" Target="../tags/tag121.xml"/><Relationship Id="rId32" Type="http://schemas.openxmlformats.org/officeDocument/2006/relationships/tags" Target="../tags/tag129.xml"/><Relationship Id="rId37" Type="http://schemas.openxmlformats.org/officeDocument/2006/relationships/tags" Target="../tags/tag134.xml"/><Relationship Id="rId40" Type="http://schemas.openxmlformats.org/officeDocument/2006/relationships/tags" Target="../tags/tag137.xml"/><Relationship Id="rId45" Type="http://schemas.openxmlformats.org/officeDocument/2006/relationships/tags" Target="../tags/tag142.xml"/><Relationship Id="rId5" Type="http://schemas.openxmlformats.org/officeDocument/2006/relationships/tags" Target="../tags/tag102.xml"/><Relationship Id="rId15" Type="http://schemas.openxmlformats.org/officeDocument/2006/relationships/tags" Target="../tags/tag112.xml"/><Relationship Id="rId23" Type="http://schemas.openxmlformats.org/officeDocument/2006/relationships/tags" Target="../tags/tag120.xml"/><Relationship Id="rId28" Type="http://schemas.openxmlformats.org/officeDocument/2006/relationships/tags" Target="../tags/tag125.xml"/><Relationship Id="rId36" Type="http://schemas.openxmlformats.org/officeDocument/2006/relationships/tags" Target="../tags/tag133.xml"/><Relationship Id="rId49" Type="http://schemas.openxmlformats.org/officeDocument/2006/relationships/notesSlide" Target="../notesSlides/notesSlide4.xml"/><Relationship Id="rId10" Type="http://schemas.openxmlformats.org/officeDocument/2006/relationships/tags" Target="../tags/tag107.xml"/><Relationship Id="rId19" Type="http://schemas.openxmlformats.org/officeDocument/2006/relationships/tags" Target="../tags/tag116.xml"/><Relationship Id="rId31" Type="http://schemas.openxmlformats.org/officeDocument/2006/relationships/tags" Target="../tags/tag128.xml"/><Relationship Id="rId44" Type="http://schemas.openxmlformats.org/officeDocument/2006/relationships/tags" Target="../tags/tag141.xml"/><Relationship Id="rId4" Type="http://schemas.openxmlformats.org/officeDocument/2006/relationships/tags" Target="../tags/tag101.xml"/><Relationship Id="rId9" Type="http://schemas.openxmlformats.org/officeDocument/2006/relationships/tags" Target="../tags/tag106.xml"/><Relationship Id="rId14" Type="http://schemas.openxmlformats.org/officeDocument/2006/relationships/tags" Target="../tags/tag111.xml"/><Relationship Id="rId22" Type="http://schemas.openxmlformats.org/officeDocument/2006/relationships/tags" Target="../tags/tag119.xml"/><Relationship Id="rId27" Type="http://schemas.openxmlformats.org/officeDocument/2006/relationships/tags" Target="../tags/tag124.xml"/><Relationship Id="rId30" Type="http://schemas.openxmlformats.org/officeDocument/2006/relationships/tags" Target="../tags/tag127.xml"/><Relationship Id="rId35" Type="http://schemas.openxmlformats.org/officeDocument/2006/relationships/tags" Target="../tags/tag132.xml"/><Relationship Id="rId43" Type="http://schemas.openxmlformats.org/officeDocument/2006/relationships/tags" Target="../tags/tag140.xml"/><Relationship Id="rId48" Type="http://schemas.openxmlformats.org/officeDocument/2006/relationships/slideLayout" Target="../slideLayouts/slideLayout9.xml"/><Relationship Id="rId8" Type="http://schemas.openxmlformats.org/officeDocument/2006/relationships/tags" Target="../tags/tag105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tags" Target="../tags/tag152.xml"/><Relationship Id="rId13" Type="http://schemas.openxmlformats.org/officeDocument/2006/relationships/tags" Target="../tags/tag157.xml"/><Relationship Id="rId18" Type="http://schemas.openxmlformats.org/officeDocument/2006/relationships/tags" Target="../tags/tag162.xml"/><Relationship Id="rId26" Type="http://schemas.openxmlformats.org/officeDocument/2006/relationships/tags" Target="../tags/tag170.xml"/><Relationship Id="rId39" Type="http://schemas.openxmlformats.org/officeDocument/2006/relationships/tags" Target="../tags/tag183.xml"/><Relationship Id="rId3" Type="http://schemas.openxmlformats.org/officeDocument/2006/relationships/tags" Target="../tags/tag147.xml"/><Relationship Id="rId21" Type="http://schemas.openxmlformats.org/officeDocument/2006/relationships/tags" Target="../tags/tag165.xml"/><Relationship Id="rId34" Type="http://schemas.openxmlformats.org/officeDocument/2006/relationships/tags" Target="../tags/tag178.xml"/><Relationship Id="rId42" Type="http://schemas.openxmlformats.org/officeDocument/2006/relationships/tags" Target="../tags/tag186.xml"/><Relationship Id="rId47" Type="http://schemas.openxmlformats.org/officeDocument/2006/relationships/slideLayout" Target="../slideLayouts/slideLayout9.xml"/><Relationship Id="rId7" Type="http://schemas.openxmlformats.org/officeDocument/2006/relationships/tags" Target="../tags/tag151.xml"/><Relationship Id="rId12" Type="http://schemas.openxmlformats.org/officeDocument/2006/relationships/tags" Target="../tags/tag156.xml"/><Relationship Id="rId17" Type="http://schemas.openxmlformats.org/officeDocument/2006/relationships/tags" Target="../tags/tag161.xml"/><Relationship Id="rId25" Type="http://schemas.openxmlformats.org/officeDocument/2006/relationships/tags" Target="../tags/tag169.xml"/><Relationship Id="rId33" Type="http://schemas.openxmlformats.org/officeDocument/2006/relationships/tags" Target="../tags/tag177.xml"/><Relationship Id="rId38" Type="http://schemas.openxmlformats.org/officeDocument/2006/relationships/tags" Target="../tags/tag182.xml"/><Relationship Id="rId46" Type="http://schemas.openxmlformats.org/officeDocument/2006/relationships/tags" Target="../tags/tag190.xml"/><Relationship Id="rId2" Type="http://schemas.openxmlformats.org/officeDocument/2006/relationships/tags" Target="../tags/tag146.xml"/><Relationship Id="rId16" Type="http://schemas.openxmlformats.org/officeDocument/2006/relationships/tags" Target="../tags/tag160.xml"/><Relationship Id="rId20" Type="http://schemas.openxmlformats.org/officeDocument/2006/relationships/tags" Target="../tags/tag164.xml"/><Relationship Id="rId29" Type="http://schemas.openxmlformats.org/officeDocument/2006/relationships/tags" Target="../tags/tag173.xml"/><Relationship Id="rId41" Type="http://schemas.openxmlformats.org/officeDocument/2006/relationships/tags" Target="../tags/tag185.xml"/><Relationship Id="rId1" Type="http://schemas.openxmlformats.org/officeDocument/2006/relationships/tags" Target="../tags/tag145.xml"/><Relationship Id="rId6" Type="http://schemas.openxmlformats.org/officeDocument/2006/relationships/tags" Target="../tags/tag150.xml"/><Relationship Id="rId11" Type="http://schemas.openxmlformats.org/officeDocument/2006/relationships/tags" Target="../tags/tag155.xml"/><Relationship Id="rId24" Type="http://schemas.openxmlformats.org/officeDocument/2006/relationships/tags" Target="../tags/tag168.xml"/><Relationship Id="rId32" Type="http://schemas.openxmlformats.org/officeDocument/2006/relationships/tags" Target="../tags/tag176.xml"/><Relationship Id="rId37" Type="http://schemas.openxmlformats.org/officeDocument/2006/relationships/tags" Target="../tags/tag181.xml"/><Relationship Id="rId40" Type="http://schemas.openxmlformats.org/officeDocument/2006/relationships/tags" Target="../tags/tag184.xml"/><Relationship Id="rId45" Type="http://schemas.openxmlformats.org/officeDocument/2006/relationships/tags" Target="../tags/tag189.xml"/><Relationship Id="rId5" Type="http://schemas.openxmlformats.org/officeDocument/2006/relationships/tags" Target="../tags/tag149.xml"/><Relationship Id="rId15" Type="http://schemas.openxmlformats.org/officeDocument/2006/relationships/tags" Target="../tags/tag159.xml"/><Relationship Id="rId23" Type="http://schemas.openxmlformats.org/officeDocument/2006/relationships/tags" Target="../tags/tag167.xml"/><Relationship Id="rId28" Type="http://schemas.openxmlformats.org/officeDocument/2006/relationships/tags" Target="../tags/tag172.xml"/><Relationship Id="rId36" Type="http://schemas.openxmlformats.org/officeDocument/2006/relationships/tags" Target="../tags/tag180.xml"/><Relationship Id="rId10" Type="http://schemas.openxmlformats.org/officeDocument/2006/relationships/tags" Target="../tags/tag154.xml"/><Relationship Id="rId19" Type="http://schemas.openxmlformats.org/officeDocument/2006/relationships/tags" Target="../tags/tag163.xml"/><Relationship Id="rId31" Type="http://schemas.openxmlformats.org/officeDocument/2006/relationships/tags" Target="../tags/tag175.xml"/><Relationship Id="rId44" Type="http://schemas.openxmlformats.org/officeDocument/2006/relationships/tags" Target="../tags/tag188.xml"/><Relationship Id="rId4" Type="http://schemas.openxmlformats.org/officeDocument/2006/relationships/tags" Target="../tags/tag148.xml"/><Relationship Id="rId9" Type="http://schemas.openxmlformats.org/officeDocument/2006/relationships/tags" Target="../tags/tag153.xml"/><Relationship Id="rId14" Type="http://schemas.openxmlformats.org/officeDocument/2006/relationships/tags" Target="../tags/tag158.xml"/><Relationship Id="rId22" Type="http://schemas.openxmlformats.org/officeDocument/2006/relationships/tags" Target="../tags/tag166.xml"/><Relationship Id="rId27" Type="http://schemas.openxmlformats.org/officeDocument/2006/relationships/tags" Target="../tags/tag171.xml"/><Relationship Id="rId30" Type="http://schemas.openxmlformats.org/officeDocument/2006/relationships/tags" Target="../tags/tag174.xml"/><Relationship Id="rId35" Type="http://schemas.openxmlformats.org/officeDocument/2006/relationships/tags" Target="../tags/tag179.xml"/><Relationship Id="rId43" Type="http://schemas.openxmlformats.org/officeDocument/2006/relationships/tags" Target="../tags/tag187.xml"/><Relationship Id="rId48" Type="http://schemas.openxmlformats.org/officeDocument/2006/relationships/notesSlide" Target="../notesSlides/notesSlide5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tags" Target="../tags/tag198.xml"/><Relationship Id="rId13" Type="http://schemas.openxmlformats.org/officeDocument/2006/relationships/tags" Target="../tags/tag203.xml"/><Relationship Id="rId18" Type="http://schemas.openxmlformats.org/officeDocument/2006/relationships/tags" Target="../tags/tag208.xml"/><Relationship Id="rId26" Type="http://schemas.openxmlformats.org/officeDocument/2006/relationships/tags" Target="../tags/tag216.xml"/><Relationship Id="rId39" Type="http://schemas.openxmlformats.org/officeDocument/2006/relationships/tags" Target="../tags/tag229.xml"/><Relationship Id="rId3" Type="http://schemas.openxmlformats.org/officeDocument/2006/relationships/tags" Target="../tags/tag193.xml"/><Relationship Id="rId21" Type="http://schemas.openxmlformats.org/officeDocument/2006/relationships/tags" Target="../tags/tag211.xml"/><Relationship Id="rId34" Type="http://schemas.openxmlformats.org/officeDocument/2006/relationships/tags" Target="../tags/tag224.xml"/><Relationship Id="rId42" Type="http://schemas.openxmlformats.org/officeDocument/2006/relationships/tags" Target="../tags/tag232.xml"/><Relationship Id="rId47" Type="http://schemas.openxmlformats.org/officeDocument/2006/relationships/slideLayout" Target="../slideLayouts/slideLayout9.xml"/><Relationship Id="rId7" Type="http://schemas.openxmlformats.org/officeDocument/2006/relationships/tags" Target="../tags/tag197.xml"/><Relationship Id="rId12" Type="http://schemas.openxmlformats.org/officeDocument/2006/relationships/tags" Target="../tags/tag202.xml"/><Relationship Id="rId17" Type="http://schemas.openxmlformats.org/officeDocument/2006/relationships/tags" Target="../tags/tag207.xml"/><Relationship Id="rId25" Type="http://schemas.openxmlformats.org/officeDocument/2006/relationships/tags" Target="../tags/tag215.xml"/><Relationship Id="rId33" Type="http://schemas.openxmlformats.org/officeDocument/2006/relationships/tags" Target="../tags/tag223.xml"/><Relationship Id="rId38" Type="http://schemas.openxmlformats.org/officeDocument/2006/relationships/tags" Target="../tags/tag228.xml"/><Relationship Id="rId46" Type="http://schemas.openxmlformats.org/officeDocument/2006/relationships/tags" Target="../tags/tag236.xml"/><Relationship Id="rId2" Type="http://schemas.openxmlformats.org/officeDocument/2006/relationships/tags" Target="../tags/tag192.xml"/><Relationship Id="rId16" Type="http://schemas.openxmlformats.org/officeDocument/2006/relationships/tags" Target="../tags/tag206.xml"/><Relationship Id="rId20" Type="http://schemas.openxmlformats.org/officeDocument/2006/relationships/tags" Target="../tags/tag210.xml"/><Relationship Id="rId29" Type="http://schemas.openxmlformats.org/officeDocument/2006/relationships/tags" Target="../tags/tag219.xml"/><Relationship Id="rId41" Type="http://schemas.openxmlformats.org/officeDocument/2006/relationships/tags" Target="../tags/tag231.xml"/><Relationship Id="rId1" Type="http://schemas.openxmlformats.org/officeDocument/2006/relationships/tags" Target="../tags/tag191.xml"/><Relationship Id="rId6" Type="http://schemas.openxmlformats.org/officeDocument/2006/relationships/tags" Target="../tags/tag196.xml"/><Relationship Id="rId11" Type="http://schemas.openxmlformats.org/officeDocument/2006/relationships/tags" Target="../tags/tag201.xml"/><Relationship Id="rId24" Type="http://schemas.openxmlformats.org/officeDocument/2006/relationships/tags" Target="../tags/tag214.xml"/><Relationship Id="rId32" Type="http://schemas.openxmlformats.org/officeDocument/2006/relationships/tags" Target="../tags/tag222.xml"/><Relationship Id="rId37" Type="http://schemas.openxmlformats.org/officeDocument/2006/relationships/tags" Target="../tags/tag227.xml"/><Relationship Id="rId40" Type="http://schemas.openxmlformats.org/officeDocument/2006/relationships/tags" Target="../tags/tag230.xml"/><Relationship Id="rId45" Type="http://schemas.openxmlformats.org/officeDocument/2006/relationships/tags" Target="../tags/tag235.xml"/><Relationship Id="rId5" Type="http://schemas.openxmlformats.org/officeDocument/2006/relationships/tags" Target="../tags/tag195.xml"/><Relationship Id="rId15" Type="http://schemas.openxmlformats.org/officeDocument/2006/relationships/tags" Target="../tags/tag205.xml"/><Relationship Id="rId23" Type="http://schemas.openxmlformats.org/officeDocument/2006/relationships/tags" Target="../tags/tag213.xml"/><Relationship Id="rId28" Type="http://schemas.openxmlformats.org/officeDocument/2006/relationships/tags" Target="../tags/tag218.xml"/><Relationship Id="rId36" Type="http://schemas.openxmlformats.org/officeDocument/2006/relationships/tags" Target="../tags/tag226.xml"/><Relationship Id="rId10" Type="http://schemas.openxmlformats.org/officeDocument/2006/relationships/tags" Target="../tags/tag200.xml"/><Relationship Id="rId19" Type="http://schemas.openxmlformats.org/officeDocument/2006/relationships/tags" Target="../tags/tag209.xml"/><Relationship Id="rId31" Type="http://schemas.openxmlformats.org/officeDocument/2006/relationships/tags" Target="../tags/tag221.xml"/><Relationship Id="rId44" Type="http://schemas.openxmlformats.org/officeDocument/2006/relationships/tags" Target="../tags/tag234.xml"/><Relationship Id="rId4" Type="http://schemas.openxmlformats.org/officeDocument/2006/relationships/tags" Target="../tags/tag194.xml"/><Relationship Id="rId9" Type="http://schemas.openxmlformats.org/officeDocument/2006/relationships/tags" Target="../tags/tag199.xml"/><Relationship Id="rId14" Type="http://schemas.openxmlformats.org/officeDocument/2006/relationships/tags" Target="../tags/tag204.xml"/><Relationship Id="rId22" Type="http://schemas.openxmlformats.org/officeDocument/2006/relationships/tags" Target="../tags/tag212.xml"/><Relationship Id="rId27" Type="http://schemas.openxmlformats.org/officeDocument/2006/relationships/tags" Target="../tags/tag217.xml"/><Relationship Id="rId30" Type="http://schemas.openxmlformats.org/officeDocument/2006/relationships/tags" Target="../tags/tag220.xml"/><Relationship Id="rId35" Type="http://schemas.openxmlformats.org/officeDocument/2006/relationships/tags" Target="../tags/tag225.xml"/><Relationship Id="rId43" Type="http://schemas.openxmlformats.org/officeDocument/2006/relationships/tags" Target="../tags/tag233.xml"/><Relationship Id="rId48" Type="http://schemas.openxmlformats.org/officeDocument/2006/relationships/notesSlide" Target="../notesSlides/notesSlide6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tags" Target="../tags/tag244.xml"/><Relationship Id="rId13" Type="http://schemas.openxmlformats.org/officeDocument/2006/relationships/tags" Target="../tags/tag249.xml"/><Relationship Id="rId18" Type="http://schemas.openxmlformats.org/officeDocument/2006/relationships/tags" Target="../tags/tag254.xml"/><Relationship Id="rId26" Type="http://schemas.openxmlformats.org/officeDocument/2006/relationships/tags" Target="../tags/tag262.xml"/><Relationship Id="rId39" Type="http://schemas.openxmlformats.org/officeDocument/2006/relationships/tags" Target="../tags/tag275.xml"/><Relationship Id="rId3" Type="http://schemas.openxmlformats.org/officeDocument/2006/relationships/tags" Target="../tags/tag239.xml"/><Relationship Id="rId21" Type="http://schemas.openxmlformats.org/officeDocument/2006/relationships/tags" Target="../tags/tag257.xml"/><Relationship Id="rId34" Type="http://schemas.openxmlformats.org/officeDocument/2006/relationships/tags" Target="../tags/tag270.xml"/><Relationship Id="rId42" Type="http://schemas.openxmlformats.org/officeDocument/2006/relationships/tags" Target="../tags/tag278.xml"/><Relationship Id="rId47" Type="http://schemas.openxmlformats.org/officeDocument/2006/relationships/slideLayout" Target="../slideLayouts/slideLayout9.xml"/><Relationship Id="rId7" Type="http://schemas.openxmlformats.org/officeDocument/2006/relationships/tags" Target="../tags/tag243.xml"/><Relationship Id="rId12" Type="http://schemas.openxmlformats.org/officeDocument/2006/relationships/tags" Target="../tags/tag248.xml"/><Relationship Id="rId17" Type="http://schemas.openxmlformats.org/officeDocument/2006/relationships/tags" Target="../tags/tag253.xml"/><Relationship Id="rId25" Type="http://schemas.openxmlformats.org/officeDocument/2006/relationships/tags" Target="../tags/tag261.xml"/><Relationship Id="rId33" Type="http://schemas.openxmlformats.org/officeDocument/2006/relationships/tags" Target="../tags/tag269.xml"/><Relationship Id="rId38" Type="http://schemas.openxmlformats.org/officeDocument/2006/relationships/tags" Target="../tags/tag274.xml"/><Relationship Id="rId46" Type="http://schemas.openxmlformats.org/officeDocument/2006/relationships/tags" Target="../tags/tag282.xml"/><Relationship Id="rId2" Type="http://schemas.openxmlformats.org/officeDocument/2006/relationships/tags" Target="../tags/tag238.xml"/><Relationship Id="rId16" Type="http://schemas.openxmlformats.org/officeDocument/2006/relationships/tags" Target="../tags/tag252.xml"/><Relationship Id="rId20" Type="http://schemas.openxmlformats.org/officeDocument/2006/relationships/tags" Target="../tags/tag256.xml"/><Relationship Id="rId29" Type="http://schemas.openxmlformats.org/officeDocument/2006/relationships/tags" Target="../tags/tag265.xml"/><Relationship Id="rId41" Type="http://schemas.openxmlformats.org/officeDocument/2006/relationships/tags" Target="../tags/tag277.xml"/><Relationship Id="rId1" Type="http://schemas.openxmlformats.org/officeDocument/2006/relationships/tags" Target="../tags/tag237.xml"/><Relationship Id="rId6" Type="http://schemas.openxmlformats.org/officeDocument/2006/relationships/tags" Target="../tags/tag242.xml"/><Relationship Id="rId11" Type="http://schemas.openxmlformats.org/officeDocument/2006/relationships/tags" Target="../tags/tag247.xml"/><Relationship Id="rId24" Type="http://schemas.openxmlformats.org/officeDocument/2006/relationships/tags" Target="../tags/tag260.xml"/><Relationship Id="rId32" Type="http://schemas.openxmlformats.org/officeDocument/2006/relationships/tags" Target="../tags/tag268.xml"/><Relationship Id="rId37" Type="http://schemas.openxmlformats.org/officeDocument/2006/relationships/tags" Target="../tags/tag273.xml"/><Relationship Id="rId40" Type="http://schemas.openxmlformats.org/officeDocument/2006/relationships/tags" Target="../tags/tag276.xml"/><Relationship Id="rId45" Type="http://schemas.openxmlformats.org/officeDocument/2006/relationships/tags" Target="../tags/tag281.xml"/><Relationship Id="rId5" Type="http://schemas.openxmlformats.org/officeDocument/2006/relationships/tags" Target="../tags/tag241.xml"/><Relationship Id="rId15" Type="http://schemas.openxmlformats.org/officeDocument/2006/relationships/tags" Target="../tags/tag251.xml"/><Relationship Id="rId23" Type="http://schemas.openxmlformats.org/officeDocument/2006/relationships/tags" Target="../tags/tag259.xml"/><Relationship Id="rId28" Type="http://schemas.openxmlformats.org/officeDocument/2006/relationships/tags" Target="../tags/tag264.xml"/><Relationship Id="rId36" Type="http://schemas.openxmlformats.org/officeDocument/2006/relationships/tags" Target="../tags/tag272.xml"/><Relationship Id="rId10" Type="http://schemas.openxmlformats.org/officeDocument/2006/relationships/tags" Target="../tags/tag246.xml"/><Relationship Id="rId19" Type="http://schemas.openxmlformats.org/officeDocument/2006/relationships/tags" Target="../tags/tag255.xml"/><Relationship Id="rId31" Type="http://schemas.openxmlformats.org/officeDocument/2006/relationships/tags" Target="../tags/tag267.xml"/><Relationship Id="rId44" Type="http://schemas.openxmlformats.org/officeDocument/2006/relationships/tags" Target="../tags/tag280.xml"/><Relationship Id="rId4" Type="http://schemas.openxmlformats.org/officeDocument/2006/relationships/tags" Target="../tags/tag240.xml"/><Relationship Id="rId9" Type="http://schemas.openxmlformats.org/officeDocument/2006/relationships/tags" Target="../tags/tag245.xml"/><Relationship Id="rId14" Type="http://schemas.openxmlformats.org/officeDocument/2006/relationships/tags" Target="../tags/tag250.xml"/><Relationship Id="rId22" Type="http://schemas.openxmlformats.org/officeDocument/2006/relationships/tags" Target="../tags/tag258.xml"/><Relationship Id="rId27" Type="http://schemas.openxmlformats.org/officeDocument/2006/relationships/tags" Target="../tags/tag263.xml"/><Relationship Id="rId30" Type="http://schemas.openxmlformats.org/officeDocument/2006/relationships/tags" Target="../tags/tag266.xml"/><Relationship Id="rId35" Type="http://schemas.openxmlformats.org/officeDocument/2006/relationships/tags" Target="../tags/tag271.xml"/><Relationship Id="rId43" Type="http://schemas.openxmlformats.org/officeDocument/2006/relationships/tags" Target="../tags/tag279.xml"/><Relationship Id="rId48" Type="http://schemas.openxmlformats.org/officeDocument/2006/relationships/notesSlide" Target="../notesSlides/notesSlide7.xml"/></Relationships>
</file>

<file path=ppt/slides/_rels/slide9.xml.rels><?xml version="1.0" encoding="UTF-8" standalone="yes"?>
<Relationships xmlns="http://schemas.openxmlformats.org/package/2006/relationships"><Relationship Id="rId13" Type="http://schemas.openxmlformats.org/officeDocument/2006/relationships/tags" Target="../tags/tag295.xml"/><Relationship Id="rId18" Type="http://schemas.openxmlformats.org/officeDocument/2006/relationships/tags" Target="../tags/tag300.xml"/><Relationship Id="rId26" Type="http://schemas.openxmlformats.org/officeDocument/2006/relationships/tags" Target="../tags/tag308.xml"/><Relationship Id="rId39" Type="http://schemas.openxmlformats.org/officeDocument/2006/relationships/tags" Target="../tags/tag321.xml"/><Relationship Id="rId3" Type="http://schemas.openxmlformats.org/officeDocument/2006/relationships/tags" Target="../tags/tag285.xml"/><Relationship Id="rId21" Type="http://schemas.openxmlformats.org/officeDocument/2006/relationships/tags" Target="../tags/tag303.xml"/><Relationship Id="rId34" Type="http://schemas.openxmlformats.org/officeDocument/2006/relationships/tags" Target="../tags/tag316.xml"/><Relationship Id="rId42" Type="http://schemas.openxmlformats.org/officeDocument/2006/relationships/tags" Target="../tags/tag324.xml"/><Relationship Id="rId47" Type="http://schemas.openxmlformats.org/officeDocument/2006/relationships/tags" Target="../tags/tag329.xml"/><Relationship Id="rId50" Type="http://schemas.openxmlformats.org/officeDocument/2006/relationships/notesSlide" Target="../notesSlides/notesSlide8.xml"/><Relationship Id="rId7" Type="http://schemas.openxmlformats.org/officeDocument/2006/relationships/tags" Target="../tags/tag289.xml"/><Relationship Id="rId12" Type="http://schemas.openxmlformats.org/officeDocument/2006/relationships/tags" Target="../tags/tag294.xml"/><Relationship Id="rId17" Type="http://schemas.openxmlformats.org/officeDocument/2006/relationships/tags" Target="../tags/tag299.xml"/><Relationship Id="rId25" Type="http://schemas.openxmlformats.org/officeDocument/2006/relationships/tags" Target="../tags/tag307.xml"/><Relationship Id="rId33" Type="http://schemas.openxmlformats.org/officeDocument/2006/relationships/tags" Target="../tags/tag315.xml"/><Relationship Id="rId38" Type="http://schemas.openxmlformats.org/officeDocument/2006/relationships/tags" Target="../tags/tag320.xml"/><Relationship Id="rId46" Type="http://schemas.openxmlformats.org/officeDocument/2006/relationships/tags" Target="../tags/tag328.xml"/><Relationship Id="rId2" Type="http://schemas.openxmlformats.org/officeDocument/2006/relationships/tags" Target="../tags/tag284.xml"/><Relationship Id="rId16" Type="http://schemas.openxmlformats.org/officeDocument/2006/relationships/tags" Target="../tags/tag298.xml"/><Relationship Id="rId20" Type="http://schemas.openxmlformats.org/officeDocument/2006/relationships/tags" Target="../tags/tag302.xml"/><Relationship Id="rId29" Type="http://schemas.openxmlformats.org/officeDocument/2006/relationships/tags" Target="../tags/tag311.xml"/><Relationship Id="rId41" Type="http://schemas.openxmlformats.org/officeDocument/2006/relationships/tags" Target="../tags/tag323.xml"/><Relationship Id="rId1" Type="http://schemas.openxmlformats.org/officeDocument/2006/relationships/tags" Target="../tags/tag283.xml"/><Relationship Id="rId6" Type="http://schemas.openxmlformats.org/officeDocument/2006/relationships/tags" Target="../tags/tag288.xml"/><Relationship Id="rId11" Type="http://schemas.openxmlformats.org/officeDocument/2006/relationships/tags" Target="../tags/tag293.xml"/><Relationship Id="rId24" Type="http://schemas.openxmlformats.org/officeDocument/2006/relationships/tags" Target="../tags/tag306.xml"/><Relationship Id="rId32" Type="http://schemas.openxmlformats.org/officeDocument/2006/relationships/tags" Target="../tags/tag314.xml"/><Relationship Id="rId37" Type="http://schemas.openxmlformats.org/officeDocument/2006/relationships/tags" Target="../tags/tag319.xml"/><Relationship Id="rId40" Type="http://schemas.openxmlformats.org/officeDocument/2006/relationships/tags" Target="../tags/tag322.xml"/><Relationship Id="rId45" Type="http://schemas.openxmlformats.org/officeDocument/2006/relationships/tags" Target="../tags/tag327.xml"/><Relationship Id="rId5" Type="http://schemas.openxmlformats.org/officeDocument/2006/relationships/tags" Target="../tags/tag287.xml"/><Relationship Id="rId15" Type="http://schemas.openxmlformats.org/officeDocument/2006/relationships/tags" Target="../tags/tag297.xml"/><Relationship Id="rId23" Type="http://schemas.openxmlformats.org/officeDocument/2006/relationships/tags" Target="../tags/tag305.xml"/><Relationship Id="rId28" Type="http://schemas.openxmlformats.org/officeDocument/2006/relationships/tags" Target="../tags/tag310.xml"/><Relationship Id="rId36" Type="http://schemas.openxmlformats.org/officeDocument/2006/relationships/tags" Target="../tags/tag318.xml"/><Relationship Id="rId49" Type="http://schemas.openxmlformats.org/officeDocument/2006/relationships/slideLayout" Target="../slideLayouts/slideLayout9.xml"/><Relationship Id="rId10" Type="http://schemas.openxmlformats.org/officeDocument/2006/relationships/tags" Target="../tags/tag292.xml"/><Relationship Id="rId19" Type="http://schemas.openxmlformats.org/officeDocument/2006/relationships/tags" Target="../tags/tag301.xml"/><Relationship Id="rId31" Type="http://schemas.openxmlformats.org/officeDocument/2006/relationships/tags" Target="../tags/tag313.xml"/><Relationship Id="rId44" Type="http://schemas.openxmlformats.org/officeDocument/2006/relationships/tags" Target="../tags/tag326.xml"/><Relationship Id="rId52" Type="http://schemas.openxmlformats.org/officeDocument/2006/relationships/image" Target="../media/image4.emf"/><Relationship Id="rId4" Type="http://schemas.openxmlformats.org/officeDocument/2006/relationships/tags" Target="../tags/tag286.xml"/><Relationship Id="rId9" Type="http://schemas.openxmlformats.org/officeDocument/2006/relationships/tags" Target="../tags/tag291.xml"/><Relationship Id="rId14" Type="http://schemas.openxmlformats.org/officeDocument/2006/relationships/tags" Target="../tags/tag296.xml"/><Relationship Id="rId22" Type="http://schemas.openxmlformats.org/officeDocument/2006/relationships/tags" Target="../tags/tag304.xml"/><Relationship Id="rId27" Type="http://schemas.openxmlformats.org/officeDocument/2006/relationships/tags" Target="../tags/tag309.xml"/><Relationship Id="rId30" Type="http://schemas.openxmlformats.org/officeDocument/2006/relationships/tags" Target="../tags/tag312.xml"/><Relationship Id="rId35" Type="http://schemas.openxmlformats.org/officeDocument/2006/relationships/tags" Target="../tags/tag317.xml"/><Relationship Id="rId43" Type="http://schemas.openxmlformats.org/officeDocument/2006/relationships/tags" Target="../tags/tag325.xml"/><Relationship Id="rId48" Type="http://schemas.openxmlformats.org/officeDocument/2006/relationships/tags" Target="../tags/tag330.xml"/><Relationship Id="rId8" Type="http://schemas.openxmlformats.org/officeDocument/2006/relationships/tags" Target="../tags/tag290.xml"/><Relationship Id="rId51" Type="http://schemas.openxmlformats.org/officeDocument/2006/relationships/customXml" Target="../ink/ink1.xml"/></Relationships>
</file>

<file path=ppt/slides/_rels/slide10.xml.rels><?xml version="1.0" encoding="UTF-8" standalone="yes"?>
<Relationships xmlns="http://schemas.openxmlformats.org/package/2006/relationships"><Relationship Id="rId13" Type="http://schemas.openxmlformats.org/officeDocument/2006/relationships/tags" Target="../tags/tag343.xml"/><Relationship Id="rId18" Type="http://schemas.openxmlformats.org/officeDocument/2006/relationships/tags" Target="../tags/tag348.xml"/><Relationship Id="rId26" Type="http://schemas.openxmlformats.org/officeDocument/2006/relationships/tags" Target="../tags/tag356.xml"/><Relationship Id="rId39" Type="http://schemas.openxmlformats.org/officeDocument/2006/relationships/tags" Target="../tags/tag369.xml"/><Relationship Id="rId3" Type="http://schemas.openxmlformats.org/officeDocument/2006/relationships/tags" Target="../tags/tag333.xml"/><Relationship Id="rId21" Type="http://schemas.openxmlformats.org/officeDocument/2006/relationships/tags" Target="../tags/tag351.xml"/><Relationship Id="rId34" Type="http://schemas.openxmlformats.org/officeDocument/2006/relationships/tags" Target="../tags/tag364.xml"/><Relationship Id="rId42" Type="http://schemas.openxmlformats.org/officeDocument/2006/relationships/tags" Target="../tags/tag372.xml"/><Relationship Id="rId47" Type="http://schemas.openxmlformats.org/officeDocument/2006/relationships/tags" Target="../tags/tag377.xml"/><Relationship Id="rId50" Type="http://schemas.openxmlformats.org/officeDocument/2006/relationships/customXml" Target="../ink/ink2.xml"/><Relationship Id="rId7" Type="http://schemas.openxmlformats.org/officeDocument/2006/relationships/tags" Target="../tags/tag337.xml"/><Relationship Id="rId12" Type="http://schemas.openxmlformats.org/officeDocument/2006/relationships/tags" Target="../tags/tag342.xml"/><Relationship Id="rId17" Type="http://schemas.openxmlformats.org/officeDocument/2006/relationships/tags" Target="../tags/tag347.xml"/><Relationship Id="rId25" Type="http://schemas.openxmlformats.org/officeDocument/2006/relationships/tags" Target="../tags/tag355.xml"/><Relationship Id="rId33" Type="http://schemas.openxmlformats.org/officeDocument/2006/relationships/tags" Target="../tags/tag363.xml"/><Relationship Id="rId38" Type="http://schemas.openxmlformats.org/officeDocument/2006/relationships/tags" Target="../tags/tag368.xml"/><Relationship Id="rId46" Type="http://schemas.openxmlformats.org/officeDocument/2006/relationships/tags" Target="../tags/tag376.xml"/><Relationship Id="rId2" Type="http://schemas.openxmlformats.org/officeDocument/2006/relationships/tags" Target="../tags/tag332.xml"/><Relationship Id="rId16" Type="http://schemas.openxmlformats.org/officeDocument/2006/relationships/tags" Target="../tags/tag346.xml"/><Relationship Id="rId20" Type="http://schemas.openxmlformats.org/officeDocument/2006/relationships/tags" Target="../tags/tag350.xml"/><Relationship Id="rId29" Type="http://schemas.openxmlformats.org/officeDocument/2006/relationships/tags" Target="../tags/tag359.xml"/><Relationship Id="rId41" Type="http://schemas.openxmlformats.org/officeDocument/2006/relationships/tags" Target="../tags/tag371.xml"/><Relationship Id="rId1" Type="http://schemas.openxmlformats.org/officeDocument/2006/relationships/tags" Target="../tags/tag331.xml"/><Relationship Id="rId6" Type="http://schemas.openxmlformats.org/officeDocument/2006/relationships/tags" Target="../tags/tag336.xml"/><Relationship Id="rId11" Type="http://schemas.openxmlformats.org/officeDocument/2006/relationships/tags" Target="../tags/tag341.xml"/><Relationship Id="rId24" Type="http://schemas.openxmlformats.org/officeDocument/2006/relationships/tags" Target="../tags/tag354.xml"/><Relationship Id="rId32" Type="http://schemas.openxmlformats.org/officeDocument/2006/relationships/tags" Target="../tags/tag362.xml"/><Relationship Id="rId37" Type="http://schemas.openxmlformats.org/officeDocument/2006/relationships/tags" Target="../tags/tag367.xml"/><Relationship Id="rId40" Type="http://schemas.openxmlformats.org/officeDocument/2006/relationships/tags" Target="../tags/tag370.xml"/><Relationship Id="rId45" Type="http://schemas.openxmlformats.org/officeDocument/2006/relationships/tags" Target="../tags/tag375.xml"/><Relationship Id="rId5" Type="http://schemas.openxmlformats.org/officeDocument/2006/relationships/tags" Target="../tags/tag335.xml"/><Relationship Id="rId15" Type="http://schemas.openxmlformats.org/officeDocument/2006/relationships/tags" Target="../tags/tag345.xml"/><Relationship Id="rId23" Type="http://schemas.openxmlformats.org/officeDocument/2006/relationships/tags" Target="../tags/tag353.xml"/><Relationship Id="rId28" Type="http://schemas.openxmlformats.org/officeDocument/2006/relationships/tags" Target="../tags/tag358.xml"/><Relationship Id="rId36" Type="http://schemas.openxmlformats.org/officeDocument/2006/relationships/tags" Target="../tags/tag366.xml"/><Relationship Id="rId49" Type="http://schemas.openxmlformats.org/officeDocument/2006/relationships/notesSlide" Target="../notesSlides/notesSlide9.xml"/><Relationship Id="rId10" Type="http://schemas.openxmlformats.org/officeDocument/2006/relationships/tags" Target="../tags/tag340.xml"/><Relationship Id="rId19" Type="http://schemas.openxmlformats.org/officeDocument/2006/relationships/tags" Target="../tags/tag349.xml"/><Relationship Id="rId31" Type="http://schemas.openxmlformats.org/officeDocument/2006/relationships/tags" Target="../tags/tag361.xml"/><Relationship Id="rId44" Type="http://schemas.openxmlformats.org/officeDocument/2006/relationships/tags" Target="../tags/tag374.xml"/><Relationship Id="rId4" Type="http://schemas.openxmlformats.org/officeDocument/2006/relationships/tags" Target="../tags/tag334.xml"/><Relationship Id="rId9" Type="http://schemas.openxmlformats.org/officeDocument/2006/relationships/tags" Target="../tags/tag339.xml"/><Relationship Id="rId14" Type="http://schemas.openxmlformats.org/officeDocument/2006/relationships/tags" Target="../tags/tag344.xml"/><Relationship Id="rId22" Type="http://schemas.openxmlformats.org/officeDocument/2006/relationships/tags" Target="../tags/tag352.xml"/><Relationship Id="rId27" Type="http://schemas.openxmlformats.org/officeDocument/2006/relationships/tags" Target="../tags/tag357.xml"/><Relationship Id="rId30" Type="http://schemas.openxmlformats.org/officeDocument/2006/relationships/tags" Target="../tags/tag360.xml"/><Relationship Id="rId35" Type="http://schemas.openxmlformats.org/officeDocument/2006/relationships/tags" Target="../tags/tag365.xml"/><Relationship Id="rId43" Type="http://schemas.openxmlformats.org/officeDocument/2006/relationships/tags" Target="../tags/tag373.xml"/><Relationship Id="rId48" Type="http://schemas.openxmlformats.org/officeDocument/2006/relationships/slideLayout" Target="../slideLayouts/slideLayout9.xml"/><Relationship Id="rId8" Type="http://schemas.openxmlformats.org/officeDocument/2006/relationships/tags" Target="../tags/tag338.xml"/><Relationship Id="rId51" Type="http://schemas.openxmlformats.org/officeDocument/2006/relationships/image" Target="../media/image5.emf"/></Relationships>
</file>

<file path=ppt/slides/_rels/slide11.xml.rels><?xml version="1.0" encoding="UTF-8" standalone="yes"?>
<Relationships xmlns="http://schemas.openxmlformats.org/package/2006/relationships"><Relationship Id="rId13" Type="http://schemas.openxmlformats.org/officeDocument/2006/relationships/tags" Target="../tags/tag390.xml"/><Relationship Id="rId18" Type="http://schemas.openxmlformats.org/officeDocument/2006/relationships/tags" Target="../tags/tag395.xml"/><Relationship Id="rId26" Type="http://schemas.openxmlformats.org/officeDocument/2006/relationships/tags" Target="../tags/tag403.xml"/><Relationship Id="rId39" Type="http://schemas.openxmlformats.org/officeDocument/2006/relationships/tags" Target="../tags/tag416.xml"/><Relationship Id="rId3" Type="http://schemas.openxmlformats.org/officeDocument/2006/relationships/tags" Target="../tags/tag380.xml"/><Relationship Id="rId21" Type="http://schemas.openxmlformats.org/officeDocument/2006/relationships/tags" Target="../tags/tag398.xml"/><Relationship Id="rId34" Type="http://schemas.openxmlformats.org/officeDocument/2006/relationships/tags" Target="../tags/tag411.xml"/><Relationship Id="rId42" Type="http://schemas.openxmlformats.org/officeDocument/2006/relationships/tags" Target="../tags/tag419.xml"/><Relationship Id="rId47" Type="http://schemas.openxmlformats.org/officeDocument/2006/relationships/tags" Target="../tags/tag424.xml"/><Relationship Id="rId50" Type="http://schemas.openxmlformats.org/officeDocument/2006/relationships/notesSlide" Target="../notesSlides/notesSlide10.xml"/><Relationship Id="rId7" Type="http://schemas.openxmlformats.org/officeDocument/2006/relationships/tags" Target="../tags/tag384.xml"/><Relationship Id="rId12" Type="http://schemas.openxmlformats.org/officeDocument/2006/relationships/tags" Target="../tags/tag389.xml"/><Relationship Id="rId17" Type="http://schemas.openxmlformats.org/officeDocument/2006/relationships/tags" Target="../tags/tag394.xml"/><Relationship Id="rId25" Type="http://schemas.openxmlformats.org/officeDocument/2006/relationships/tags" Target="../tags/tag402.xml"/><Relationship Id="rId33" Type="http://schemas.openxmlformats.org/officeDocument/2006/relationships/tags" Target="../tags/tag410.xml"/><Relationship Id="rId38" Type="http://schemas.openxmlformats.org/officeDocument/2006/relationships/tags" Target="../tags/tag415.xml"/><Relationship Id="rId46" Type="http://schemas.openxmlformats.org/officeDocument/2006/relationships/tags" Target="../tags/tag423.xml"/><Relationship Id="rId2" Type="http://schemas.openxmlformats.org/officeDocument/2006/relationships/tags" Target="../tags/tag379.xml"/><Relationship Id="rId16" Type="http://schemas.openxmlformats.org/officeDocument/2006/relationships/tags" Target="../tags/tag393.xml"/><Relationship Id="rId20" Type="http://schemas.openxmlformats.org/officeDocument/2006/relationships/tags" Target="../tags/tag397.xml"/><Relationship Id="rId29" Type="http://schemas.openxmlformats.org/officeDocument/2006/relationships/tags" Target="../tags/tag406.xml"/><Relationship Id="rId41" Type="http://schemas.openxmlformats.org/officeDocument/2006/relationships/tags" Target="../tags/tag418.xml"/><Relationship Id="rId1" Type="http://schemas.openxmlformats.org/officeDocument/2006/relationships/tags" Target="../tags/tag378.xml"/><Relationship Id="rId6" Type="http://schemas.openxmlformats.org/officeDocument/2006/relationships/tags" Target="../tags/tag383.xml"/><Relationship Id="rId11" Type="http://schemas.openxmlformats.org/officeDocument/2006/relationships/tags" Target="../tags/tag388.xml"/><Relationship Id="rId24" Type="http://schemas.openxmlformats.org/officeDocument/2006/relationships/tags" Target="../tags/tag401.xml"/><Relationship Id="rId32" Type="http://schemas.openxmlformats.org/officeDocument/2006/relationships/tags" Target="../tags/tag409.xml"/><Relationship Id="rId37" Type="http://schemas.openxmlformats.org/officeDocument/2006/relationships/tags" Target="../tags/tag414.xml"/><Relationship Id="rId40" Type="http://schemas.openxmlformats.org/officeDocument/2006/relationships/tags" Target="../tags/tag417.xml"/><Relationship Id="rId45" Type="http://schemas.openxmlformats.org/officeDocument/2006/relationships/tags" Target="../tags/tag422.xml"/><Relationship Id="rId5" Type="http://schemas.openxmlformats.org/officeDocument/2006/relationships/tags" Target="../tags/tag382.xml"/><Relationship Id="rId15" Type="http://schemas.openxmlformats.org/officeDocument/2006/relationships/tags" Target="../tags/tag392.xml"/><Relationship Id="rId23" Type="http://schemas.openxmlformats.org/officeDocument/2006/relationships/tags" Target="../tags/tag400.xml"/><Relationship Id="rId28" Type="http://schemas.openxmlformats.org/officeDocument/2006/relationships/tags" Target="../tags/tag405.xml"/><Relationship Id="rId36" Type="http://schemas.openxmlformats.org/officeDocument/2006/relationships/tags" Target="../tags/tag413.xml"/><Relationship Id="rId49" Type="http://schemas.openxmlformats.org/officeDocument/2006/relationships/slideLayout" Target="../slideLayouts/slideLayout9.xml"/><Relationship Id="rId10" Type="http://schemas.openxmlformats.org/officeDocument/2006/relationships/tags" Target="../tags/tag387.xml"/><Relationship Id="rId19" Type="http://schemas.openxmlformats.org/officeDocument/2006/relationships/tags" Target="../tags/tag396.xml"/><Relationship Id="rId31" Type="http://schemas.openxmlformats.org/officeDocument/2006/relationships/tags" Target="../tags/tag408.xml"/><Relationship Id="rId44" Type="http://schemas.openxmlformats.org/officeDocument/2006/relationships/tags" Target="../tags/tag421.xml"/><Relationship Id="rId4" Type="http://schemas.openxmlformats.org/officeDocument/2006/relationships/tags" Target="../tags/tag381.xml"/><Relationship Id="rId9" Type="http://schemas.openxmlformats.org/officeDocument/2006/relationships/tags" Target="../tags/tag386.xml"/><Relationship Id="rId14" Type="http://schemas.openxmlformats.org/officeDocument/2006/relationships/tags" Target="../tags/tag391.xml"/><Relationship Id="rId22" Type="http://schemas.openxmlformats.org/officeDocument/2006/relationships/tags" Target="../tags/tag399.xml"/><Relationship Id="rId27" Type="http://schemas.openxmlformats.org/officeDocument/2006/relationships/tags" Target="../tags/tag404.xml"/><Relationship Id="rId30" Type="http://schemas.openxmlformats.org/officeDocument/2006/relationships/tags" Target="../tags/tag407.xml"/><Relationship Id="rId35" Type="http://schemas.openxmlformats.org/officeDocument/2006/relationships/tags" Target="../tags/tag412.xml"/><Relationship Id="rId43" Type="http://schemas.openxmlformats.org/officeDocument/2006/relationships/tags" Target="../tags/tag420.xml"/><Relationship Id="rId48" Type="http://schemas.openxmlformats.org/officeDocument/2006/relationships/tags" Target="../tags/tag425.xml"/><Relationship Id="rId8" Type="http://schemas.openxmlformats.org/officeDocument/2006/relationships/tags" Target="../tags/tag385.xml"/></Relationships>
</file>

<file path=ppt/slides/_rels/slide12.xml.rels><?xml version="1.0" encoding="UTF-8" standalone="yes"?>
<Relationships xmlns="http://schemas.openxmlformats.org/package/2006/relationships"><Relationship Id="rId13" Type="http://schemas.openxmlformats.org/officeDocument/2006/relationships/tags" Target="../tags/tag438.xml"/><Relationship Id="rId18" Type="http://schemas.openxmlformats.org/officeDocument/2006/relationships/tags" Target="../tags/tag443.xml"/><Relationship Id="rId26" Type="http://schemas.openxmlformats.org/officeDocument/2006/relationships/tags" Target="../tags/tag451.xml"/><Relationship Id="rId39" Type="http://schemas.openxmlformats.org/officeDocument/2006/relationships/tags" Target="../tags/tag464.xml"/><Relationship Id="rId3" Type="http://schemas.openxmlformats.org/officeDocument/2006/relationships/tags" Target="../tags/tag428.xml"/><Relationship Id="rId21" Type="http://schemas.openxmlformats.org/officeDocument/2006/relationships/tags" Target="../tags/tag446.xml"/><Relationship Id="rId34" Type="http://schemas.openxmlformats.org/officeDocument/2006/relationships/tags" Target="../tags/tag459.xml"/><Relationship Id="rId42" Type="http://schemas.openxmlformats.org/officeDocument/2006/relationships/tags" Target="../tags/tag467.xml"/><Relationship Id="rId47" Type="http://schemas.openxmlformats.org/officeDocument/2006/relationships/tags" Target="../tags/tag472.xml"/><Relationship Id="rId7" Type="http://schemas.openxmlformats.org/officeDocument/2006/relationships/tags" Target="../tags/tag432.xml"/><Relationship Id="rId12" Type="http://schemas.openxmlformats.org/officeDocument/2006/relationships/tags" Target="../tags/tag437.xml"/><Relationship Id="rId17" Type="http://schemas.openxmlformats.org/officeDocument/2006/relationships/tags" Target="../tags/tag442.xml"/><Relationship Id="rId25" Type="http://schemas.openxmlformats.org/officeDocument/2006/relationships/tags" Target="../tags/tag450.xml"/><Relationship Id="rId33" Type="http://schemas.openxmlformats.org/officeDocument/2006/relationships/tags" Target="../tags/tag458.xml"/><Relationship Id="rId38" Type="http://schemas.openxmlformats.org/officeDocument/2006/relationships/tags" Target="../tags/tag463.xml"/><Relationship Id="rId46" Type="http://schemas.openxmlformats.org/officeDocument/2006/relationships/tags" Target="../tags/tag471.xml"/><Relationship Id="rId2" Type="http://schemas.openxmlformats.org/officeDocument/2006/relationships/tags" Target="../tags/tag427.xml"/><Relationship Id="rId16" Type="http://schemas.openxmlformats.org/officeDocument/2006/relationships/tags" Target="../tags/tag441.xml"/><Relationship Id="rId20" Type="http://schemas.openxmlformats.org/officeDocument/2006/relationships/tags" Target="../tags/tag445.xml"/><Relationship Id="rId29" Type="http://schemas.openxmlformats.org/officeDocument/2006/relationships/tags" Target="../tags/tag454.xml"/><Relationship Id="rId41" Type="http://schemas.openxmlformats.org/officeDocument/2006/relationships/tags" Target="../tags/tag466.xml"/><Relationship Id="rId1" Type="http://schemas.openxmlformats.org/officeDocument/2006/relationships/tags" Target="../tags/tag426.xml"/><Relationship Id="rId6" Type="http://schemas.openxmlformats.org/officeDocument/2006/relationships/tags" Target="../tags/tag431.xml"/><Relationship Id="rId11" Type="http://schemas.openxmlformats.org/officeDocument/2006/relationships/tags" Target="../tags/tag436.xml"/><Relationship Id="rId24" Type="http://schemas.openxmlformats.org/officeDocument/2006/relationships/tags" Target="../tags/tag449.xml"/><Relationship Id="rId32" Type="http://schemas.openxmlformats.org/officeDocument/2006/relationships/tags" Target="../tags/tag457.xml"/><Relationship Id="rId37" Type="http://schemas.openxmlformats.org/officeDocument/2006/relationships/tags" Target="../tags/tag462.xml"/><Relationship Id="rId40" Type="http://schemas.openxmlformats.org/officeDocument/2006/relationships/tags" Target="../tags/tag465.xml"/><Relationship Id="rId45" Type="http://schemas.openxmlformats.org/officeDocument/2006/relationships/tags" Target="../tags/tag470.xml"/><Relationship Id="rId5" Type="http://schemas.openxmlformats.org/officeDocument/2006/relationships/tags" Target="../tags/tag430.xml"/><Relationship Id="rId15" Type="http://schemas.openxmlformats.org/officeDocument/2006/relationships/tags" Target="../tags/tag440.xml"/><Relationship Id="rId23" Type="http://schemas.openxmlformats.org/officeDocument/2006/relationships/tags" Target="../tags/tag448.xml"/><Relationship Id="rId28" Type="http://schemas.openxmlformats.org/officeDocument/2006/relationships/tags" Target="../tags/tag453.xml"/><Relationship Id="rId36" Type="http://schemas.openxmlformats.org/officeDocument/2006/relationships/tags" Target="../tags/tag461.xml"/><Relationship Id="rId49" Type="http://schemas.openxmlformats.org/officeDocument/2006/relationships/notesSlide" Target="../notesSlides/notesSlide11.xml"/><Relationship Id="rId10" Type="http://schemas.openxmlformats.org/officeDocument/2006/relationships/tags" Target="../tags/tag435.xml"/><Relationship Id="rId19" Type="http://schemas.openxmlformats.org/officeDocument/2006/relationships/tags" Target="../tags/tag444.xml"/><Relationship Id="rId31" Type="http://schemas.openxmlformats.org/officeDocument/2006/relationships/tags" Target="../tags/tag456.xml"/><Relationship Id="rId44" Type="http://schemas.openxmlformats.org/officeDocument/2006/relationships/tags" Target="../tags/tag469.xml"/><Relationship Id="rId4" Type="http://schemas.openxmlformats.org/officeDocument/2006/relationships/tags" Target="../tags/tag429.xml"/><Relationship Id="rId9" Type="http://schemas.openxmlformats.org/officeDocument/2006/relationships/tags" Target="../tags/tag434.xml"/><Relationship Id="rId14" Type="http://schemas.openxmlformats.org/officeDocument/2006/relationships/tags" Target="../tags/tag439.xml"/><Relationship Id="rId22" Type="http://schemas.openxmlformats.org/officeDocument/2006/relationships/tags" Target="../tags/tag447.xml"/><Relationship Id="rId27" Type="http://schemas.openxmlformats.org/officeDocument/2006/relationships/tags" Target="../tags/tag452.xml"/><Relationship Id="rId30" Type="http://schemas.openxmlformats.org/officeDocument/2006/relationships/tags" Target="../tags/tag455.xml"/><Relationship Id="rId35" Type="http://schemas.openxmlformats.org/officeDocument/2006/relationships/tags" Target="../tags/tag460.xml"/><Relationship Id="rId43" Type="http://schemas.openxmlformats.org/officeDocument/2006/relationships/tags" Target="../tags/tag468.xml"/><Relationship Id="rId48" Type="http://schemas.openxmlformats.org/officeDocument/2006/relationships/slideLayout" Target="../slideLayouts/slideLayout9.xml"/><Relationship Id="rId8" Type="http://schemas.openxmlformats.org/officeDocument/2006/relationships/tags" Target="../tags/tag433.xml"/></Relationships>
</file>

<file path=ppt/slides/_rels/slide13.xml.rels><?xml version="1.0" encoding="UTF-8" standalone="yes"?>
<Relationships xmlns="http://schemas.openxmlformats.org/package/2006/relationships"><Relationship Id="rId13" Type="http://schemas.openxmlformats.org/officeDocument/2006/relationships/tags" Target="../tags/tag485.xml"/><Relationship Id="rId18" Type="http://schemas.openxmlformats.org/officeDocument/2006/relationships/tags" Target="../tags/tag490.xml"/><Relationship Id="rId26" Type="http://schemas.openxmlformats.org/officeDocument/2006/relationships/tags" Target="../tags/tag498.xml"/><Relationship Id="rId39" Type="http://schemas.openxmlformats.org/officeDocument/2006/relationships/tags" Target="../tags/tag511.xml"/><Relationship Id="rId3" Type="http://schemas.openxmlformats.org/officeDocument/2006/relationships/tags" Target="../tags/tag475.xml"/><Relationship Id="rId21" Type="http://schemas.openxmlformats.org/officeDocument/2006/relationships/tags" Target="../tags/tag493.xml"/><Relationship Id="rId34" Type="http://schemas.openxmlformats.org/officeDocument/2006/relationships/tags" Target="../tags/tag506.xml"/><Relationship Id="rId42" Type="http://schemas.openxmlformats.org/officeDocument/2006/relationships/tags" Target="../tags/tag514.xml"/><Relationship Id="rId47" Type="http://schemas.openxmlformats.org/officeDocument/2006/relationships/tags" Target="../tags/tag519.xml"/><Relationship Id="rId7" Type="http://schemas.openxmlformats.org/officeDocument/2006/relationships/tags" Target="../tags/tag479.xml"/><Relationship Id="rId12" Type="http://schemas.openxmlformats.org/officeDocument/2006/relationships/tags" Target="../tags/tag484.xml"/><Relationship Id="rId17" Type="http://schemas.openxmlformats.org/officeDocument/2006/relationships/tags" Target="../tags/tag489.xml"/><Relationship Id="rId25" Type="http://schemas.openxmlformats.org/officeDocument/2006/relationships/tags" Target="../tags/tag497.xml"/><Relationship Id="rId33" Type="http://schemas.openxmlformats.org/officeDocument/2006/relationships/tags" Target="../tags/tag505.xml"/><Relationship Id="rId38" Type="http://schemas.openxmlformats.org/officeDocument/2006/relationships/tags" Target="../tags/tag510.xml"/><Relationship Id="rId46" Type="http://schemas.openxmlformats.org/officeDocument/2006/relationships/tags" Target="../tags/tag518.xml"/><Relationship Id="rId2" Type="http://schemas.openxmlformats.org/officeDocument/2006/relationships/tags" Target="../tags/tag474.xml"/><Relationship Id="rId16" Type="http://schemas.openxmlformats.org/officeDocument/2006/relationships/tags" Target="../tags/tag488.xml"/><Relationship Id="rId20" Type="http://schemas.openxmlformats.org/officeDocument/2006/relationships/tags" Target="../tags/tag492.xml"/><Relationship Id="rId29" Type="http://schemas.openxmlformats.org/officeDocument/2006/relationships/tags" Target="../tags/tag501.xml"/><Relationship Id="rId41" Type="http://schemas.openxmlformats.org/officeDocument/2006/relationships/tags" Target="../tags/tag513.xml"/><Relationship Id="rId1" Type="http://schemas.openxmlformats.org/officeDocument/2006/relationships/tags" Target="../tags/tag473.xml"/><Relationship Id="rId6" Type="http://schemas.openxmlformats.org/officeDocument/2006/relationships/tags" Target="../tags/tag478.xml"/><Relationship Id="rId11" Type="http://schemas.openxmlformats.org/officeDocument/2006/relationships/tags" Target="../tags/tag483.xml"/><Relationship Id="rId24" Type="http://schemas.openxmlformats.org/officeDocument/2006/relationships/tags" Target="../tags/tag496.xml"/><Relationship Id="rId32" Type="http://schemas.openxmlformats.org/officeDocument/2006/relationships/tags" Target="../tags/tag504.xml"/><Relationship Id="rId37" Type="http://schemas.openxmlformats.org/officeDocument/2006/relationships/tags" Target="../tags/tag509.xml"/><Relationship Id="rId40" Type="http://schemas.openxmlformats.org/officeDocument/2006/relationships/tags" Target="../tags/tag512.xml"/><Relationship Id="rId45" Type="http://schemas.openxmlformats.org/officeDocument/2006/relationships/tags" Target="../tags/tag517.xml"/><Relationship Id="rId5" Type="http://schemas.openxmlformats.org/officeDocument/2006/relationships/tags" Target="../tags/tag477.xml"/><Relationship Id="rId15" Type="http://schemas.openxmlformats.org/officeDocument/2006/relationships/tags" Target="../tags/tag487.xml"/><Relationship Id="rId23" Type="http://schemas.openxmlformats.org/officeDocument/2006/relationships/tags" Target="../tags/tag495.xml"/><Relationship Id="rId28" Type="http://schemas.openxmlformats.org/officeDocument/2006/relationships/tags" Target="../tags/tag500.xml"/><Relationship Id="rId36" Type="http://schemas.openxmlformats.org/officeDocument/2006/relationships/tags" Target="../tags/tag508.xml"/><Relationship Id="rId49" Type="http://schemas.openxmlformats.org/officeDocument/2006/relationships/notesSlide" Target="../notesSlides/notesSlide12.xml"/><Relationship Id="rId10" Type="http://schemas.openxmlformats.org/officeDocument/2006/relationships/tags" Target="../tags/tag482.xml"/><Relationship Id="rId19" Type="http://schemas.openxmlformats.org/officeDocument/2006/relationships/tags" Target="../tags/tag491.xml"/><Relationship Id="rId31" Type="http://schemas.openxmlformats.org/officeDocument/2006/relationships/tags" Target="../tags/tag503.xml"/><Relationship Id="rId44" Type="http://schemas.openxmlformats.org/officeDocument/2006/relationships/tags" Target="../tags/tag516.xml"/><Relationship Id="rId4" Type="http://schemas.openxmlformats.org/officeDocument/2006/relationships/tags" Target="../tags/tag476.xml"/><Relationship Id="rId9" Type="http://schemas.openxmlformats.org/officeDocument/2006/relationships/tags" Target="../tags/tag481.xml"/><Relationship Id="rId14" Type="http://schemas.openxmlformats.org/officeDocument/2006/relationships/tags" Target="../tags/tag486.xml"/><Relationship Id="rId22" Type="http://schemas.openxmlformats.org/officeDocument/2006/relationships/tags" Target="../tags/tag494.xml"/><Relationship Id="rId27" Type="http://schemas.openxmlformats.org/officeDocument/2006/relationships/tags" Target="../tags/tag499.xml"/><Relationship Id="rId30" Type="http://schemas.openxmlformats.org/officeDocument/2006/relationships/tags" Target="../tags/tag502.xml"/><Relationship Id="rId35" Type="http://schemas.openxmlformats.org/officeDocument/2006/relationships/tags" Target="../tags/tag507.xml"/><Relationship Id="rId43" Type="http://schemas.openxmlformats.org/officeDocument/2006/relationships/tags" Target="../tags/tag515.xml"/><Relationship Id="rId48" Type="http://schemas.openxmlformats.org/officeDocument/2006/relationships/slideLayout" Target="../slideLayouts/slideLayout9.xml"/><Relationship Id="rId8" Type="http://schemas.openxmlformats.org/officeDocument/2006/relationships/tags" Target="../tags/tag480.xml"/></Relationships>
</file>

<file path=ppt/slides/_rels/slide14.xml.rels><?xml version="1.0" encoding="UTF-8" standalone="yes"?>
<Relationships xmlns="http://schemas.openxmlformats.org/package/2006/relationships"><Relationship Id="rId13" Type="http://schemas.openxmlformats.org/officeDocument/2006/relationships/tags" Target="../tags/tag532.xml"/><Relationship Id="rId18" Type="http://schemas.openxmlformats.org/officeDocument/2006/relationships/tags" Target="../tags/tag537.xml"/><Relationship Id="rId26" Type="http://schemas.openxmlformats.org/officeDocument/2006/relationships/tags" Target="../tags/tag545.xml"/><Relationship Id="rId39" Type="http://schemas.openxmlformats.org/officeDocument/2006/relationships/tags" Target="../tags/tag558.xml"/><Relationship Id="rId3" Type="http://schemas.openxmlformats.org/officeDocument/2006/relationships/tags" Target="../tags/tag522.xml"/><Relationship Id="rId21" Type="http://schemas.openxmlformats.org/officeDocument/2006/relationships/tags" Target="../tags/tag540.xml"/><Relationship Id="rId34" Type="http://schemas.openxmlformats.org/officeDocument/2006/relationships/tags" Target="../tags/tag553.xml"/><Relationship Id="rId42" Type="http://schemas.openxmlformats.org/officeDocument/2006/relationships/tags" Target="../tags/tag561.xml"/><Relationship Id="rId47" Type="http://schemas.openxmlformats.org/officeDocument/2006/relationships/tags" Target="../tags/tag566.xml"/><Relationship Id="rId50" Type="http://schemas.openxmlformats.org/officeDocument/2006/relationships/customXml" Target="../ink/ink3.xml"/><Relationship Id="rId7" Type="http://schemas.openxmlformats.org/officeDocument/2006/relationships/tags" Target="../tags/tag526.xml"/><Relationship Id="rId12" Type="http://schemas.openxmlformats.org/officeDocument/2006/relationships/tags" Target="../tags/tag531.xml"/><Relationship Id="rId17" Type="http://schemas.openxmlformats.org/officeDocument/2006/relationships/tags" Target="../tags/tag536.xml"/><Relationship Id="rId25" Type="http://schemas.openxmlformats.org/officeDocument/2006/relationships/tags" Target="../tags/tag544.xml"/><Relationship Id="rId33" Type="http://schemas.openxmlformats.org/officeDocument/2006/relationships/tags" Target="../tags/tag552.xml"/><Relationship Id="rId38" Type="http://schemas.openxmlformats.org/officeDocument/2006/relationships/tags" Target="../tags/tag557.xml"/><Relationship Id="rId46" Type="http://schemas.openxmlformats.org/officeDocument/2006/relationships/tags" Target="../tags/tag565.xml"/><Relationship Id="rId2" Type="http://schemas.openxmlformats.org/officeDocument/2006/relationships/tags" Target="../tags/tag521.xml"/><Relationship Id="rId16" Type="http://schemas.openxmlformats.org/officeDocument/2006/relationships/tags" Target="../tags/tag535.xml"/><Relationship Id="rId20" Type="http://schemas.openxmlformats.org/officeDocument/2006/relationships/tags" Target="../tags/tag539.xml"/><Relationship Id="rId29" Type="http://schemas.openxmlformats.org/officeDocument/2006/relationships/tags" Target="../tags/tag548.xml"/><Relationship Id="rId41" Type="http://schemas.openxmlformats.org/officeDocument/2006/relationships/tags" Target="../tags/tag560.xml"/><Relationship Id="rId1" Type="http://schemas.openxmlformats.org/officeDocument/2006/relationships/tags" Target="../tags/tag520.xml"/><Relationship Id="rId6" Type="http://schemas.openxmlformats.org/officeDocument/2006/relationships/tags" Target="../tags/tag525.xml"/><Relationship Id="rId11" Type="http://schemas.openxmlformats.org/officeDocument/2006/relationships/tags" Target="../tags/tag530.xml"/><Relationship Id="rId24" Type="http://schemas.openxmlformats.org/officeDocument/2006/relationships/tags" Target="../tags/tag543.xml"/><Relationship Id="rId32" Type="http://schemas.openxmlformats.org/officeDocument/2006/relationships/tags" Target="../tags/tag551.xml"/><Relationship Id="rId37" Type="http://schemas.openxmlformats.org/officeDocument/2006/relationships/tags" Target="../tags/tag556.xml"/><Relationship Id="rId40" Type="http://schemas.openxmlformats.org/officeDocument/2006/relationships/tags" Target="../tags/tag559.xml"/><Relationship Id="rId45" Type="http://schemas.openxmlformats.org/officeDocument/2006/relationships/tags" Target="../tags/tag564.xml"/><Relationship Id="rId5" Type="http://schemas.openxmlformats.org/officeDocument/2006/relationships/tags" Target="../tags/tag524.xml"/><Relationship Id="rId15" Type="http://schemas.openxmlformats.org/officeDocument/2006/relationships/tags" Target="../tags/tag534.xml"/><Relationship Id="rId23" Type="http://schemas.openxmlformats.org/officeDocument/2006/relationships/tags" Target="../tags/tag542.xml"/><Relationship Id="rId28" Type="http://schemas.openxmlformats.org/officeDocument/2006/relationships/tags" Target="../tags/tag547.xml"/><Relationship Id="rId36" Type="http://schemas.openxmlformats.org/officeDocument/2006/relationships/tags" Target="../tags/tag555.xml"/><Relationship Id="rId49" Type="http://schemas.openxmlformats.org/officeDocument/2006/relationships/notesSlide" Target="../notesSlides/notesSlide13.xml"/><Relationship Id="rId10" Type="http://schemas.openxmlformats.org/officeDocument/2006/relationships/tags" Target="../tags/tag529.xml"/><Relationship Id="rId19" Type="http://schemas.openxmlformats.org/officeDocument/2006/relationships/tags" Target="../tags/tag538.xml"/><Relationship Id="rId31" Type="http://schemas.openxmlformats.org/officeDocument/2006/relationships/tags" Target="../tags/tag550.xml"/><Relationship Id="rId44" Type="http://schemas.openxmlformats.org/officeDocument/2006/relationships/tags" Target="../tags/tag563.xml"/><Relationship Id="rId4" Type="http://schemas.openxmlformats.org/officeDocument/2006/relationships/tags" Target="../tags/tag523.xml"/><Relationship Id="rId9" Type="http://schemas.openxmlformats.org/officeDocument/2006/relationships/tags" Target="../tags/tag528.xml"/><Relationship Id="rId14" Type="http://schemas.openxmlformats.org/officeDocument/2006/relationships/tags" Target="../tags/tag533.xml"/><Relationship Id="rId22" Type="http://schemas.openxmlformats.org/officeDocument/2006/relationships/tags" Target="../tags/tag541.xml"/><Relationship Id="rId27" Type="http://schemas.openxmlformats.org/officeDocument/2006/relationships/tags" Target="../tags/tag546.xml"/><Relationship Id="rId30" Type="http://schemas.openxmlformats.org/officeDocument/2006/relationships/tags" Target="../tags/tag549.xml"/><Relationship Id="rId35" Type="http://schemas.openxmlformats.org/officeDocument/2006/relationships/tags" Target="../tags/tag554.xml"/><Relationship Id="rId43" Type="http://schemas.openxmlformats.org/officeDocument/2006/relationships/tags" Target="../tags/tag562.xml"/><Relationship Id="rId48" Type="http://schemas.openxmlformats.org/officeDocument/2006/relationships/slideLayout" Target="../slideLayouts/slideLayout9.xml"/><Relationship Id="rId8" Type="http://schemas.openxmlformats.org/officeDocument/2006/relationships/tags" Target="../tags/tag527.xml"/><Relationship Id="rId51" Type="http://schemas.openxmlformats.org/officeDocument/2006/relationships/image" Target="../media/image6.emf"/></Relationships>
</file>

<file path=ppt/slides/_rels/slide15.xml.rels><?xml version="1.0" encoding="UTF-8" standalone="yes"?>
<Relationships xmlns="http://schemas.openxmlformats.org/package/2006/relationships"><Relationship Id="rId13" Type="http://schemas.openxmlformats.org/officeDocument/2006/relationships/tags" Target="../tags/tag579.xml"/><Relationship Id="rId18" Type="http://schemas.openxmlformats.org/officeDocument/2006/relationships/tags" Target="../tags/tag584.xml"/><Relationship Id="rId26" Type="http://schemas.openxmlformats.org/officeDocument/2006/relationships/tags" Target="../tags/tag592.xml"/><Relationship Id="rId39" Type="http://schemas.openxmlformats.org/officeDocument/2006/relationships/tags" Target="../tags/tag605.xml"/><Relationship Id="rId3" Type="http://schemas.openxmlformats.org/officeDocument/2006/relationships/tags" Target="../tags/tag569.xml"/><Relationship Id="rId21" Type="http://schemas.openxmlformats.org/officeDocument/2006/relationships/tags" Target="../tags/tag587.xml"/><Relationship Id="rId34" Type="http://schemas.openxmlformats.org/officeDocument/2006/relationships/tags" Target="../tags/tag600.xml"/><Relationship Id="rId42" Type="http://schemas.openxmlformats.org/officeDocument/2006/relationships/tags" Target="../tags/tag608.xml"/><Relationship Id="rId47" Type="http://schemas.openxmlformats.org/officeDocument/2006/relationships/tags" Target="../tags/tag613.xml"/><Relationship Id="rId7" Type="http://schemas.openxmlformats.org/officeDocument/2006/relationships/tags" Target="../tags/tag573.xml"/><Relationship Id="rId12" Type="http://schemas.openxmlformats.org/officeDocument/2006/relationships/tags" Target="../tags/tag578.xml"/><Relationship Id="rId17" Type="http://schemas.openxmlformats.org/officeDocument/2006/relationships/tags" Target="../tags/tag583.xml"/><Relationship Id="rId25" Type="http://schemas.openxmlformats.org/officeDocument/2006/relationships/tags" Target="../tags/tag591.xml"/><Relationship Id="rId33" Type="http://schemas.openxmlformats.org/officeDocument/2006/relationships/tags" Target="../tags/tag599.xml"/><Relationship Id="rId38" Type="http://schemas.openxmlformats.org/officeDocument/2006/relationships/tags" Target="../tags/tag604.xml"/><Relationship Id="rId46" Type="http://schemas.openxmlformats.org/officeDocument/2006/relationships/tags" Target="../tags/tag612.xml"/><Relationship Id="rId2" Type="http://schemas.openxmlformats.org/officeDocument/2006/relationships/tags" Target="../tags/tag568.xml"/><Relationship Id="rId16" Type="http://schemas.openxmlformats.org/officeDocument/2006/relationships/tags" Target="../tags/tag582.xml"/><Relationship Id="rId20" Type="http://schemas.openxmlformats.org/officeDocument/2006/relationships/tags" Target="../tags/tag586.xml"/><Relationship Id="rId29" Type="http://schemas.openxmlformats.org/officeDocument/2006/relationships/tags" Target="../tags/tag595.xml"/><Relationship Id="rId41" Type="http://schemas.openxmlformats.org/officeDocument/2006/relationships/tags" Target="../tags/tag607.xml"/><Relationship Id="rId1" Type="http://schemas.openxmlformats.org/officeDocument/2006/relationships/tags" Target="../tags/tag567.xml"/><Relationship Id="rId6" Type="http://schemas.openxmlformats.org/officeDocument/2006/relationships/tags" Target="../tags/tag572.xml"/><Relationship Id="rId11" Type="http://schemas.openxmlformats.org/officeDocument/2006/relationships/tags" Target="../tags/tag577.xml"/><Relationship Id="rId24" Type="http://schemas.openxmlformats.org/officeDocument/2006/relationships/tags" Target="../tags/tag590.xml"/><Relationship Id="rId32" Type="http://schemas.openxmlformats.org/officeDocument/2006/relationships/tags" Target="../tags/tag598.xml"/><Relationship Id="rId37" Type="http://schemas.openxmlformats.org/officeDocument/2006/relationships/tags" Target="../tags/tag603.xml"/><Relationship Id="rId40" Type="http://schemas.openxmlformats.org/officeDocument/2006/relationships/tags" Target="../tags/tag606.xml"/><Relationship Id="rId45" Type="http://schemas.openxmlformats.org/officeDocument/2006/relationships/tags" Target="../tags/tag611.xml"/><Relationship Id="rId5" Type="http://schemas.openxmlformats.org/officeDocument/2006/relationships/tags" Target="../tags/tag571.xml"/><Relationship Id="rId15" Type="http://schemas.openxmlformats.org/officeDocument/2006/relationships/tags" Target="../tags/tag581.xml"/><Relationship Id="rId23" Type="http://schemas.openxmlformats.org/officeDocument/2006/relationships/tags" Target="../tags/tag589.xml"/><Relationship Id="rId28" Type="http://schemas.openxmlformats.org/officeDocument/2006/relationships/tags" Target="../tags/tag594.xml"/><Relationship Id="rId36" Type="http://schemas.openxmlformats.org/officeDocument/2006/relationships/tags" Target="../tags/tag602.xml"/><Relationship Id="rId49" Type="http://schemas.openxmlformats.org/officeDocument/2006/relationships/notesSlide" Target="../notesSlides/notesSlide14.xml"/><Relationship Id="rId10" Type="http://schemas.openxmlformats.org/officeDocument/2006/relationships/tags" Target="../tags/tag576.xml"/><Relationship Id="rId19" Type="http://schemas.openxmlformats.org/officeDocument/2006/relationships/tags" Target="../tags/tag585.xml"/><Relationship Id="rId31" Type="http://schemas.openxmlformats.org/officeDocument/2006/relationships/tags" Target="../tags/tag597.xml"/><Relationship Id="rId44" Type="http://schemas.openxmlformats.org/officeDocument/2006/relationships/tags" Target="../tags/tag610.xml"/><Relationship Id="rId4" Type="http://schemas.openxmlformats.org/officeDocument/2006/relationships/tags" Target="../tags/tag570.xml"/><Relationship Id="rId9" Type="http://schemas.openxmlformats.org/officeDocument/2006/relationships/tags" Target="../tags/tag575.xml"/><Relationship Id="rId14" Type="http://schemas.openxmlformats.org/officeDocument/2006/relationships/tags" Target="../tags/tag580.xml"/><Relationship Id="rId22" Type="http://schemas.openxmlformats.org/officeDocument/2006/relationships/tags" Target="../tags/tag588.xml"/><Relationship Id="rId27" Type="http://schemas.openxmlformats.org/officeDocument/2006/relationships/tags" Target="../tags/tag593.xml"/><Relationship Id="rId30" Type="http://schemas.openxmlformats.org/officeDocument/2006/relationships/tags" Target="../tags/tag596.xml"/><Relationship Id="rId35" Type="http://schemas.openxmlformats.org/officeDocument/2006/relationships/tags" Target="../tags/tag601.xml"/><Relationship Id="rId43" Type="http://schemas.openxmlformats.org/officeDocument/2006/relationships/tags" Target="../tags/tag609.xml"/><Relationship Id="rId48" Type="http://schemas.openxmlformats.org/officeDocument/2006/relationships/slideLayout" Target="../slideLayouts/slideLayout9.xml"/><Relationship Id="rId8" Type="http://schemas.openxmlformats.org/officeDocument/2006/relationships/tags" Target="../tags/tag574.xml"/></Relationships>
</file>

<file path=ppt/slides/_rels/slide16.xml.rels><?xml version="1.0" encoding="UTF-8" standalone="yes"?>
<Relationships xmlns="http://schemas.openxmlformats.org/package/2006/relationships"><Relationship Id="rId13" Type="http://schemas.openxmlformats.org/officeDocument/2006/relationships/tags" Target="../tags/tag626.xml"/><Relationship Id="rId18" Type="http://schemas.openxmlformats.org/officeDocument/2006/relationships/tags" Target="../tags/tag631.xml"/><Relationship Id="rId26" Type="http://schemas.openxmlformats.org/officeDocument/2006/relationships/tags" Target="../tags/tag639.xml"/><Relationship Id="rId39" Type="http://schemas.openxmlformats.org/officeDocument/2006/relationships/tags" Target="../tags/tag652.xml"/><Relationship Id="rId3" Type="http://schemas.openxmlformats.org/officeDocument/2006/relationships/tags" Target="../tags/tag616.xml"/><Relationship Id="rId21" Type="http://schemas.openxmlformats.org/officeDocument/2006/relationships/tags" Target="../tags/tag634.xml"/><Relationship Id="rId34" Type="http://schemas.openxmlformats.org/officeDocument/2006/relationships/tags" Target="../tags/tag647.xml"/><Relationship Id="rId42" Type="http://schemas.openxmlformats.org/officeDocument/2006/relationships/tags" Target="../tags/tag655.xml"/><Relationship Id="rId47" Type="http://schemas.openxmlformats.org/officeDocument/2006/relationships/tags" Target="../tags/tag660.xml"/><Relationship Id="rId50" Type="http://schemas.openxmlformats.org/officeDocument/2006/relationships/slideLayout" Target="../slideLayouts/slideLayout9.xml"/><Relationship Id="rId7" Type="http://schemas.openxmlformats.org/officeDocument/2006/relationships/tags" Target="../tags/tag620.xml"/><Relationship Id="rId12" Type="http://schemas.openxmlformats.org/officeDocument/2006/relationships/tags" Target="../tags/tag625.xml"/><Relationship Id="rId17" Type="http://schemas.openxmlformats.org/officeDocument/2006/relationships/tags" Target="../tags/tag630.xml"/><Relationship Id="rId25" Type="http://schemas.openxmlformats.org/officeDocument/2006/relationships/tags" Target="../tags/tag638.xml"/><Relationship Id="rId33" Type="http://schemas.openxmlformats.org/officeDocument/2006/relationships/tags" Target="../tags/tag646.xml"/><Relationship Id="rId38" Type="http://schemas.openxmlformats.org/officeDocument/2006/relationships/tags" Target="../tags/tag651.xml"/><Relationship Id="rId46" Type="http://schemas.openxmlformats.org/officeDocument/2006/relationships/tags" Target="../tags/tag659.xml"/><Relationship Id="rId2" Type="http://schemas.openxmlformats.org/officeDocument/2006/relationships/tags" Target="../tags/tag615.xml"/><Relationship Id="rId16" Type="http://schemas.openxmlformats.org/officeDocument/2006/relationships/tags" Target="../tags/tag629.xml"/><Relationship Id="rId20" Type="http://schemas.openxmlformats.org/officeDocument/2006/relationships/tags" Target="../tags/tag633.xml"/><Relationship Id="rId29" Type="http://schemas.openxmlformats.org/officeDocument/2006/relationships/tags" Target="../tags/tag642.xml"/><Relationship Id="rId41" Type="http://schemas.openxmlformats.org/officeDocument/2006/relationships/tags" Target="../tags/tag654.xml"/><Relationship Id="rId1" Type="http://schemas.openxmlformats.org/officeDocument/2006/relationships/tags" Target="../tags/tag614.xml"/><Relationship Id="rId6" Type="http://schemas.openxmlformats.org/officeDocument/2006/relationships/tags" Target="../tags/tag619.xml"/><Relationship Id="rId11" Type="http://schemas.openxmlformats.org/officeDocument/2006/relationships/tags" Target="../tags/tag624.xml"/><Relationship Id="rId24" Type="http://schemas.openxmlformats.org/officeDocument/2006/relationships/tags" Target="../tags/tag637.xml"/><Relationship Id="rId32" Type="http://schemas.openxmlformats.org/officeDocument/2006/relationships/tags" Target="../tags/tag645.xml"/><Relationship Id="rId37" Type="http://schemas.openxmlformats.org/officeDocument/2006/relationships/tags" Target="../tags/tag650.xml"/><Relationship Id="rId40" Type="http://schemas.openxmlformats.org/officeDocument/2006/relationships/tags" Target="../tags/tag653.xml"/><Relationship Id="rId45" Type="http://schemas.openxmlformats.org/officeDocument/2006/relationships/tags" Target="../tags/tag658.xml"/><Relationship Id="rId5" Type="http://schemas.openxmlformats.org/officeDocument/2006/relationships/tags" Target="../tags/tag618.xml"/><Relationship Id="rId15" Type="http://schemas.openxmlformats.org/officeDocument/2006/relationships/tags" Target="../tags/tag628.xml"/><Relationship Id="rId23" Type="http://schemas.openxmlformats.org/officeDocument/2006/relationships/tags" Target="../tags/tag636.xml"/><Relationship Id="rId28" Type="http://schemas.openxmlformats.org/officeDocument/2006/relationships/tags" Target="../tags/tag641.xml"/><Relationship Id="rId36" Type="http://schemas.openxmlformats.org/officeDocument/2006/relationships/tags" Target="../tags/tag649.xml"/><Relationship Id="rId49" Type="http://schemas.openxmlformats.org/officeDocument/2006/relationships/tags" Target="../tags/tag662.xml"/><Relationship Id="rId10" Type="http://schemas.openxmlformats.org/officeDocument/2006/relationships/tags" Target="../tags/tag623.xml"/><Relationship Id="rId19" Type="http://schemas.openxmlformats.org/officeDocument/2006/relationships/tags" Target="../tags/tag632.xml"/><Relationship Id="rId31" Type="http://schemas.openxmlformats.org/officeDocument/2006/relationships/tags" Target="../tags/tag644.xml"/><Relationship Id="rId44" Type="http://schemas.openxmlformats.org/officeDocument/2006/relationships/tags" Target="../tags/tag657.xml"/><Relationship Id="rId4" Type="http://schemas.openxmlformats.org/officeDocument/2006/relationships/tags" Target="../tags/tag617.xml"/><Relationship Id="rId9" Type="http://schemas.openxmlformats.org/officeDocument/2006/relationships/tags" Target="../tags/tag622.xml"/><Relationship Id="rId14" Type="http://schemas.openxmlformats.org/officeDocument/2006/relationships/tags" Target="../tags/tag627.xml"/><Relationship Id="rId22" Type="http://schemas.openxmlformats.org/officeDocument/2006/relationships/tags" Target="../tags/tag635.xml"/><Relationship Id="rId27" Type="http://schemas.openxmlformats.org/officeDocument/2006/relationships/tags" Target="../tags/tag640.xml"/><Relationship Id="rId30" Type="http://schemas.openxmlformats.org/officeDocument/2006/relationships/tags" Target="../tags/tag643.xml"/><Relationship Id="rId35" Type="http://schemas.openxmlformats.org/officeDocument/2006/relationships/tags" Target="../tags/tag648.xml"/><Relationship Id="rId43" Type="http://schemas.openxmlformats.org/officeDocument/2006/relationships/tags" Target="../tags/tag656.xml"/><Relationship Id="rId48" Type="http://schemas.openxmlformats.org/officeDocument/2006/relationships/tags" Target="../tags/tag661.xml"/><Relationship Id="rId8" Type="http://schemas.openxmlformats.org/officeDocument/2006/relationships/tags" Target="../tags/tag621.xml"/><Relationship Id="rId51" Type="http://schemas.openxmlformats.org/officeDocument/2006/relationships/notesSlide" Target="../notesSlides/notesSlide15.xml"/></Relationships>
</file>

<file path=ppt/slides/_rels/slide17.xml.rels><?xml version="1.0" encoding="UTF-8" standalone="yes"?>
<Relationships xmlns="http://schemas.openxmlformats.org/package/2006/relationships"><Relationship Id="rId13" Type="http://schemas.openxmlformats.org/officeDocument/2006/relationships/tags" Target="../tags/tag675.xml"/><Relationship Id="rId18" Type="http://schemas.openxmlformats.org/officeDocument/2006/relationships/tags" Target="../tags/tag680.xml"/><Relationship Id="rId26" Type="http://schemas.openxmlformats.org/officeDocument/2006/relationships/tags" Target="../tags/tag688.xml"/><Relationship Id="rId39" Type="http://schemas.openxmlformats.org/officeDocument/2006/relationships/tags" Target="../tags/tag701.xml"/><Relationship Id="rId3" Type="http://schemas.openxmlformats.org/officeDocument/2006/relationships/tags" Target="../tags/tag665.xml"/><Relationship Id="rId21" Type="http://schemas.openxmlformats.org/officeDocument/2006/relationships/tags" Target="../tags/tag683.xml"/><Relationship Id="rId34" Type="http://schemas.openxmlformats.org/officeDocument/2006/relationships/tags" Target="../tags/tag696.xml"/><Relationship Id="rId42" Type="http://schemas.openxmlformats.org/officeDocument/2006/relationships/tags" Target="../tags/tag704.xml"/><Relationship Id="rId47" Type="http://schemas.openxmlformats.org/officeDocument/2006/relationships/tags" Target="../tags/tag709.xml"/><Relationship Id="rId50" Type="http://schemas.openxmlformats.org/officeDocument/2006/relationships/notesSlide" Target="../notesSlides/notesSlide16.xml"/><Relationship Id="rId7" Type="http://schemas.openxmlformats.org/officeDocument/2006/relationships/tags" Target="../tags/tag669.xml"/><Relationship Id="rId12" Type="http://schemas.openxmlformats.org/officeDocument/2006/relationships/tags" Target="../tags/tag674.xml"/><Relationship Id="rId17" Type="http://schemas.openxmlformats.org/officeDocument/2006/relationships/tags" Target="../tags/tag679.xml"/><Relationship Id="rId25" Type="http://schemas.openxmlformats.org/officeDocument/2006/relationships/tags" Target="../tags/tag687.xml"/><Relationship Id="rId33" Type="http://schemas.openxmlformats.org/officeDocument/2006/relationships/tags" Target="../tags/tag695.xml"/><Relationship Id="rId38" Type="http://schemas.openxmlformats.org/officeDocument/2006/relationships/tags" Target="../tags/tag700.xml"/><Relationship Id="rId46" Type="http://schemas.openxmlformats.org/officeDocument/2006/relationships/tags" Target="../tags/tag708.xml"/><Relationship Id="rId2" Type="http://schemas.openxmlformats.org/officeDocument/2006/relationships/tags" Target="../tags/tag664.xml"/><Relationship Id="rId16" Type="http://schemas.openxmlformats.org/officeDocument/2006/relationships/tags" Target="../tags/tag678.xml"/><Relationship Id="rId20" Type="http://schemas.openxmlformats.org/officeDocument/2006/relationships/tags" Target="../tags/tag682.xml"/><Relationship Id="rId29" Type="http://schemas.openxmlformats.org/officeDocument/2006/relationships/tags" Target="../tags/tag691.xml"/><Relationship Id="rId41" Type="http://schemas.openxmlformats.org/officeDocument/2006/relationships/tags" Target="../tags/tag703.xml"/><Relationship Id="rId1" Type="http://schemas.openxmlformats.org/officeDocument/2006/relationships/tags" Target="../tags/tag663.xml"/><Relationship Id="rId6" Type="http://schemas.openxmlformats.org/officeDocument/2006/relationships/tags" Target="../tags/tag668.xml"/><Relationship Id="rId11" Type="http://schemas.openxmlformats.org/officeDocument/2006/relationships/tags" Target="../tags/tag673.xml"/><Relationship Id="rId24" Type="http://schemas.openxmlformats.org/officeDocument/2006/relationships/tags" Target="../tags/tag686.xml"/><Relationship Id="rId32" Type="http://schemas.openxmlformats.org/officeDocument/2006/relationships/tags" Target="../tags/tag694.xml"/><Relationship Id="rId37" Type="http://schemas.openxmlformats.org/officeDocument/2006/relationships/tags" Target="../tags/tag699.xml"/><Relationship Id="rId40" Type="http://schemas.openxmlformats.org/officeDocument/2006/relationships/tags" Target="../tags/tag702.xml"/><Relationship Id="rId45" Type="http://schemas.openxmlformats.org/officeDocument/2006/relationships/tags" Target="../tags/tag707.xml"/><Relationship Id="rId5" Type="http://schemas.openxmlformats.org/officeDocument/2006/relationships/tags" Target="../tags/tag667.xml"/><Relationship Id="rId15" Type="http://schemas.openxmlformats.org/officeDocument/2006/relationships/tags" Target="../tags/tag677.xml"/><Relationship Id="rId23" Type="http://schemas.openxmlformats.org/officeDocument/2006/relationships/tags" Target="../tags/tag685.xml"/><Relationship Id="rId28" Type="http://schemas.openxmlformats.org/officeDocument/2006/relationships/tags" Target="../tags/tag690.xml"/><Relationship Id="rId36" Type="http://schemas.openxmlformats.org/officeDocument/2006/relationships/tags" Target="../tags/tag698.xml"/><Relationship Id="rId49" Type="http://schemas.openxmlformats.org/officeDocument/2006/relationships/slideLayout" Target="../slideLayouts/slideLayout9.xml"/><Relationship Id="rId10" Type="http://schemas.openxmlformats.org/officeDocument/2006/relationships/tags" Target="../tags/tag672.xml"/><Relationship Id="rId19" Type="http://schemas.openxmlformats.org/officeDocument/2006/relationships/tags" Target="../tags/tag681.xml"/><Relationship Id="rId31" Type="http://schemas.openxmlformats.org/officeDocument/2006/relationships/tags" Target="../tags/tag693.xml"/><Relationship Id="rId44" Type="http://schemas.openxmlformats.org/officeDocument/2006/relationships/tags" Target="../tags/tag706.xml"/><Relationship Id="rId4" Type="http://schemas.openxmlformats.org/officeDocument/2006/relationships/tags" Target="../tags/tag666.xml"/><Relationship Id="rId9" Type="http://schemas.openxmlformats.org/officeDocument/2006/relationships/tags" Target="../tags/tag671.xml"/><Relationship Id="rId14" Type="http://schemas.openxmlformats.org/officeDocument/2006/relationships/tags" Target="../tags/tag676.xml"/><Relationship Id="rId22" Type="http://schemas.openxmlformats.org/officeDocument/2006/relationships/tags" Target="../tags/tag684.xml"/><Relationship Id="rId27" Type="http://schemas.openxmlformats.org/officeDocument/2006/relationships/tags" Target="../tags/tag689.xml"/><Relationship Id="rId30" Type="http://schemas.openxmlformats.org/officeDocument/2006/relationships/tags" Target="../tags/tag692.xml"/><Relationship Id="rId35" Type="http://schemas.openxmlformats.org/officeDocument/2006/relationships/tags" Target="../tags/tag697.xml"/><Relationship Id="rId43" Type="http://schemas.openxmlformats.org/officeDocument/2006/relationships/tags" Target="../tags/tag705.xml"/><Relationship Id="rId48" Type="http://schemas.openxmlformats.org/officeDocument/2006/relationships/tags" Target="../tags/tag710.xml"/><Relationship Id="rId8" Type="http://schemas.openxmlformats.org/officeDocument/2006/relationships/tags" Target="../tags/tag670.xml"/></Relationships>
</file>

<file path=ppt/slides/_rels/slide18.xml.rels><?xml version="1.0" encoding="UTF-8" standalone="yes"?>
<Relationships xmlns="http://schemas.openxmlformats.org/package/2006/relationships"><Relationship Id="rId13" Type="http://schemas.openxmlformats.org/officeDocument/2006/relationships/tags" Target="../tags/tag723.xml"/><Relationship Id="rId18" Type="http://schemas.openxmlformats.org/officeDocument/2006/relationships/tags" Target="../tags/tag728.xml"/><Relationship Id="rId26" Type="http://schemas.openxmlformats.org/officeDocument/2006/relationships/tags" Target="../tags/tag736.xml"/><Relationship Id="rId39" Type="http://schemas.openxmlformats.org/officeDocument/2006/relationships/tags" Target="../tags/tag749.xml"/><Relationship Id="rId3" Type="http://schemas.openxmlformats.org/officeDocument/2006/relationships/tags" Target="../tags/tag713.xml"/><Relationship Id="rId21" Type="http://schemas.openxmlformats.org/officeDocument/2006/relationships/tags" Target="../tags/tag731.xml"/><Relationship Id="rId34" Type="http://schemas.openxmlformats.org/officeDocument/2006/relationships/tags" Target="../tags/tag744.xml"/><Relationship Id="rId42" Type="http://schemas.openxmlformats.org/officeDocument/2006/relationships/tags" Target="../tags/tag752.xml"/><Relationship Id="rId47" Type="http://schemas.openxmlformats.org/officeDocument/2006/relationships/tags" Target="../tags/tag757.xml"/><Relationship Id="rId50" Type="http://schemas.openxmlformats.org/officeDocument/2006/relationships/slideLayout" Target="../slideLayouts/slideLayout9.xml"/><Relationship Id="rId7" Type="http://schemas.openxmlformats.org/officeDocument/2006/relationships/tags" Target="../tags/tag717.xml"/><Relationship Id="rId12" Type="http://schemas.openxmlformats.org/officeDocument/2006/relationships/tags" Target="../tags/tag722.xml"/><Relationship Id="rId17" Type="http://schemas.openxmlformats.org/officeDocument/2006/relationships/tags" Target="../tags/tag727.xml"/><Relationship Id="rId25" Type="http://schemas.openxmlformats.org/officeDocument/2006/relationships/tags" Target="../tags/tag735.xml"/><Relationship Id="rId33" Type="http://schemas.openxmlformats.org/officeDocument/2006/relationships/tags" Target="../tags/tag743.xml"/><Relationship Id="rId38" Type="http://schemas.openxmlformats.org/officeDocument/2006/relationships/tags" Target="../tags/tag748.xml"/><Relationship Id="rId46" Type="http://schemas.openxmlformats.org/officeDocument/2006/relationships/tags" Target="../tags/tag756.xml"/><Relationship Id="rId2" Type="http://schemas.openxmlformats.org/officeDocument/2006/relationships/tags" Target="../tags/tag712.xml"/><Relationship Id="rId16" Type="http://schemas.openxmlformats.org/officeDocument/2006/relationships/tags" Target="../tags/tag726.xml"/><Relationship Id="rId20" Type="http://schemas.openxmlformats.org/officeDocument/2006/relationships/tags" Target="../tags/tag730.xml"/><Relationship Id="rId29" Type="http://schemas.openxmlformats.org/officeDocument/2006/relationships/tags" Target="../tags/tag739.xml"/><Relationship Id="rId41" Type="http://schemas.openxmlformats.org/officeDocument/2006/relationships/tags" Target="../tags/tag751.xml"/><Relationship Id="rId1" Type="http://schemas.openxmlformats.org/officeDocument/2006/relationships/tags" Target="../tags/tag711.xml"/><Relationship Id="rId6" Type="http://schemas.openxmlformats.org/officeDocument/2006/relationships/tags" Target="../tags/tag716.xml"/><Relationship Id="rId11" Type="http://schemas.openxmlformats.org/officeDocument/2006/relationships/tags" Target="../tags/tag721.xml"/><Relationship Id="rId24" Type="http://schemas.openxmlformats.org/officeDocument/2006/relationships/tags" Target="../tags/tag734.xml"/><Relationship Id="rId32" Type="http://schemas.openxmlformats.org/officeDocument/2006/relationships/tags" Target="../tags/tag742.xml"/><Relationship Id="rId37" Type="http://schemas.openxmlformats.org/officeDocument/2006/relationships/tags" Target="../tags/tag747.xml"/><Relationship Id="rId40" Type="http://schemas.openxmlformats.org/officeDocument/2006/relationships/tags" Target="../tags/tag750.xml"/><Relationship Id="rId45" Type="http://schemas.openxmlformats.org/officeDocument/2006/relationships/tags" Target="../tags/tag755.xml"/><Relationship Id="rId5" Type="http://schemas.openxmlformats.org/officeDocument/2006/relationships/tags" Target="../tags/tag715.xml"/><Relationship Id="rId15" Type="http://schemas.openxmlformats.org/officeDocument/2006/relationships/tags" Target="../tags/tag725.xml"/><Relationship Id="rId23" Type="http://schemas.openxmlformats.org/officeDocument/2006/relationships/tags" Target="../tags/tag733.xml"/><Relationship Id="rId28" Type="http://schemas.openxmlformats.org/officeDocument/2006/relationships/tags" Target="../tags/tag738.xml"/><Relationship Id="rId36" Type="http://schemas.openxmlformats.org/officeDocument/2006/relationships/tags" Target="../tags/tag746.xml"/><Relationship Id="rId49" Type="http://schemas.openxmlformats.org/officeDocument/2006/relationships/tags" Target="../tags/tag759.xml"/><Relationship Id="rId10" Type="http://schemas.openxmlformats.org/officeDocument/2006/relationships/tags" Target="../tags/tag720.xml"/><Relationship Id="rId19" Type="http://schemas.openxmlformats.org/officeDocument/2006/relationships/tags" Target="../tags/tag729.xml"/><Relationship Id="rId31" Type="http://schemas.openxmlformats.org/officeDocument/2006/relationships/tags" Target="../tags/tag741.xml"/><Relationship Id="rId44" Type="http://schemas.openxmlformats.org/officeDocument/2006/relationships/tags" Target="../tags/tag754.xml"/><Relationship Id="rId4" Type="http://schemas.openxmlformats.org/officeDocument/2006/relationships/tags" Target="../tags/tag714.xml"/><Relationship Id="rId9" Type="http://schemas.openxmlformats.org/officeDocument/2006/relationships/tags" Target="../tags/tag719.xml"/><Relationship Id="rId14" Type="http://schemas.openxmlformats.org/officeDocument/2006/relationships/tags" Target="../tags/tag724.xml"/><Relationship Id="rId22" Type="http://schemas.openxmlformats.org/officeDocument/2006/relationships/tags" Target="../tags/tag732.xml"/><Relationship Id="rId27" Type="http://schemas.openxmlformats.org/officeDocument/2006/relationships/tags" Target="../tags/tag737.xml"/><Relationship Id="rId30" Type="http://schemas.openxmlformats.org/officeDocument/2006/relationships/tags" Target="../tags/tag740.xml"/><Relationship Id="rId35" Type="http://schemas.openxmlformats.org/officeDocument/2006/relationships/tags" Target="../tags/tag745.xml"/><Relationship Id="rId43" Type="http://schemas.openxmlformats.org/officeDocument/2006/relationships/tags" Target="../tags/tag753.xml"/><Relationship Id="rId48" Type="http://schemas.openxmlformats.org/officeDocument/2006/relationships/tags" Target="../tags/tag758.xml"/><Relationship Id="rId8" Type="http://schemas.openxmlformats.org/officeDocument/2006/relationships/tags" Target="../tags/tag718.xml"/><Relationship Id="rId51" Type="http://schemas.openxmlformats.org/officeDocument/2006/relationships/notesSlide" Target="../notesSlides/notesSlide17.xml"/></Relationships>
</file>

<file path=ppt/slides/_rels/slide19.xml.rels><?xml version="1.0" encoding="UTF-8" standalone="yes"?>
<Relationships xmlns="http://schemas.openxmlformats.org/package/2006/relationships"><Relationship Id="rId13" Type="http://schemas.openxmlformats.org/officeDocument/2006/relationships/tags" Target="../tags/tag772.xml"/><Relationship Id="rId18" Type="http://schemas.openxmlformats.org/officeDocument/2006/relationships/tags" Target="../tags/tag777.xml"/><Relationship Id="rId26" Type="http://schemas.openxmlformats.org/officeDocument/2006/relationships/tags" Target="../tags/tag785.xml"/><Relationship Id="rId39" Type="http://schemas.openxmlformats.org/officeDocument/2006/relationships/tags" Target="../tags/tag798.xml"/><Relationship Id="rId3" Type="http://schemas.openxmlformats.org/officeDocument/2006/relationships/tags" Target="../tags/tag762.xml"/><Relationship Id="rId21" Type="http://schemas.openxmlformats.org/officeDocument/2006/relationships/tags" Target="../tags/tag780.xml"/><Relationship Id="rId34" Type="http://schemas.openxmlformats.org/officeDocument/2006/relationships/tags" Target="../tags/tag793.xml"/><Relationship Id="rId42" Type="http://schemas.openxmlformats.org/officeDocument/2006/relationships/tags" Target="../tags/tag801.xml"/><Relationship Id="rId47" Type="http://schemas.openxmlformats.org/officeDocument/2006/relationships/tags" Target="../tags/tag806.xml"/><Relationship Id="rId50" Type="http://schemas.openxmlformats.org/officeDocument/2006/relationships/notesSlide" Target="../notesSlides/notesSlide18.xml"/><Relationship Id="rId7" Type="http://schemas.openxmlformats.org/officeDocument/2006/relationships/tags" Target="../tags/tag766.xml"/><Relationship Id="rId12" Type="http://schemas.openxmlformats.org/officeDocument/2006/relationships/tags" Target="../tags/tag771.xml"/><Relationship Id="rId17" Type="http://schemas.openxmlformats.org/officeDocument/2006/relationships/tags" Target="../tags/tag776.xml"/><Relationship Id="rId25" Type="http://schemas.openxmlformats.org/officeDocument/2006/relationships/tags" Target="../tags/tag784.xml"/><Relationship Id="rId33" Type="http://schemas.openxmlformats.org/officeDocument/2006/relationships/tags" Target="../tags/tag792.xml"/><Relationship Id="rId38" Type="http://schemas.openxmlformats.org/officeDocument/2006/relationships/tags" Target="../tags/tag797.xml"/><Relationship Id="rId46" Type="http://schemas.openxmlformats.org/officeDocument/2006/relationships/tags" Target="../tags/tag805.xml"/><Relationship Id="rId2" Type="http://schemas.openxmlformats.org/officeDocument/2006/relationships/tags" Target="../tags/tag761.xml"/><Relationship Id="rId16" Type="http://schemas.openxmlformats.org/officeDocument/2006/relationships/tags" Target="../tags/tag775.xml"/><Relationship Id="rId20" Type="http://schemas.openxmlformats.org/officeDocument/2006/relationships/tags" Target="../tags/tag779.xml"/><Relationship Id="rId29" Type="http://schemas.openxmlformats.org/officeDocument/2006/relationships/tags" Target="../tags/tag788.xml"/><Relationship Id="rId41" Type="http://schemas.openxmlformats.org/officeDocument/2006/relationships/tags" Target="../tags/tag800.xml"/><Relationship Id="rId1" Type="http://schemas.openxmlformats.org/officeDocument/2006/relationships/tags" Target="../tags/tag760.xml"/><Relationship Id="rId6" Type="http://schemas.openxmlformats.org/officeDocument/2006/relationships/tags" Target="../tags/tag765.xml"/><Relationship Id="rId11" Type="http://schemas.openxmlformats.org/officeDocument/2006/relationships/tags" Target="../tags/tag770.xml"/><Relationship Id="rId24" Type="http://schemas.openxmlformats.org/officeDocument/2006/relationships/tags" Target="../tags/tag783.xml"/><Relationship Id="rId32" Type="http://schemas.openxmlformats.org/officeDocument/2006/relationships/tags" Target="../tags/tag791.xml"/><Relationship Id="rId37" Type="http://schemas.openxmlformats.org/officeDocument/2006/relationships/tags" Target="../tags/tag796.xml"/><Relationship Id="rId40" Type="http://schemas.openxmlformats.org/officeDocument/2006/relationships/tags" Target="../tags/tag799.xml"/><Relationship Id="rId45" Type="http://schemas.openxmlformats.org/officeDocument/2006/relationships/tags" Target="../tags/tag804.xml"/><Relationship Id="rId5" Type="http://schemas.openxmlformats.org/officeDocument/2006/relationships/tags" Target="../tags/tag764.xml"/><Relationship Id="rId15" Type="http://schemas.openxmlformats.org/officeDocument/2006/relationships/tags" Target="../tags/tag774.xml"/><Relationship Id="rId23" Type="http://schemas.openxmlformats.org/officeDocument/2006/relationships/tags" Target="../tags/tag782.xml"/><Relationship Id="rId28" Type="http://schemas.openxmlformats.org/officeDocument/2006/relationships/tags" Target="../tags/tag787.xml"/><Relationship Id="rId36" Type="http://schemas.openxmlformats.org/officeDocument/2006/relationships/tags" Target="../tags/tag795.xml"/><Relationship Id="rId49" Type="http://schemas.openxmlformats.org/officeDocument/2006/relationships/slideLayout" Target="../slideLayouts/slideLayout9.xml"/><Relationship Id="rId10" Type="http://schemas.openxmlformats.org/officeDocument/2006/relationships/tags" Target="../tags/tag769.xml"/><Relationship Id="rId19" Type="http://schemas.openxmlformats.org/officeDocument/2006/relationships/tags" Target="../tags/tag778.xml"/><Relationship Id="rId31" Type="http://schemas.openxmlformats.org/officeDocument/2006/relationships/tags" Target="../tags/tag790.xml"/><Relationship Id="rId44" Type="http://schemas.openxmlformats.org/officeDocument/2006/relationships/tags" Target="../tags/tag803.xml"/><Relationship Id="rId4" Type="http://schemas.openxmlformats.org/officeDocument/2006/relationships/tags" Target="../tags/tag763.xml"/><Relationship Id="rId9" Type="http://schemas.openxmlformats.org/officeDocument/2006/relationships/tags" Target="../tags/tag768.xml"/><Relationship Id="rId14" Type="http://schemas.openxmlformats.org/officeDocument/2006/relationships/tags" Target="../tags/tag773.xml"/><Relationship Id="rId22" Type="http://schemas.openxmlformats.org/officeDocument/2006/relationships/tags" Target="../tags/tag781.xml"/><Relationship Id="rId27" Type="http://schemas.openxmlformats.org/officeDocument/2006/relationships/tags" Target="../tags/tag786.xml"/><Relationship Id="rId30" Type="http://schemas.openxmlformats.org/officeDocument/2006/relationships/tags" Target="../tags/tag789.xml"/><Relationship Id="rId35" Type="http://schemas.openxmlformats.org/officeDocument/2006/relationships/tags" Target="../tags/tag794.xml"/><Relationship Id="rId43" Type="http://schemas.openxmlformats.org/officeDocument/2006/relationships/tags" Target="../tags/tag802.xml"/><Relationship Id="rId48" Type="http://schemas.openxmlformats.org/officeDocument/2006/relationships/tags" Target="../tags/tag807.xml"/><Relationship Id="rId8" Type="http://schemas.openxmlformats.org/officeDocument/2006/relationships/tags" Target="../tags/tag767.xml"/></Relationships>
</file>

<file path=ppt/slides/_rels/slide20.xml.rels><?xml version="1.0" encoding="UTF-8" standalone="yes"?>
<Relationships xmlns="http://schemas.openxmlformats.org/package/2006/relationships"><Relationship Id="rId13" Type="http://schemas.openxmlformats.org/officeDocument/2006/relationships/tags" Target="../tags/tag820.xml"/><Relationship Id="rId18" Type="http://schemas.openxmlformats.org/officeDocument/2006/relationships/tags" Target="../tags/tag825.xml"/><Relationship Id="rId26" Type="http://schemas.openxmlformats.org/officeDocument/2006/relationships/tags" Target="../tags/tag833.xml"/><Relationship Id="rId39" Type="http://schemas.openxmlformats.org/officeDocument/2006/relationships/tags" Target="../tags/tag846.xml"/><Relationship Id="rId3" Type="http://schemas.openxmlformats.org/officeDocument/2006/relationships/tags" Target="../tags/tag810.xml"/><Relationship Id="rId21" Type="http://schemas.openxmlformats.org/officeDocument/2006/relationships/tags" Target="../tags/tag828.xml"/><Relationship Id="rId34" Type="http://schemas.openxmlformats.org/officeDocument/2006/relationships/tags" Target="../tags/tag841.xml"/><Relationship Id="rId42" Type="http://schemas.openxmlformats.org/officeDocument/2006/relationships/tags" Target="../tags/tag849.xml"/><Relationship Id="rId47" Type="http://schemas.openxmlformats.org/officeDocument/2006/relationships/tags" Target="../tags/tag854.xml"/><Relationship Id="rId50" Type="http://schemas.openxmlformats.org/officeDocument/2006/relationships/notesSlide" Target="../notesSlides/notesSlide19.xml"/><Relationship Id="rId7" Type="http://schemas.openxmlformats.org/officeDocument/2006/relationships/tags" Target="../tags/tag814.xml"/><Relationship Id="rId12" Type="http://schemas.openxmlformats.org/officeDocument/2006/relationships/tags" Target="../tags/tag819.xml"/><Relationship Id="rId17" Type="http://schemas.openxmlformats.org/officeDocument/2006/relationships/tags" Target="../tags/tag824.xml"/><Relationship Id="rId25" Type="http://schemas.openxmlformats.org/officeDocument/2006/relationships/tags" Target="../tags/tag832.xml"/><Relationship Id="rId33" Type="http://schemas.openxmlformats.org/officeDocument/2006/relationships/tags" Target="../tags/tag840.xml"/><Relationship Id="rId38" Type="http://schemas.openxmlformats.org/officeDocument/2006/relationships/tags" Target="../tags/tag845.xml"/><Relationship Id="rId46" Type="http://schemas.openxmlformats.org/officeDocument/2006/relationships/tags" Target="../tags/tag853.xml"/><Relationship Id="rId2" Type="http://schemas.openxmlformats.org/officeDocument/2006/relationships/tags" Target="../tags/tag809.xml"/><Relationship Id="rId16" Type="http://schemas.openxmlformats.org/officeDocument/2006/relationships/tags" Target="../tags/tag823.xml"/><Relationship Id="rId20" Type="http://schemas.openxmlformats.org/officeDocument/2006/relationships/tags" Target="../tags/tag827.xml"/><Relationship Id="rId29" Type="http://schemas.openxmlformats.org/officeDocument/2006/relationships/tags" Target="../tags/tag836.xml"/><Relationship Id="rId41" Type="http://schemas.openxmlformats.org/officeDocument/2006/relationships/tags" Target="../tags/tag848.xml"/><Relationship Id="rId1" Type="http://schemas.openxmlformats.org/officeDocument/2006/relationships/tags" Target="../tags/tag808.xml"/><Relationship Id="rId6" Type="http://schemas.openxmlformats.org/officeDocument/2006/relationships/tags" Target="../tags/tag813.xml"/><Relationship Id="rId11" Type="http://schemas.openxmlformats.org/officeDocument/2006/relationships/tags" Target="../tags/tag818.xml"/><Relationship Id="rId24" Type="http://schemas.openxmlformats.org/officeDocument/2006/relationships/tags" Target="../tags/tag831.xml"/><Relationship Id="rId32" Type="http://schemas.openxmlformats.org/officeDocument/2006/relationships/tags" Target="../tags/tag839.xml"/><Relationship Id="rId37" Type="http://schemas.openxmlformats.org/officeDocument/2006/relationships/tags" Target="../tags/tag844.xml"/><Relationship Id="rId40" Type="http://schemas.openxmlformats.org/officeDocument/2006/relationships/tags" Target="../tags/tag847.xml"/><Relationship Id="rId45" Type="http://schemas.openxmlformats.org/officeDocument/2006/relationships/tags" Target="../tags/tag852.xml"/><Relationship Id="rId5" Type="http://schemas.openxmlformats.org/officeDocument/2006/relationships/tags" Target="../tags/tag812.xml"/><Relationship Id="rId15" Type="http://schemas.openxmlformats.org/officeDocument/2006/relationships/tags" Target="../tags/tag822.xml"/><Relationship Id="rId23" Type="http://schemas.openxmlformats.org/officeDocument/2006/relationships/tags" Target="../tags/tag830.xml"/><Relationship Id="rId28" Type="http://schemas.openxmlformats.org/officeDocument/2006/relationships/tags" Target="../tags/tag835.xml"/><Relationship Id="rId36" Type="http://schemas.openxmlformats.org/officeDocument/2006/relationships/tags" Target="../tags/tag843.xml"/><Relationship Id="rId49" Type="http://schemas.openxmlformats.org/officeDocument/2006/relationships/slideLayout" Target="../slideLayouts/slideLayout9.xml"/><Relationship Id="rId10" Type="http://schemas.openxmlformats.org/officeDocument/2006/relationships/tags" Target="../tags/tag817.xml"/><Relationship Id="rId19" Type="http://schemas.openxmlformats.org/officeDocument/2006/relationships/tags" Target="../tags/tag826.xml"/><Relationship Id="rId31" Type="http://schemas.openxmlformats.org/officeDocument/2006/relationships/tags" Target="../tags/tag838.xml"/><Relationship Id="rId44" Type="http://schemas.openxmlformats.org/officeDocument/2006/relationships/tags" Target="../tags/tag851.xml"/><Relationship Id="rId52" Type="http://schemas.openxmlformats.org/officeDocument/2006/relationships/image" Target="../media/image7.emf"/><Relationship Id="rId4" Type="http://schemas.openxmlformats.org/officeDocument/2006/relationships/tags" Target="../tags/tag811.xml"/><Relationship Id="rId9" Type="http://schemas.openxmlformats.org/officeDocument/2006/relationships/tags" Target="../tags/tag816.xml"/><Relationship Id="rId14" Type="http://schemas.openxmlformats.org/officeDocument/2006/relationships/tags" Target="../tags/tag821.xml"/><Relationship Id="rId22" Type="http://schemas.openxmlformats.org/officeDocument/2006/relationships/tags" Target="../tags/tag829.xml"/><Relationship Id="rId27" Type="http://schemas.openxmlformats.org/officeDocument/2006/relationships/tags" Target="../tags/tag834.xml"/><Relationship Id="rId30" Type="http://schemas.openxmlformats.org/officeDocument/2006/relationships/tags" Target="../tags/tag837.xml"/><Relationship Id="rId35" Type="http://schemas.openxmlformats.org/officeDocument/2006/relationships/tags" Target="../tags/tag842.xml"/><Relationship Id="rId43" Type="http://schemas.openxmlformats.org/officeDocument/2006/relationships/tags" Target="../tags/tag850.xml"/><Relationship Id="rId48" Type="http://schemas.openxmlformats.org/officeDocument/2006/relationships/tags" Target="../tags/tag855.xml"/><Relationship Id="rId8" Type="http://schemas.openxmlformats.org/officeDocument/2006/relationships/tags" Target="../tags/tag815.xml"/><Relationship Id="rId51" Type="http://schemas.openxmlformats.org/officeDocument/2006/relationships/customXml" Target="../ink/ink4.xml"/></Relationships>
</file>

<file path=ppt/slides/_rels/slide21.xml.rels><?xml version="1.0" encoding="UTF-8" standalone="yes"?>
<Relationships xmlns="http://schemas.openxmlformats.org/package/2006/relationships"><Relationship Id="rId13" Type="http://schemas.openxmlformats.org/officeDocument/2006/relationships/tags" Target="../tags/tag868.xml"/><Relationship Id="rId18" Type="http://schemas.openxmlformats.org/officeDocument/2006/relationships/tags" Target="../tags/tag873.xml"/><Relationship Id="rId26" Type="http://schemas.openxmlformats.org/officeDocument/2006/relationships/tags" Target="../tags/tag881.xml"/><Relationship Id="rId39" Type="http://schemas.openxmlformats.org/officeDocument/2006/relationships/tags" Target="../tags/tag894.xml"/><Relationship Id="rId3" Type="http://schemas.openxmlformats.org/officeDocument/2006/relationships/tags" Target="../tags/tag858.xml"/><Relationship Id="rId21" Type="http://schemas.openxmlformats.org/officeDocument/2006/relationships/tags" Target="../tags/tag876.xml"/><Relationship Id="rId34" Type="http://schemas.openxmlformats.org/officeDocument/2006/relationships/tags" Target="../tags/tag889.xml"/><Relationship Id="rId42" Type="http://schemas.openxmlformats.org/officeDocument/2006/relationships/tags" Target="../tags/tag897.xml"/><Relationship Id="rId47" Type="http://schemas.openxmlformats.org/officeDocument/2006/relationships/tags" Target="../tags/tag902.xml"/><Relationship Id="rId50" Type="http://schemas.openxmlformats.org/officeDocument/2006/relationships/notesSlide" Target="../notesSlides/notesSlide20.xml"/><Relationship Id="rId7" Type="http://schemas.openxmlformats.org/officeDocument/2006/relationships/tags" Target="../tags/tag862.xml"/><Relationship Id="rId12" Type="http://schemas.openxmlformats.org/officeDocument/2006/relationships/tags" Target="../tags/tag867.xml"/><Relationship Id="rId17" Type="http://schemas.openxmlformats.org/officeDocument/2006/relationships/tags" Target="../tags/tag872.xml"/><Relationship Id="rId25" Type="http://schemas.openxmlformats.org/officeDocument/2006/relationships/tags" Target="../tags/tag880.xml"/><Relationship Id="rId33" Type="http://schemas.openxmlformats.org/officeDocument/2006/relationships/tags" Target="../tags/tag888.xml"/><Relationship Id="rId38" Type="http://schemas.openxmlformats.org/officeDocument/2006/relationships/tags" Target="../tags/tag893.xml"/><Relationship Id="rId46" Type="http://schemas.openxmlformats.org/officeDocument/2006/relationships/tags" Target="../tags/tag901.xml"/><Relationship Id="rId2" Type="http://schemas.openxmlformats.org/officeDocument/2006/relationships/tags" Target="../tags/tag857.xml"/><Relationship Id="rId16" Type="http://schemas.openxmlformats.org/officeDocument/2006/relationships/tags" Target="../tags/tag871.xml"/><Relationship Id="rId20" Type="http://schemas.openxmlformats.org/officeDocument/2006/relationships/tags" Target="../tags/tag875.xml"/><Relationship Id="rId29" Type="http://schemas.openxmlformats.org/officeDocument/2006/relationships/tags" Target="../tags/tag884.xml"/><Relationship Id="rId41" Type="http://schemas.openxmlformats.org/officeDocument/2006/relationships/tags" Target="../tags/tag896.xml"/><Relationship Id="rId1" Type="http://schemas.openxmlformats.org/officeDocument/2006/relationships/tags" Target="../tags/tag856.xml"/><Relationship Id="rId6" Type="http://schemas.openxmlformats.org/officeDocument/2006/relationships/tags" Target="../tags/tag861.xml"/><Relationship Id="rId11" Type="http://schemas.openxmlformats.org/officeDocument/2006/relationships/tags" Target="../tags/tag866.xml"/><Relationship Id="rId24" Type="http://schemas.openxmlformats.org/officeDocument/2006/relationships/tags" Target="../tags/tag879.xml"/><Relationship Id="rId32" Type="http://schemas.openxmlformats.org/officeDocument/2006/relationships/tags" Target="../tags/tag887.xml"/><Relationship Id="rId37" Type="http://schemas.openxmlformats.org/officeDocument/2006/relationships/tags" Target="../tags/tag892.xml"/><Relationship Id="rId40" Type="http://schemas.openxmlformats.org/officeDocument/2006/relationships/tags" Target="../tags/tag895.xml"/><Relationship Id="rId45" Type="http://schemas.openxmlformats.org/officeDocument/2006/relationships/tags" Target="../tags/tag900.xml"/><Relationship Id="rId5" Type="http://schemas.openxmlformats.org/officeDocument/2006/relationships/tags" Target="../tags/tag860.xml"/><Relationship Id="rId15" Type="http://schemas.openxmlformats.org/officeDocument/2006/relationships/tags" Target="../tags/tag870.xml"/><Relationship Id="rId23" Type="http://schemas.openxmlformats.org/officeDocument/2006/relationships/tags" Target="../tags/tag878.xml"/><Relationship Id="rId28" Type="http://schemas.openxmlformats.org/officeDocument/2006/relationships/tags" Target="../tags/tag883.xml"/><Relationship Id="rId36" Type="http://schemas.openxmlformats.org/officeDocument/2006/relationships/tags" Target="../tags/tag891.xml"/><Relationship Id="rId49" Type="http://schemas.openxmlformats.org/officeDocument/2006/relationships/slideLayout" Target="../slideLayouts/slideLayout9.xml"/><Relationship Id="rId10" Type="http://schemas.openxmlformats.org/officeDocument/2006/relationships/tags" Target="../tags/tag865.xml"/><Relationship Id="rId19" Type="http://schemas.openxmlformats.org/officeDocument/2006/relationships/tags" Target="../tags/tag874.xml"/><Relationship Id="rId31" Type="http://schemas.openxmlformats.org/officeDocument/2006/relationships/tags" Target="../tags/tag886.xml"/><Relationship Id="rId44" Type="http://schemas.openxmlformats.org/officeDocument/2006/relationships/tags" Target="../tags/tag899.xml"/><Relationship Id="rId52" Type="http://schemas.openxmlformats.org/officeDocument/2006/relationships/image" Target="../media/image8.emf"/><Relationship Id="rId4" Type="http://schemas.openxmlformats.org/officeDocument/2006/relationships/tags" Target="../tags/tag859.xml"/><Relationship Id="rId9" Type="http://schemas.openxmlformats.org/officeDocument/2006/relationships/tags" Target="../tags/tag864.xml"/><Relationship Id="rId14" Type="http://schemas.openxmlformats.org/officeDocument/2006/relationships/tags" Target="../tags/tag869.xml"/><Relationship Id="rId22" Type="http://schemas.openxmlformats.org/officeDocument/2006/relationships/tags" Target="../tags/tag877.xml"/><Relationship Id="rId27" Type="http://schemas.openxmlformats.org/officeDocument/2006/relationships/tags" Target="../tags/tag882.xml"/><Relationship Id="rId30" Type="http://schemas.openxmlformats.org/officeDocument/2006/relationships/tags" Target="../tags/tag885.xml"/><Relationship Id="rId35" Type="http://schemas.openxmlformats.org/officeDocument/2006/relationships/tags" Target="../tags/tag890.xml"/><Relationship Id="rId43" Type="http://schemas.openxmlformats.org/officeDocument/2006/relationships/tags" Target="../tags/tag898.xml"/><Relationship Id="rId48" Type="http://schemas.openxmlformats.org/officeDocument/2006/relationships/tags" Target="../tags/tag903.xml"/><Relationship Id="rId8" Type="http://schemas.openxmlformats.org/officeDocument/2006/relationships/tags" Target="../tags/tag863.xml"/><Relationship Id="rId51" Type="http://schemas.openxmlformats.org/officeDocument/2006/relationships/customXml" Target="../ink/ink5.xml"/></Relationships>
</file>

<file path=ppt/slides/_rels/slide22.xml.rels><?xml version="1.0" encoding="UTF-8" standalone="yes"?>
<Relationships xmlns="http://schemas.openxmlformats.org/package/2006/relationships"><Relationship Id="rId13" Type="http://schemas.openxmlformats.org/officeDocument/2006/relationships/tags" Target="../tags/tag916.xml"/><Relationship Id="rId18" Type="http://schemas.openxmlformats.org/officeDocument/2006/relationships/tags" Target="../tags/tag921.xml"/><Relationship Id="rId26" Type="http://schemas.openxmlformats.org/officeDocument/2006/relationships/tags" Target="../tags/tag929.xml"/><Relationship Id="rId39" Type="http://schemas.openxmlformats.org/officeDocument/2006/relationships/tags" Target="../tags/tag942.xml"/><Relationship Id="rId3" Type="http://schemas.openxmlformats.org/officeDocument/2006/relationships/tags" Target="../tags/tag906.xml"/><Relationship Id="rId21" Type="http://schemas.openxmlformats.org/officeDocument/2006/relationships/tags" Target="../tags/tag924.xml"/><Relationship Id="rId34" Type="http://schemas.openxmlformats.org/officeDocument/2006/relationships/tags" Target="../tags/tag937.xml"/><Relationship Id="rId42" Type="http://schemas.openxmlformats.org/officeDocument/2006/relationships/tags" Target="../tags/tag945.xml"/><Relationship Id="rId47" Type="http://schemas.openxmlformats.org/officeDocument/2006/relationships/tags" Target="../tags/tag950.xml"/><Relationship Id="rId50" Type="http://schemas.openxmlformats.org/officeDocument/2006/relationships/notesSlide" Target="../notesSlides/notesSlide21.xml"/><Relationship Id="rId7" Type="http://schemas.openxmlformats.org/officeDocument/2006/relationships/tags" Target="../tags/tag910.xml"/><Relationship Id="rId12" Type="http://schemas.openxmlformats.org/officeDocument/2006/relationships/tags" Target="../tags/tag915.xml"/><Relationship Id="rId17" Type="http://schemas.openxmlformats.org/officeDocument/2006/relationships/tags" Target="../tags/tag920.xml"/><Relationship Id="rId25" Type="http://schemas.openxmlformats.org/officeDocument/2006/relationships/tags" Target="../tags/tag928.xml"/><Relationship Id="rId33" Type="http://schemas.openxmlformats.org/officeDocument/2006/relationships/tags" Target="../tags/tag936.xml"/><Relationship Id="rId38" Type="http://schemas.openxmlformats.org/officeDocument/2006/relationships/tags" Target="../tags/tag941.xml"/><Relationship Id="rId46" Type="http://schemas.openxmlformats.org/officeDocument/2006/relationships/tags" Target="../tags/tag949.xml"/><Relationship Id="rId2" Type="http://schemas.openxmlformats.org/officeDocument/2006/relationships/tags" Target="../tags/tag905.xml"/><Relationship Id="rId16" Type="http://schemas.openxmlformats.org/officeDocument/2006/relationships/tags" Target="../tags/tag919.xml"/><Relationship Id="rId20" Type="http://schemas.openxmlformats.org/officeDocument/2006/relationships/tags" Target="../tags/tag923.xml"/><Relationship Id="rId29" Type="http://schemas.openxmlformats.org/officeDocument/2006/relationships/tags" Target="../tags/tag932.xml"/><Relationship Id="rId41" Type="http://schemas.openxmlformats.org/officeDocument/2006/relationships/tags" Target="../tags/tag944.xml"/><Relationship Id="rId1" Type="http://schemas.openxmlformats.org/officeDocument/2006/relationships/tags" Target="../tags/tag904.xml"/><Relationship Id="rId6" Type="http://schemas.openxmlformats.org/officeDocument/2006/relationships/tags" Target="../tags/tag909.xml"/><Relationship Id="rId11" Type="http://schemas.openxmlformats.org/officeDocument/2006/relationships/tags" Target="../tags/tag914.xml"/><Relationship Id="rId24" Type="http://schemas.openxmlformats.org/officeDocument/2006/relationships/tags" Target="../tags/tag927.xml"/><Relationship Id="rId32" Type="http://schemas.openxmlformats.org/officeDocument/2006/relationships/tags" Target="../tags/tag935.xml"/><Relationship Id="rId37" Type="http://schemas.openxmlformats.org/officeDocument/2006/relationships/tags" Target="../tags/tag940.xml"/><Relationship Id="rId40" Type="http://schemas.openxmlformats.org/officeDocument/2006/relationships/tags" Target="../tags/tag943.xml"/><Relationship Id="rId45" Type="http://schemas.openxmlformats.org/officeDocument/2006/relationships/tags" Target="../tags/tag948.xml"/><Relationship Id="rId5" Type="http://schemas.openxmlformats.org/officeDocument/2006/relationships/tags" Target="../tags/tag908.xml"/><Relationship Id="rId15" Type="http://schemas.openxmlformats.org/officeDocument/2006/relationships/tags" Target="../tags/tag918.xml"/><Relationship Id="rId23" Type="http://schemas.openxmlformats.org/officeDocument/2006/relationships/tags" Target="../tags/tag926.xml"/><Relationship Id="rId28" Type="http://schemas.openxmlformats.org/officeDocument/2006/relationships/tags" Target="../tags/tag931.xml"/><Relationship Id="rId36" Type="http://schemas.openxmlformats.org/officeDocument/2006/relationships/tags" Target="../tags/tag939.xml"/><Relationship Id="rId49" Type="http://schemas.openxmlformats.org/officeDocument/2006/relationships/slideLayout" Target="../slideLayouts/slideLayout9.xml"/><Relationship Id="rId10" Type="http://schemas.openxmlformats.org/officeDocument/2006/relationships/tags" Target="../tags/tag913.xml"/><Relationship Id="rId19" Type="http://schemas.openxmlformats.org/officeDocument/2006/relationships/tags" Target="../tags/tag922.xml"/><Relationship Id="rId31" Type="http://schemas.openxmlformats.org/officeDocument/2006/relationships/tags" Target="../tags/tag934.xml"/><Relationship Id="rId44" Type="http://schemas.openxmlformats.org/officeDocument/2006/relationships/tags" Target="../tags/tag947.xml"/><Relationship Id="rId4" Type="http://schemas.openxmlformats.org/officeDocument/2006/relationships/tags" Target="../tags/tag907.xml"/><Relationship Id="rId9" Type="http://schemas.openxmlformats.org/officeDocument/2006/relationships/tags" Target="../tags/tag912.xml"/><Relationship Id="rId14" Type="http://schemas.openxmlformats.org/officeDocument/2006/relationships/tags" Target="../tags/tag917.xml"/><Relationship Id="rId22" Type="http://schemas.openxmlformats.org/officeDocument/2006/relationships/tags" Target="../tags/tag925.xml"/><Relationship Id="rId27" Type="http://schemas.openxmlformats.org/officeDocument/2006/relationships/tags" Target="../tags/tag930.xml"/><Relationship Id="rId30" Type="http://schemas.openxmlformats.org/officeDocument/2006/relationships/tags" Target="../tags/tag933.xml"/><Relationship Id="rId35" Type="http://schemas.openxmlformats.org/officeDocument/2006/relationships/tags" Target="../tags/tag938.xml"/><Relationship Id="rId43" Type="http://schemas.openxmlformats.org/officeDocument/2006/relationships/tags" Target="../tags/tag946.xml"/><Relationship Id="rId48" Type="http://schemas.openxmlformats.org/officeDocument/2006/relationships/tags" Target="../tags/tag951.xml"/><Relationship Id="rId8" Type="http://schemas.openxmlformats.org/officeDocument/2006/relationships/tags" Target="../tags/tag911.xml"/></Relationships>
</file>

<file path=ppt/slides/_rels/slide23.xml.rels><?xml version="1.0" encoding="UTF-8" standalone="yes"?>
<Relationships xmlns="http://schemas.openxmlformats.org/package/2006/relationships"><Relationship Id="rId13" Type="http://schemas.openxmlformats.org/officeDocument/2006/relationships/tags" Target="../tags/tag964.xml"/><Relationship Id="rId18" Type="http://schemas.openxmlformats.org/officeDocument/2006/relationships/tags" Target="../tags/tag969.xml"/><Relationship Id="rId26" Type="http://schemas.openxmlformats.org/officeDocument/2006/relationships/tags" Target="../tags/tag977.xml"/><Relationship Id="rId39" Type="http://schemas.openxmlformats.org/officeDocument/2006/relationships/tags" Target="../tags/tag990.xml"/><Relationship Id="rId3" Type="http://schemas.openxmlformats.org/officeDocument/2006/relationships/tags" Target="../tags/tag954.xml"/><Relationship Id="rId21" Type="http://schemas.openxmlformats.org/officeDocument/2006/relationships/tags" Target="../tags/tag972.xml"/><Relationship Id="rId34" Type="http://schemas.openxmlformats.org/officeDocument/2006/relationships/tags" Target="../tags/tag985.xml"/><Relationship Id="rId42" Type="http://schemas.openxmlformats.org/officeDocument/2006/relationships/tags" Target="../tags/tag993.xml"/><Relationship Id="rId47" Type="http://schemas.openxmlformats.org/officeDocument/2006/relationships/tags" Target="../tags/tag998.xml"/><Relationship Id="rId50" Type="http://schemas.openxmlformats.org/officeDocument/2006/relationships/tags" Target="../tags/tag1001.xml"/><Relationship Id="rId7" Type="http://schemas.openxmlformats.org/officeDocument/2006/relationships/tags" Target="../tags/tag958.xml"/><Relationship Id="rId12" Type="http://schemas.openxmlformats.org/officeDocument/2006/relationships/tags" Target="../tags/tag963.xml"/><Relationship Id="rId17" Type="http://schemas.openxmlformats.org/officeDocument/2006/relationships/tags" Target="../tags/tag968.xml"/><Relationship Id="rId25" Type="http://schemas.openxmlformats.org/officeDocument/2006/relationships/tags" Target="../tags/tag976.xml"/><Relationship Id="rId33" Type="http://schemas.openxmlformats.org/officeDocument/2006/relationships/tags" Target="../tags/tag984.xml"/><Relationship Id="rId38" Type="http://schemas.openxmlformats.org/officeDocument/2006/relationships/tags" Target="../tags/tag989.xml"/><Relationship Id="rId46" Type="http://schemas.openxmlformats.org/officeDocument/2006/relationships/tags" Target="../tags/tag997.xml"/><Relationship Id="rId2" Type="http://schemas.openxmlformats.org/officeDocument/2006/relationships/tags" Target="../tags/tag953.xml"/><Relationship Id="rId16" Type="http://schemas.openxmlformats.org/officeDocument/2006/relationships/tags" Target="../tags/tag967.xml"/><Relationship Id="rId20" Type="http://schemas.openxmlformats.org/officeDocument/2006/relationships/tags" Target="../tags/tag971.xml"/><Relationship Id="rId29" Type="http://schemas.openxmlformats.org/officeDocument/2006/relationships/tags" Target="../tags/tag980.xml"/><Relationship Id="rId41" Type="http://schemas.openxmlformats.org/officeDocument/2006/relationships/tags" Target="../tags/tag992.xml"/><Relationship Id="rId1" Type="http://schemas.openxmlformats.org/officeDocument/2006/relationships/tags" Target="../tags/tag952.xml"/><Relationship Id="rId6" Type="http://schemas.openxmlformats.org/officeDocument/2006/relationships/tags" Target="../tags/tag957.xml"/><Relationship Id="rId11" Type="http://schemas.openxmlformats.org/officeDocument/2006/relationships/tags" Target="../tags/tag962.xml"/><Relationship Id="rId24" Type="http://schemas.openxmlformats.org/officeDocument/2006/relationships/tags" Target="../tags/tag975.xml"/><Relationship Id="rId32" Type="http://schemas.openxmlformats.org/officeDocument/2006/relationships/tags" Target="../tags/tag983.xml"/><Relationship Id="rId37" Type="http://schemas.openxmlformats.org/officeDocument/2006/relationships/tags" Target="../tags/tag988.xml"/><Relationship Id="rId40" Type="http://schemas.openxmlformats.org/officeDocument/2006/relationships/tags" Target="../tags/tag991.xml"/><Relationship Id="rId45" Type="http://schemas.openxmlformats.org/officeDocument/2006/relationships/tags" Target="../tags/tag996.xml"/><Relationship Id="rId5" Type="http://schemas.openxmlformats.org/officeDocument/2006/relationships/tags" Target="../tags/tag956.xml"/><Relationship Id="rId15" Type="http://schemas.openxmlformats.org/officeDocument/2006/relationships/tags" Target="../tags/tag966.xml"/><Relationship Id="rId23" Type="http://schemas.openxmlformats.org/officeDocument/2006/relationships/tags" Target="../tags/tag974.xml"/><Relationship Id="rId28" Type="http://schemas.openxmlformats.org/officeDocument/2006/relationships/tags" Target="../tags/tag979.xml"/><Relationship Id="rId36" Type="http://schemas.openxmlformats.org/officeDocument/2006/relationships/tags" Target="../tags/tag987.xml"/><Relationship Id="rId49" Type="http://schemas.openxmlformats.org/officeDocument/2006/relationships/tags" Target="../tags/tag1000.xml"/><Relationship Id="rId10" Type="http://schemas.openxmlformats.org/officeDocument/2006/relationships/tags" Target="../tags/tag961.xml"/><Relationship Id="rId19" Type="http://schemas.openxmlformats.org/officeDocument/2006/relationships/tags" Target="../tags/tag970.xml"/><Relationship Id="rId31" Type="http://schemas.openxmlformats.org/officeDocument/2006/relationships/tags" Target="../tags/tag982.xml"/><Relationship Id="rId44" Type="http://schemas.openxmlformats.org/officeDocument/2006/relationships/tags" Target="../tags/tag995.xml"/><Relationship Id="rId52" Type="http://schemas.openxmlformats.org/officeDocument/2006/relationships/notesSlide" Target="../notesSlides/notesSlide22.xml"/><Relationship Id="rId4" Type="http://schemas.openxmlformats.org/officeDocument/2006/relationships/tags" Target="../tags/tag955.xml"/><Relationship Id="rId9" Type="http://schemas.openxmlformats.org/officeDocument/2006/relationships/tags" Target="../tags/tag960.xml"/><Relationship Id="rId14" Type="http://schemas.openxmlformats.org/officeDocument/2006/relationships/tags" Target="../tags/tag965.xml"/><Relationship Id="rId22" Type="http://schemas.openxmlformats.org/officeDocument/2006/relationships/tags" Target="../tags/tag973.xml"/><Relationship Id="rId27" Type="http://schemas.openxmlformats.org/officeDocument/2006/relationships/tags" Target="../tags/tag978.xml"/><Relationship Id="rId30" Type="http://schemas.openxmlformats.org/officeDocument/2006/relationships/tags" Target="../tags/tag981.xml"/><Relationship Id="rId35" Type="http://schemas.openxmlformats.org/officeDocument/2006/relationships/tags" Target="../tags/tag986.xml"/><Relationship Id="rId43" Type="http://schemas.openxmlformats.org/officeDocument/2006/relationships/tags" Target="../tags/tag994.xml"/><Relationship Id="rId48" Type="http://schemas.openxmlformats.org/officeDocument/2006/relationships/tags" Target="../tags/tag999.xml"/><Relationship Id="rId8" Type="http://schemas.openxmlformats.org/officeDocument/2006/relationships/tags" Target="../tags/tag959.xml"/><Relationship Id="rId5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13" Type="http://schemas.openxmlformats.org/officeDocument/2006/relationships/tags" Target="../tags/tag1014.xml"/><Relationship Id="rId18" Type="http://schemas.openxmlformats.org/officeDocument/2006/relationships/tags" Target="../tags/tag1019.xml"/><Relationship Id="rId26" Type="http://schemas.openxmlformats.org/officeDocument/2006/relationships/tags" Target="../tags/tag1027.xml"/><Relationship Id="rId39" Type="http://schemas.openxmlformats.org/officeDocument/2006/relationships/tags" Target="../tags/tag1040.xml"/><Relationship Id="rId21" Type="http://schemas.openxmlformats.org/officeDocument/2006/relationships/tags" Target="../tags/tag1022.xml"/><Relationship Id="rId34" Type="http://schemas.openxmlformats.org/officeDocument/2006/relationships/tags" Target="../tags/tag1035.xml"/><Relationship Id="rId42" Type="http://schemas.openxmlformats.org/officeDocument/2006/relationships/tags" Target="../tags/tag1043.xml"/><Relationship Id="rId47" Type="http://schemas.openxmlformats.org/officeDocument/2006/relationships/tags" Target="../tags/tag1048.xml"/><Relationship Id="rId50" Type="http://schemas.openxmlformats.org/officeDocument/2006/relationships/tags" Target="../tags/tag1051.xml"/><Relationship Id="rId55" Type="http://schemas.openxmlformats.org/officeDocument/2006/relationships/image" Target="../media/image9.emf"/><Relationship Id="rId7" Type="http://schemas.openxmlformats.org/officeDocument/2006/relationships/tags" Target="../tags/tag1008.xml"/><Relationship Id="rId12" Type="http://schemas.openxmlformats.org/officeDocument/2006/relationships/tags" Target="../tags/tag1013.xml"/><Relationship Id="rId17" Type="http://schemas.openxmlformats.org/officeDocument/2006/relationships/tags" Target="../tags/tag1018.xml"/><Relationship Id="rId25" Type="http://schemas.openxmlformats.org/officeDocument/2006/relationships/tags" Target="../tags/tag1026.xml"/><Relationship Id="rId33" Type="http://schemas.openxmlformats.org/officeDocument/2006/relationships/tags" Target="../tags/tag1034.xml"/><Relationship Id="rId38" Type="http://schemas.openxmlformats.org/officeDocument/2006/relationships/tags" Target="../tags/tag1039.xml"/><Relationship Id="rId46" Type="http://schemas.openxmlformats.org/officeDocument/2006/relationships/tags" Target="../tags/tag1047.xml"/><Relationship Id="rId2" Type="http://schemas.openxmlformats.org/officeDocument/2006/relationships/tags" Target="../tags/tag1003.xml"/><Relationship Id="rId16" Type="http://schemas.openxmlformats.org/officeDocument/2006/relationships/tags" Target="../tags/tag1017.xml"/><Relationship Id="rId20" Type="http://schemas.openxmlformats.org/officeDocument/2006/relationships/tags" Target="../tags/tag1021.xml"/><Relationship Id="rId29" Type="http://schemas.openxmlformats.org/officeDocument/2006/relationships/tags" Target="../tags/tag1030.xml"/><Relationship Id="rId41" Type="http://schemas.openxmlformats.org/officeDocument/2006/relationships/tags" Target="../tags/tag1042.xml"/><Relationship Id="rId54" Type="http://schemas.openxmlformats.org/officeDocument/2006/relationships/customXml" Target="../ink/ink6.xml"/><Relationship Id="rId1" Type="http://schemas.openxmlformats.org/officeDocument/2006/relationships/tags" Target="../tags/tag1002.xml"/><Relationship Id="rId6" Type="http://schemas.openxmlformats.org/officeDocument/2006/relationships/tags" Target="../tags/tag1007.xml"/><Relationship Id="rId11" Type="http://schemas.openxmlformats.org/officeDocument/2006/relationships/tags" Target="../tags/tag1012.xml"/><Relationship Id="rId24" Type="http://schemas.openxmlformats.org/officeDocument/2006/relationships/tags" Target="../tags/tag1025.xml"/><Relationship Id="rId32" Type="http://schemas.openxmlformats.org/officeDocument/2006/relationships/tags" Target="../tags/tag1033.xml"/><Relationship Id="rId37" Type="http://schemas.openxmlformats.org/officeDocument/2006/relationships/tags" Target="../tags/tag1038.xml"/><Relationship Id="rId40" Type="http://schemas.openxmlformats.org/officeDocument/2006/relationships/tags" Target="../tags/tag1041.xml"/><Relationship Id="rId45" Type="http://schemas.openxmlformats.org/officeDocument/2006/relationships/tags" Target="../tags/tag1046.xml"/><Relationship Id="rId53" Type="http://schemas.openxmlformats.org/officeDocument/2006/relationships/notesSlide" Target="../notesSlides/notesSlide23.xml"/><Relationship Id="rId5" Type="http://schemas.openxmlformats.org/officeDocument/2006/relationships/tags" Target="../tags/tag1006.xml"/><Relationship Id="rId15" Type="http://schemas.openxmlformats.org/officeDocument/2006/relationships/tags" Target="../tags/tag1016.xml"/><Relationship Id="rId23" Type="http://schemas.openxmlformats.org/officeDocument/2006/relationships/tags" Target="../tags/tag1024.xml"/><Relationship Id="rId28" Type="http://schemas.openxmlformats.org/officeDocument/2006/relationships/tags" Target="../tags/tag1029.xml"/><Relationship Id="rId36" Type="http://schemas.openxmlformats.org/officeDocument/2006/relationships/tags" Target="../tags/tag1037.xml"/><Relationship Id="rId49" Type="http://schemas.openxmlformats.org/officeDocument/2006/relationships/tags" Target="../tags/tag1050.xml"/><Relationship Id="rId10" Type="http://schemas.openxmlformats.org/officeDocument/2006/relationships/tags" Target="../tags/tag1011.xml"/><Relationship Id="rId19" Type="http://schemas.openxmlformats.org/officeDocument/2006/relationships/tags" Target="../tags/tag1020.xml"/><Relationship Id="rId31" Type="http://schemas.openxmlformats.org/officeDocument/2006/relationships/tags" Target="../tags/tag1032.xml"/><Relationship Id="rId44" Type="http://schemas.openxmlformats.org/officeDocument/2006/relationships/tags" Target="../tags/tag1045.xml"/><Relationship Id="rId52" Type="http://schemas.openxmlformats.org/officeDocument/2006/relationships/slideLayout" Target="../slideLayouts/slideLayout9.xml"/><Relationship Id="rId4" Type="http://schemas.openxmlformats.org/officeDocument/2006/relationships/tags" Target="../tags/tag1005.xml"/><Relationship Id="rId9" Type="http://schemas.openxmlformats.org/officeDocument/2006/relationships/tags" Target="../tags/tag1010.xml"/><Relationship Id="rId14" Type="http://schemas.openxmlformats.org/officeDocument/2006/relationships/tags" Target="../tags/tag1015.xml"/><Relationship Id="rId22" Type="http://schemas.openxmlformats.org/officeDocument/2006/relationships/tags" Target="../tags/tag1023.xml"/><Relationship Id="rId27" Type="http://schemas.openxmlformats.org/officeDocument/2006/relationships/tags" Target="../tags/tag1028.xml"/><Relationship Id="rId30" Type="http://schemas.openxmlformats.org/officeDocument/2006/relationships/tags" Target="../tags/tag1031.xml"/><Relationship Id="rId35" Type="http://schemas.openxmlformats.org/officeDocument/2006/relationships/tags" Target="../tags/tag1036.xml"/><Relationship Id="rId43" Type="http://schemas.openxmlformats.org/officeDocument/2006/relationships/tags" Target="../tags/tag1044.xml"/><Relationship Id="rId48" Type="http://schemas.openxmlformats.org/officeDocument/2006/relationships/tags" Target="../tags/tag1049.xml"/><Relationship Id="rId8" Type="http://schemas.openxmlformats.org/officeDocument/2006/relationships/tags" Target="../tags/tag1009.xml"/><Relationship Id="rId51" Type="http://schemas.openxmlformats.org/officeDocument/2006/relationships/tags" Target="../tags/tag1052.xml"/><Relationship Id="rId3" Type="http://schemas.openxmlformats.org/officeDocument/2006/relationships/tags" Target="../tags/tag1004.xml"/></Relationships>
</file>

<file path=ppt/slides/_rels/slide25.xml.rels><?xml version="1.0" encoding="UTF-8" standalone="yes"?>
<Relationships xmlns="http://schemas.openxmlformats.org/package/2006/relationships"><Relationship Id="rId13" Type="http://schemas.openxmlformats.org/officeDocument/2006/relationships/tags" Target="../tags/tag1065.xml"/><Relationship Id="rId18" Type="http://schemas.openxmlformats.org/officeDocument/2006/relationships/tags" Target="../tags/tag1070.xml"/><Relationship Id="rId26" Type="http://schemas.openxmlformats.org/officeDocument/2006/relationships/tags" Target="../tags/tag1078.xml"/><Relationship Id="rId39" Type="http://schemas.openxmlformats.org/officeDocument/2006/relationships/tags" Target="../tags/tag1091.xml"/><Relationship Id="rId21" Type="http://schemas.openxmlformats.org/officeDocument/2006/relationships/tags" Target="../tags/tag1073.xml"/><Relationship Id="rId34" Type="http://schemas.openxmlformats.org/officeDocument/2006/relationships/tags" Target="../tags/tag1086.xml"/><Relationship Id="rId42" Type="http://schemas.openxmlformats.org/officeDocument/2006/relationships/tags" Target="../tags/tag1094.xml"/><Relationship Id="rId47" Type="http://schemas.openxmlformats.org/officeDocument/2006/relationships/tags" Target="../tags/tag1099.xml"/><Relationship Id="rId50" Type="http://schemas.openxmlformats.org/officeDocument/2006/relationships/tags" Target="../tags/tag1102.xml"/><Relationship Id="rId55" Type="http://schemas.openxmlformats.org/officeDocument/2006/relationships/image" Target="../media/image10.emf"/><Relationship Id="rId7" Type="http://schemas.openxmlformats.org/officeDocument/2006/relationships/tags" Target="../tags/tag1059.xml"/><Relationship Id="rId12" Type="http://schemas.openxmlformats.org/officeDocument/2006/relationships/tags" Target="../tags/tag1064.xml"/><Relationship Id="rId17" Type="http://schemas.openxmlformats.org/officeDocument/2006/relationships/tags" Target="../tags/tag1069.xml"/><Relationship Id="rId25" Type="http://schemas.openxmlformats.org/officeDocument/2006/relationships/tags" Target="../tags/tag1077.xml"/><Relationship Id="rId33" Type="http://schemas.openxmlformats.org/officeDocument/2006/relationships/tags" Target="../tags/tag1085.xml"/><Relationship Id="rId38" Type="http://schemas.openxmlformats.org/officeDocument/2006/relationships/tags" Target="../tags/tag1090.xml"/><Relationship Id="rId46" Type="http://schemas.openxmlformats.org/officeDocument/2006/relationships/tags" Target="../tags/tag1098.xml"/><Relationship Id="rId2" Type="http://schemas.openxmlformats.org/officeDocument/2006/relationships/tags" Target="../tags/tag1054.xml"/><Relationship Id="rId16" Type="http://schemas.openxmlformats.org/officeDocument/2006/relationships/tags" Target="../tags/tag1068.xml"/><Relationship Id="rId20" Type="http://schemas.openxmlformats.org/officeDocument/2006/relationships/tags" Target="../tags/tag1072.xml"/><Relationship Id="rId29" Type="http://schemas.openxmlformats.org/officeDocument/2006/relationships/tags" Target="../tags/tag1081.xml"/><Relationship Id="rId41" Type="http://schemas.openxmlformats.org/officeDocument/2006/relationships/tags" Target="../tags/tag1093.xml"/><Relationship Id="rId54" Type="http://schemas.openxmlformats.org/officeDocument/2006/relationships/customXml" Target="../ink/ink7.xml"/><Relationship Id="rId1" Type="http://schemas.openxmlformats.org/officeDocument/2006/relationships/tags" Target="../tags/tag1053.xml"/><Relationship Id="rId6" Type="http://schemas.openxmlformats.org/officeDocument/2006/relationships/tags" Target="../tags/tag1058.xml"/><Relationship Id="rId11" Type="http://schemas.openxmlformats.org/officeDocument/2006/relationships/tags" Target="../tags/tag1063.xml"/><Relationship Id="rId24" Type="http://schemas.openxmlformats.org/officeDocument/2006/relationships/tags" Target="../tags/tag1076.xml"/><Relationship Id="rId32" Type="http://schemas.openxmlformats.org/officeDocument/2006/relationships/tags" Target="../tags/tag1084.xml"/><Relationship Id="rId37" Type="http://schemas.openxmlformats.org/officeDocument/2006/relationships/tags" Target="../tags/tag1089.xml"/><Relationship Id="rId40" Type="http://schemas.openxmlformats.org/officeDocument/2006/relationships/tags" Target="../tags/tag1092.xml"/><Relationship Id="rId45" Type="http://schemas.openxmlformats.org/officeDocument/2006/relationships/tags" Target="../tags/tag1097.xml"/><Relationship Id="rId53" Type="http://schemas.openxmlformats.org/officeDocument/2006/relationships/notesSlide" Target="../notesSlides/notesSlide24.xml"/><Relationship Id="rId5" Type="http://schemas.openxmlformats.org/officeDocument/2006/relationships/tags" Target="../tags/tag1057.xml"/><Relationship Id="rId15" Type="http://schemas.openxmlformats.org/officeDocument/2006/relationships/tags" Target="../tags/tag1067.xml"/><Relationship Id="rId23" Type="http://schemas.openxmlformats.org/officeDocument/2006/relationships/tags" Target="../tags/tag1075.xml"/><Relationship Id="rId28" Type="http://schemas.openxmlformats.org/officeDocument/2006/relationships/tags" Target="../tags/tag1080.xml"/><Relationship Id="rId36" Type="http://schemas.openxmlformats.org/officeDocument/2006/relationships/tags" Target="../tags/tag1088.xml"/><Relationship Id="rId49" Type="http://schemas.openxmlformats.org/officeDocument/2006/relationships/tags" Target="../tags/tag1101.xml"/><Relationship Id="rId10" Type="http://schemas.openxmlformats.org/officeDocument/2006/relationships/tags" Target="../tags/tag1062.xml"/><Relationship Id="rId19" Type="http://schemas.openxmlformats.org/officeDocument/2006/relationships/tags" Target="../tags/tag1071.xml"/><Relationship Id="rId31" Type="http://schemas.openxmlformats.org/officeDocument/2006/relationships/tags" Target="../tags/tag1083.xml"/><Relationship Id="rId44" Type="http://schemas.openxmlformats.org/officeDocument/2006/relationships/tags" Target="../tags/tag1096.xml"/><Relationship Id="rId52" Type="http://schemas.openxmlformats.org/officeDocument/2006/relationships/slideLayout" Target="../slideLayouts/slideLayout9.xml"/><Relationship Id="rId4" Type="http://schemas.openxmlformats.org/officeDocument/2006/relationships/tags" Target="../tags/tag1056.xml"/><Relationship Id="rId9" Type="http://schemas.openxmlformats.org/officeDocument/2006/relationships/tags" Target="../tags/tag1061.xml"/><Relationship Id="rId14" Type="http://schemas.openxmlformats.org/officeDocument/2006/relationships/tags" Target="../tags/tag1066.xml"/><Relationship Id="rId22" Type="http://schemas.openxmlformats.org/officeDocument/2006/relationships/tags" Target="../tags/tag1074.xml"/><Relationship Id="rId27" Type="http://schemas.openxmlformats.org/officeDocument/2006/relationships/tags" Target="../tags/tag1079.xml"/><Relationship Id="rId30" Type="http://schemas.openxmlformats.org/officeDocument/2006/relationships/tags" Target="../tags/tag1082.xml"/><Relationship Id="rId35" Type="http://schemas.openxmlformats.org/officeDocument/2006/relationships/tags" Target="../tags/tag1087.xml"/><Relationship Id="rId43" Type="http://schemas.openxmlformats.org/officeDocument/2006/relationships/tags" Target="../tags/tag1095.xml"/><Relationship Id="rId48" Type="http://schemas.openxmlformats.org/officeDocument/2006/relationships/tags" Target="../tags/tag1100.xml"/><Relationship Id="rId8" Type="http://schemas.openxmlformats.org/officeDocument/2006/relationships/tags" Target="../tags/tag1060.xml"/><Relationship Id="rId51" Type="http://schemas.openxmlformats.org/officeDocument/2006/relationships/tags" Target="../tags/tag1103.xml"/><Relationship Id="rId3" Type="http://schemas.openxmlformats.org/officeDocument/2006/relationships/tags" Target="../tags/tag1055.xml"/></Relationships>
</file>

<file path=ppt/slides/_rels/slide26.xml.rels><?xml version="1.0" encoding="UTF-8" standalone="yes"?>
<Relationships xmlns="http://schemas.openxmlformats.org/package/2006/relationships"><Relationship Id="rId13" Type="http://schemas.openxmlformats.org/officeDocument/2006/relationships/tags" Target="../tags/tag1116.xml"/><Relationship Id="rId18" Type="http://schemas.openxmlformats.org/officeDocument/2006/relationships/tags" Target="../tags/tag1121.xml"/><Relationship Id="rId26" Type="http://schemas.openxmlformats.org/officeDocument/2006/relationships/tags" Target="../tags/tag1129.xml"/><Relationship Id="rId39" Type="http://schemas.openxmlformats.org/officeDocument/2006/relationships/tags" Target="../tags/tag1142.xml"/><Relationship Id="rId21" Type="http://schemas.openxmlformats.org/officeDocument/2006/relationships/tags" Target="../tags/tag1124.xml"/><Relationship Id="rId34" Type="http://schemas.openxmlformats.org/officeDocument/2006/relationships/tags" Target="../tags/tag1137.xml"/><Relationship Id="rId42" Type="http://schemas.openxmlformats.org/officeDocument/2006/relationships/tags" Target="../tags/tag1145.xml"/><Relationship Id="rId47" Type="http://schemas.openxmlformats.org/officeDocument/2006/relationships/tags" Target="../tags/tag1150.xml"/><Relationship Id="rId50" Type="http://schemas.openxmlformats.org/officeDocument/2006/relationships/tags" Target="../tags/tag1153.xml"/><Relationship Id="rId55" Type="http://schemas.openxmlformats.org/officeDocument/2006/relationships/image" Target="../media/image11.emf"/><Relationship Id="rId7" Type="http://schemas.openxmlformats.org/officeDocument/2006/relationships/tags" Target="../tags/tag1110.xml"/><Relationship Id="rId12" Type="http://schemas.openxmlformats.org/officeDocument/2006/relationships/tags" Target="../tags/tag1115.xml"/><Relationship Id="rId17" Type="http://schemas.openxmlformats.org/officeDocument/2006/relationships/tags" Target="../tags/tag1120.xml"/><Relationship Id="rId25" Type="http://schemas.openxmlformats.org/officeDocument/2006/relationships/tags" Target="../tags/tag1128.xml"/><Relationship Id="rId33" Type="http://schemas.openxmlformats.org/officeDocument/2006/relationships/tags" Target="../tags/tag1136.xml"/><Relationship Id="rId38" Type="http://schemas.openxmlformats.org/officeDocument/2006/relationships/tags" Target="../tags/tag1141.xml"/><Relationship Id="rId46" Type="http://schemas.openxmlformats.org/officeDocument/2006/relationships/tags" Target="../tags/tag1149.xml"/><Relationship Id="rId2" Type="http://schemas.openxmlformats.org/officeDocument/2006/relationships/tags" Target="../tags/tag1105.xml"/><Relationship Id="rId16" Type="http://schemas.openxmlformats.org/officeDocument/2006/relationships/tags" Target="../tags/tag1119.xml"/><Relationship Id="rId20" Type="http://schemas.openxmlformats.org/officeDocument/2006/relationships/tags" Target="../tags/tag1123.xml"/><Relationship Id="rId29" Type="http://schemas.openxmlformats.org/officeDocument/2006/relationships/tags" Target="../tags/tag1132.xml"/><Relationship Id="rId41" Type="http://schemas.openxmlformats.org/officeDocument/2006/relationships/tags" Target="../tags/tag1144.xml"/><Relationship Id="rId54" Type="http://schemas.openxmlformats.org/officeDocument/2006/relationships/customXml" Target="../ink/ink8.xml"/><Relationship Id="rId1" Type="http://schemas.openxmlformats.org/officeDocument/2006/relationships/tags" Target="../tags/tag1104.xml"/><Relationship Id="rId6" Type="http://schemas.openxmlformats.org/officeDocument/2006/relationships/tags" Target="../tags/tag1109.xml"/><Relationship Id="rId11" Type="http://schemas.openxmlformats.org/officeDocument/2006/relationships/tags" Target="../tags/tag1114.xml"/><Relationship Id="rId24" Type="http://schemas.openxmlformats.org/officeDocument/2006/relationships/tags" Target="../tags/tag1127.xml"/><Relationship Id="rId32" Type="http://schemas.openxmlformats.org/officeDocument/2006/relationships/tags" Target="../tags/tag1135.xml"/><Relationship Id="rId37" Type="http://schemas.openxmlformats.org/officeDocument/2006/relationships/tags" Target="../tags/tag1140.xml"/><Relationship Id="rId40" Type="http://schemas.openxmlformats.org/officeDocument/2006/relationships/tags" Target="../tags/tag1143.xml"/><Relationship Id="rId45" Type="http://schemas.openxmlformats.org/officeDocument/2006/relationships/tags" Target="../tags/tag1148.xml"/><Relationship Id="rId53" Type="http://schemas.openxmlformats.org/officeDocument/2006/relationships/notesSlide" Target="../notesSlides/notesSlide25.xml"/><Relationship Id="rId5" Type="http://schemas.openxmlformats.org/officeDocument/2006/relationships/tags" Target="../tags/tag1108.xml"/><Relationship Id="rId15" Type="http://schemas.openxmlformats.org/officeDocument/2006/relationships/tags" Target="../tags/tag1118.xml"/><Relationship Id="rId23" Type="http://schemas.openxmlformats.org/officeDocument/2006/relationships/tags" Target="../tags/tag1126.xml"/><Relationship Id="rId28" Type="http://schemas.openxmlformats.org/officeDocument/2006/relationships/tags" Target="../tags/tag1131.xml"/><Relationship Id="rId36" Type="http://schemas.openxmlformats.org/officeDocument/2006/relationships/tags" Target="../tags/tag1139.xml"/><Relationship Id="rId49" Type="http://schemas.openxmlformats.org/officeDocument/2006/relationships/tags" Target="../tags/tag1152.xml"/><Relationship Id="rId10" Type="http://schemas.openxmlformats.org/officeDocument/2006/relationships/tags" Target="../tags/tag1113.xml"/><Relationship Id="rId19" Type="http://schemas.openxmlformats.org/officeDocument/2006/relationships/tags" Target="../tags/tag1122.xml"/><Relationship Id="rId31" Type="http://schemas.openxmlformats.org/officeDocument/2006/relationships/tags" Target="../tags/tag1134.xml"/><Relationship Id="rId44" Type="http://schemas.openxmlformats.org/officeDocument/2006/relationships/tags" Target="../tags/tag1147.xml"/><Relationship Id="rId52" Type="http://schemas.openxmlformats.org/officeDocument/2006/relationships/slideLayout" Target="../slideLayouts/slideLayout9.xml"/><Relationship Id="rId4" Type="http://schemas.openxmlformats.org/officeDocument/2006/relationships/tags" Target="../tags/tag1107.xml"/><Relationship Id="rId9" Type="http://schemas.openxmlformats.org/officeDocument/2006/relationships/tags" Target="../tags/tag1112.xml"/><Relationship Id="rId14" Type="http://schemas.openxmlformats.org/officeDocument/2006/relationships/tags" Target="../tags/tag1117.xml"/><Relationship Id="rId22" Type="http://schemas.openxmlformats.org/officeDocument/2006/relationships/tags" Target="../tags/tag1125.xml"/><Relationship Id="rId27" Type="http://schemas.openxmlformats.org/officeDocument/2006/relationships/tags" Target="../tags/tag1130.xml"/><Relationship Id="rId30" Type="http://schemas.openxmlformats.org/officeDocument/2006/relationships/tags" Target="../tags/tag1133.xml"/><Relationship Id="rId35" Type="http://schemas.openxmlformats.org/officeDocument/2006/relationships/tags" Target="../tags/tag1138.xml"/><Relationship Id="rId43" Type="http://schemas.openxmlformats.org/officeDocument/2006/relationships/tags" Target="../tags/tag1146.xml"/><Relationship Id="rId48" Type="http://schemas.openxmlformats.org/officeDocument/2006/relationships/tags" Target="../tags/tag1151.xml"/><Relationship Id="rId8" Type="http://schemas.openxmlformats.org/officeDocument/2006/relationships/tags" Target="../tags/tag1111.xml"/><Relationship Id="rId51" Type="http://schemas.openxmlformats.org/officeDocument/2006/relationships/tags" Target="../tags/tag1154.xml"/><Relationship Id="rId3" Type="http://schemas.openxmlformats.org/officeDocument/2006/relationships/tags" Target="../tags/tag1106.xml"/></Relationships>
</file>

<file path=ppt/slides/_rels/slide27.xml.rels><?xml version="1.0" encoding="UTF-8" standalone="yes"?>
<Relationships xmlns="http://schemas.openxmlformats.org/package/2006/relationships"><Relationship Id="rId13" Type="http://schemas.openxmlformats.org/officeDocument/2006/relationships/tags" Target="../tags/tag1167.xml"/><Relationship Id="rId18" Type="http://schemas.openxmlformats.org/officeDocument/2006/relationships/tags" Target="../tags/tag1172.xml"/><Relationship Id="rId26" Type="http://schemas.openxmlformats.org/officeDocument/2006/relationships/tags" Target="../tags/tag1180.xml"/><Relationship Id="rId39" Type="http://schemas.openxmlformats.org/officeDocument/2006/relationships/tags" Target="../tags/tag1193.xml"/><Relationship Id="rId3" Type="http://schemas.openxmlformats.org/officeDocument/2006/relationships/tags" Target="../tags/tag1157.xml"/><Relationship Id="rId21" Type="http://schemas.openxmlformats.org/officeDocument/2006/relationships/tags" Target="../tags/tag1175.xml"/><Relationship Id="rId34" Type="http://schemas.openxmlformats.org/officeDocument/2006/relationships/tags" Target="../tags/tag1188.xml"/><Relationship Id="rId42" Type="http://schemas.openxmlformats.org/officeDocument/2006/relationships/tags" Target="../tags/tag1196.xml"/><Relationship Id="rId47" Type="http://schemas.openxmlformats.org/officeDocument/2006/relationships/tags" Target="../tags/tag1201.xml"/><Relationship Id="rId50" Type="http://schemas.openxmlformats.org/officeDocument/2006/relationships/tags" Target="../tags/tag1204.xml"/><Relationship Id="rId7" Type="http://schemas.openxmlformats.org/officeDocument/2006/relationships/tags" Target="../tags/tag1161.xml"/><Relationship Id="rId12" Type="http://schemas.openxmlformats.org/officeDocument/2006/relationships/tags" Target="../tags/tag1166.xml"/><Relationship Id="rId17" Type="http://schemas.openxmlformats.org/officeDocument/2006/relationships/tags" Target="../tags/tag1171.xml"/><Relationship Id="rId25" Type="http://schemas.openxmlformats.org/officeDocument/2006/relationships/tags" Target="../tags/tag1179.xml"/><Relationship Id="rId33" Type="http://schemas.openxmlformats.org/officeDocument/2006/relationships/tags" Target="../tags/tag1187.xml"/><Relationship Id="rId38" Type="http://schemas.openxmlformats.org/officeDocument/2006/relationships/tags" Target="../tags/tag1192.xml"/><Relationship Id="rId46" Type="http://schemas.openxmlformats.org/officeDocument/2006/relationships/tags" Target="../tags/tag1200.xml"/><Relationship Id="rId2" Type="http://schemas.openxmlformats.org/officeDocument/2006/relationships/tags" Target="../tags/tag1156.xml"/><Relationship Id="rId16" Type="http://schemas.openxmlformats.org/officeDocument/2006/relationships/tags" Target="../tags/tag1170.xml"/><Relationship Id="rId20" Type="http://schemas.openxmlformats.org/officeDocument/2006/relationships/tags" Target="../tags/tag1174.xml"/><Relationship Id="rId29" Type="http://schemas.openxmlformats.org/officeDocument/2006/relationships/tags" Target="../tags/tag1183.xml"/><Relationship Id="rId41" Type="http://schemas.openxmlformats.org/officeDocument/2006/relationships/tags" Target="../tags/tag1195.xml"/><Relationship Id="rId1" Type="http://schemas.openxmlformats.org/officeDocument/2006/relationships/tags" Target="../tags/tag1155.xml"/><Relationship Id="rId6" Type="http://schemas.openxmlformats.org/officeDocument/2006/relationships/tags" Target="../tags/tag1160.xml"/><Relationship Id="rId11" Type="http://schemas.openxmlformats.org/officeDocument/2006/relationships/tags" Target="../tags/tag1165.xml"/><Relationship Id="rId24" Type="http://schemas.openxmlformats.org/officeDocument/2006/relationships/tags" Target="../tags/tag1178.xml"/><Relationship Id="rId32" Type="http://schemas.openxmlformats.org/officeDocument/2006/relationships/tags" Target="../tags/tag1186.xml"/><Relationship Id="rId37" Type="http://schemas.openxmlformats.org/officeDocument/2006/relationships/tags" Target="../tags/tag1191.xml"/><Relationship Id="rId40" Type="http://schemas.openxmlformats.org/officeDocument/2006/relationships/tags" Target="../tags/tag1194.xml"/><Relationship Id="rId45" Type="http://schemas.openxmlformats.org/officeDocument/2006/relationships/tags" Target="../tags/tag1199.xml"/><Relationship Id="rId5" Type="http://schemas.openxmlformats.org/officeDocument/2006/relationships/tags" Target="../tags/tag1159.xml"/><Relationship Id="rId15" Type="http://schemas.openxmlformats.org/officeDocument/2006/relationships/tags" Target="../tags/tag1169.xml"/><Relationship Id="rId23" Type="http://schemas.openxmlformats.org/officeDocument/2006/relationships/tags" Target="../tags/tag1177.xml"/><Relationship Id="rId28" Type="http://schemas.openxmlformats.org/officeDocument/2006/relationships/tags" Target="../tags/tag1182.xml"/><Relationship Id="rId36" Type="http://schemas.openxmlformats.org/officeDocument/2006/relationships/tags" Target="../tags/tag1190.xml"/><Relationship Id="rId49" Type="http://schemas.openxmlformats.org/officeDocument/2006/relationships/tags" Target="../tags/tag1203.xml"/><Relationship Id="rId10" Type="http://schemas.openxmlformats.org/officeDocument/2006/relationships/tags" Target="../tags/tag1164.xml"/><Relationship Id="rId19" Type="http://schemas.openxmlformats.org/officeDocument/2006/relationships/tags" Target="../tags/tag1173.xml"/><Relationship Id="rId31" Type="http://schemas.openxmlformats.org/officeDocument/2006/relationships/tags" Target="../tags/tag1185.xml"/><Relationship Id="rId44" Type="http://schemas.openxmlformats.org/officeDocument/2006/relationships/tags" Target="../tags/tag1198.xml"/><Relationship Id="rId52" Type="http://schemas.openxmlformats.org/officeDocument/2006/relationships/notesSlide" Target="../notesSlides/notesSlide26.xml"/><Relationship Id="rId4" Type="http://schemas.openxmlformats.org/officeDocument/2006/relationships/tags" Target="../tags/tag1158.xml"/><Relationship Id="rId9" Type="http://schemas.openxmlformats.org/officeDocument/2006/relationships/tags" Target="../tags/tag1163.xml"/><Relationship Id="rId14" Type="http://schemas.openxmlformats.org/officeDocument/2006/relationships/tags" Target="../tags/tag1168.xml"/><Relationship Id="rId22" Type="http://schemas.openxmlformats.org/officeDocument/2006/relationships/tags" Target="../tags/tag1176.xml"/><Relationship Id="rId27" Type="http://schemas.openxmlformats.org/officeDocument/2006/relationships/tags" Target="../tags/tag1181.xml"/><Relationship Id="rId30" Type="http://schemas.openxmlformats.org/officeDocument/2006/relationships/tags" Target="../tags/tag1184.xml"/><Relationship Id="rId35" Type="http://schemas.openxmlformats.org/officeDocument/2006/relationships/tags" Target="../tags/tag1189.xml"/><Relationship Id="rId43" Type="http://schemas.openxmlformats.org/officeDocument/2006/relationships/tags" Target="../tags/tag1197.xml"/><Relationship Id="rId48" Type="http://schemas.openxmlformats.org/officeDocument/2006/relationships/tags" Target="../tags/tag1202.xml"/><Relationship Id="rId8" Type="http://schemas.openxmlformats.org/officeDocument/2006/relationships/tags" Target="../tags/tag1162.xml"/><Relationship Id="rId51" Type="http://schemas.openxmlformats.org/officeDocument/2006/relationships/slideLayout" Target="../slideLayouts/slideLayout9.xml"/></Relationships>
</file>

<file path=ppt/slides/_rels/slide28.xml.rels><?xml version="1.0" encoding="UTF-8" standalone="yes"?>
<Relationships xmlns="http://schemas.openxmlformats.org/package/2006/relationships"><Relationship Id="rId13" Type="http://schemas.openxmlformats.org/officeDocument/2006/relationships/tags" Target="../tags/tag1217.xml"/><Relationship Id="rId18" Type="http://schemas.openxmlformats.org/officeDocument/2006/relationships/tags" Target="../tags/tag1222.xml"/><Relationship Id="rId26" Type="http://schemas.openxmlformats.org/officeDocument/2006/relationships/tags" Target="../tags/tag1230.xml"/><Relationship Id="rId39" Type="http://schemas.openxmlformats.org/officeDocument/2006/relationships/tags" Target="../tags/tag1243.xml"/><Relationship Id="rId3" Type="http://schemas.openxmlformats.org/officeDocument/2006/relationships/tags" Target="../tags/tag1207.xml"/><Relationship Id="rId21" Type="http://schemas.openxmlformats.org/officeDocument/2006/relationships/tags" Target="../tags/tag1225.xml"/><Relationship Id="rId34" Type="http://schemas.openxmlformats.org/officeDocument/2006/relationships/tags" Target="../tags/tag1238.xml"/><Relationship Id="rId42" Type="http://schemas.openxmlformats.org/officeDocument/2006/relationships/tags" Target="../tags/tag1246.xml"/><Relationship Id="rId47" Type="http://schemas.openxmlformats.org/officeDocument/2006/relationships/tags" Target="../tags/tag1251.xml"/><Relationship Id="rId50" Type="http://schemas.openxmlformats.org/officeDocument/2006/relationships/slideLayout" Target="../slideLayouts/slideLayout9.xml"/><Relationship Id="rId7" Type="http://schemas.openxmlformats.org/officeDocument/2006/relationships/tags" Target="../tags/tag1211.xml"/><Relationship Id="rId12" Type="http://schemas.openxmlformats.org/officeDocument/2006/relationships/tags" Target="../tags/tag1216.xml"/><Relationship Id="rId17" Type="http://schemas.openxmlformats.org/officeDocument/2006/relationships/tags" Target="../tags/tag1221.xml"/><Relationship Id="rId25" Type="http://schemas.openxmlformats.org/officeDocument/2006/relationships/tags" Target="../tags/tag1229.xml"/><Relationship Id="rId33" Type="http://schemas.openxmlformats.org/officeDocument/2006/relationships/tags" Target="../tags/tag1237.xml"/><Relationship Id="rId38" Type="http://schemas.openxmlformats.org/officeDocument/2006/relationships/tags" Target="../tags/tag1242.xml"/><Relationship Id="rId46" Type="http://schemas.openxmlformats.org/officeDocument/2006/relationships/tags" Target="../tags/tag1250.xml"/><Relationship Id="rId2" Type="http://schemas.openxmlformats.org/officeDocument/2006/relationships/tags" Target="../tags/tag1206.xml"/><Relationship Id="rId16" Type="http://schemas.openxmlformats.org/officeDocument/2006/relationships/tags" Target="../tags/tag1220.xml"/><Relationship Id="rId20" Type="http://schemas.openxmlformats.org/officeDocument/2006/relationships/tags" Target="../tags/tag1224.xml"/><Relationship Id="rId29" Type="http://schemas.openxmlformats.org/officeDocument/2006/relationships/tags" Target="../tags/tag1233.xml"/><Relationship Id="rId41" Type="http://schemas.openxmlformats.org/officeDocument/2006/relationships/tags" Target="../tags/tag1245.xml"/><Relationship Id="rId1" Type="http://schemas.openxmlformats.org/officeDocument/2006/relationships/tags" Target="../tags/tag1205.xml"/><Relationship Id="rId6" Type="http://schemas.openxmlformats.org/officeDocument/2006/relationships/tags" Target="../tags/tag1210.xml"/><Relationship Id="rId11" Type="http://schemas.openxmlformats.org/officeDocument/2006/relationships/tags" Target="../tags/tag1215.xml"/><Relationship Id="rId24" Type="http://schemas.openxmlformats.org/officeDocument/2006/relationships/tags" Target="../tags/tag1228.xml"/><Relationship Id="rId32" Type="http://schemas.openxmlformats.org/officeDocument/2006/relationships/tags" Target="../tags/tag1236.xml"/><Relationship Id="rId37" Type="http://schemas.openxmlformats.org/officeDocument/2006/relationships/tags" Target="../tags/tag1241.xml"/><Relationship Id="rId40" Type="http://schemas.openxmlformats.org/officeDocument/2006/relationships/tags" Target="../tags/tag1244.xml"/><Relationship Id="rId45" Type="http://schemas.openxmlformats.org/officeDocument/2006/relationships/tags" Target="../tags/tag1249.xml"/><Relationship Id="rId5" Type="http://schemas.openxmlformats.org/officeDocument/2006/relationships/tags" Target="../tags/tag1209.xml"/><Relationship Id="rId15" Type="http://schemas.openxmlformats.org/officeDocument/2006/relationships/tags" Target="../tags/tag1219.xml"/><Relationship Id="rId23" Type="http://schemas.openxmlformats.org/officeDocument/2006/relationships/tags" Target="../tags/tag1227.xml"/><Relationship Id="rId28" Type="http://schemas.openxmlformats.org/officeDocument/2006/relationships/tags" Target="../tags/tag1232.xml"/><Relationship Id="rId36" Type="http://schemas.openxmlformats.org/officeDocument/2006/relationships/tags" Target="../tags/tag1240.xml"/><Relationship Id="rId49" Type="http://schemas.openxmlformats.org/officeDocument/2006/relationships/tags" Target="../tags/tag1253.xml"/><Relationship Id="rId10" Type="http://schemas.openxmlformats.org/officeDocument/2006/relationships/tags" Target="../tags/tag1214.xml"/><Relationship Id="rId19" Type="http://schemas.openxmlformats.org/officeDocument/2006/relationships/tags" Target="../tags/tag1223.xml"/><Relationship Id="rId31" Type="http://schemas.openxmlformats.org/officeDocument/2006/relationships/tags" Target="../tags/tag1235.xml"/><Relationship Id="rId44" Type="http://schemas.openxmlformats.org/officeDocument/2006/relationships/tags" Target="../tags/tag1248.xml"/><Relationship Id="rId4" Type="http://schemas.openxmlformats.org/officeDocument/2006/relationships/tags" Target="../tags/tag1208.xml"/><Relationship Id="rId9" Type="http://schemas.openxmlformats.org/officeDocument/2006/relationships/tags" Target="../tags/tag1213.xml"/><Relationship Id="rId14" Type="http://schemas.openxmlformats.org/officeDocument/2006/relationships/tags" Target="../tags/tag1218.xml"/><Relationship Id="rId22" Type="http://schemas.openxmlformats.org/officeDocument/2006/relationships/tags" Target="../tags/tag1226.xml"/><Relationship Id="rId27" Type="http://schemas.openxmlformats.org/officeDocument/2006/relationships/tags" Target="../tags/tag1231.xml"/><Relationship Id="rId30" Type="http://schemas.openxmlformats.org/officeDocument/2006/relationships/tags" Target="../tags/tag1234.xml"/><Relationship Id="rId35" Type="http://schemas.openxmlformats.org/officeDocument/2006/relationships/tags" Target="../tags/tag1239.xml"/><Relationship Id="rId43" Type="http://schemas.openxmlformats.org/officeDocument/2006/relationships/tags" Target="../tags/tag1247.xml"/><Relationship Id="rId48" Type="http://schemas.openxmlformats.org/officeDocument/2006/relationships/tags" Target="../tags/tag1252.xml"/><Relationship Id="rId8" Type="http://schemas.openxmlformats.org/officeDocument/2006/relationships/tags" Target="../tags/tag1212.xml"/><Relationship Id="rId51" Type="http://schemas.openxmlformats.org/officeDocument/2006/relationships/notesSlide" Target="../notesSlides/notesSlide27.xml"/></Relationships>
</file>

<file path=ppt/slides/_rels/slide29.xml.rels><?xml version="1.0" encoding="UTF-8" standalone="yes"?>
<Relationships xmlns="http://schemas.openxmlformats.org/package/2006/relationships"><Relationship Id="rId13" Type="http://schemas.openxmlformats.org/officeDocument/2006/relationships/tags" Target="../tags/tag1266.xml"/><Relationship Id="rId18" Type="http://schemas.openxmlformats.org/officeDocument/2006/relationships/tags" Target="../tags/tag1271.xml"/><Relationship Id="rId26" Type="http://schemas.openxmlformats.org/officeDocument/2006/relationships/tags" Target="../tags/tag1279.xml"/><Relationship Id="rId39" Type="http://schemas.openxmlformats.org/officeDocument/2006/relationships/tags" Target="../tags/tag1292.xml"/><Relationship Id="rId3" Type="http://schemas.openxmlformats.org/officeDocument/2006/relationships/tags" Target="../tags/tag1256.xml"/><Relationship Id="rId21" Type="http://schemas.openxmlformats.org/officeDocument/2006/relationships/tags" Target="../tags/tag1274.xml"/><Relationship Id="rId34" Type="http://schemas.openxmlformats.org/officeDocument/2006/relationships/tags" Target="../tags/tag1287.xml"/><Relationship Id="rId42" Type="http://schemas.openxmlformats.org/officeDocument/2006/relationships/tags" Target="../tags/tag1295.xml"/><Relationship Id="rId47" Type="http://schemas.openxmlformats.org/officeDocument/2006/relationships/tags" Target="../tags/tag1300.xml"/><Relationship Id="rId50" Type="http://schemas.openxmlformats.org/officeDocument/2006/relationships/tags" Target="../tags/tag1303.xml"/><Relationship Id="rId7" Type="http://schemas.openxmlformats.org/officeDocument/2006/relationships/tags" Target="../tags/tag1260.xml"/><Relationship Id="rId12" Type="http://schemas.openxmlformats.org/officeDocument/2006/relationships/tags" Target="../tags/tag1265.xml"/><Relationship Id="rId17" Type="http://schemas.openxmlformats.org/officeDocument/2006/relationships/tags" Target="../tags/tag1270.xml"/><Relationship Id="rId25" Type="http://schemas.openxmlformats.org/officeDocument/2006/relationships/tags" Target="../tags/tag1278.xml"/><Relationship Id="rId33" Type="http://schemas.openxmlformats.org/officeDocument/2006/relationships/tags" Target="../tags/tag1286.xml"/><Relationship Id="rId38" Type="http://schemas.openxmlformats.org/officeDocument/2006/relationships/tags" Target="../tags/tag1291.xml"/><Relationship Id="rId46" Type="http://schemas.openxmlformats.org/officeDocument/2006/relationships/tags" Target="../tags/tag1299.xml"/><Relationship Id="rId2" Type="http://schemas.openxmlformats.org/officeDocument/2006/relationships/tags" Target="../tags/tag1255.xml"/><Relationship Id="rId16" Type="http://schemas.openxmlformats.org/officeDocument/2006/relationships/tags" Target="../tags/tag1269.xml"/><Relationship Id="rId20" Type="http://schemas.openxmlformats.org/officeDocument/2006/relationships/tags" Target="../tags/tag1273.xml"/><Relationship Id="rId29" Type="http://schemas.openxmlformats.org/officeDocument/2006/relationships/tags" Target="../tags/tag1282.xml"/><Relationship Id="rId41" Type="http://schemas.openxmlformats.org/officeDocument/2006/relationships/tags" Target="../tags/tag1294.xml"/><Relationship Id="rId1" Type="http://schemas.openxmlformats.org/officeDocument/2006/relationships/tags" Target="../tags/tag1254.xml"/><Relationship Id="rId6" Type="http://schemas.openxmlformats.org/officeDocument/2006/relationships/tags" Target="../tags/tag1259.xml"/><Relationship Id="rId11" Type="http://schemas.openxmlformats.org/officeDocument/2006/relationships/tags" Target="../tags/tag1264.xml"/><Relationship Id="rId24" Type="http://schemas.openxmlformats.org/officeDocument/2006/relationships/tags" Target="../tags/tag1277.xml"/><Relationship Id="rId32" Type="http://schemas.openxmlformats.org/officeDocument/2006/relationships/tags" Target="../tags/tag1285.xml"/><Relationship Id="rId37" Type="http://schemas.openxmlformats.org/officeDocument/2006/relationships/tags" Target="../tags/tag1290.xml"/><Relationship Id="rId40" Type="http://schemas.openxmlformats.org/officeDocument/2006/relationships/tags" Target="../tags/tag1293.xml"/><Relationship Id="rId45" Type="http://schemas.openxmlformats.org/officeDocument/2006/relationships/tags" Target="../tags/tag1298.xml"/><Relationship Id="rId5" Type="http://schemas.openxmlformats.org/officeDocument/2006/relationships/tags" Target="../tags/tag1258.xml"/><Relationship Id="rId15" Type="http://schemas.openxmlformats.org/officeDocument/2006/relationships/tags" Target="../tags/tag1268.xml"/><Relationship Id="rId23" Type="http://schemas.openxmlformats.org/officeDocument/2006/relationships/tags" Target="../tags/tag1276.xml"/><Relationship Id="rId28" Type="http://schemas.openxmlformats.org/officeDocument/2006/relationships/tags" Target="../tags/tag1281.xml"/><Relationship Id="rId36" Type="http://schemas.openxmlformats.org/officeDocument/2006/relationships/tags" Target="../tags/tag1289.xml"/><Relationship Id="rId49" Type="http://schemas.openxmlformats.org/officeDocument/2006/relationships/tags" Target="../tags/tag1302.xml"/><Relationship Id="rId10" Type="http://schemas.openxmlformats.org/officeDocument/2006/relationships/tags" Target="../tags/tag1263.xml"/><Relationship Id="rId19" Type="http://schemas.openxmlformats.org/officeDocument/2006/relationships/tags" Target="../tags/tag1272.xml"/><Relationship Id="rId31" Type="http://schemas.openxmlformats.org/officeDocument/2006/relationships/tags" Target="../tags/tag1284.xml"/><Relationship Id="rId44" Type="http://schemas.openxmlformats.org/officeDocument/2006/relationships/tags" Target="../tags/tag1297.xml"/><Relationship Id="rId52" Type="http://schemas.openxmlformats.org/officeDocument/2006/relationships/notesSlide" Target="../notesSlides/notesSlide28.xml"/><Relationship Id="rId4" Type="http://schemas.openxmlformats.org/officeDocument/2006/relationships/tags" Target="../tags/tag1257.xml"/><Relationship Id="rId9" Type="http://schemas.openxmlformats.org/officeDocument/2006/relationships/tags" Target="../tags/tag1262.xml"/><Relationship Id="rId14" Type="http://schemas.openxmlformats.org/officeDocument/2006/relationships/tags" Target="../tags/tag1267.xml"/><Relationship Id="rId22" Type="http://schemas.openxmlformats.org/officeDocument/2006/relationships/tags" Target="../tags/tag1275.xml"/><Relationship Id="rId27" Type="http://schemas.openxmlformats.org/officeDocument/2006/relationships/tags" Target="../tags/tag1280.xml"/><Relationship Id="rId30" Type="http://schemas.openxmlformats.org/officeDocument/2006/relationships/tags" Target="../tags/tag1283.xml"/><Relationship Id="rId35" Type="http://schemas.openxmlformats.org/officeDocument/2006/relationships/tags" Target="../tags/tag1288.xml"/><Relationship Id="rId43" Type="http://schemas.openxmlformats.org/officeDocument/2006/relationships/tags" Target="../tags/tag1296.xml"/><Relationship Id="rId48" Type="http://schemas.openxmlformats.org/officeDocument/2006/relationships/tags" Target="../tags/tag1301.xml"/><Relationship Id="rId8" Type="http://schemas.openxmlformats.org/officeDocument/2006/relationships/tags" Target="../tags/tag1261.xml"/><Relationship Id="rId51" Type="http://schemas.openxmlformats.org/officeDocument/2006/relationships/slideLayout" Target="../slideLayouts/slideLayout9.xml"/></Relationships>
</file>

<file path=ppt/slides/_rels/slide30.xml.rels><?xml version="1.0" encoding="UTF-8" standalone="yes"?>
<Relationships xmlns="http://schemas.openxmlformats.org/package/2006/relationships"><Relationship Id="rId13" Type="http://schemas.openxmlformats.org/officeDocument/2006/relationships/tags" Target="../tags/tag1316.xml"/><Relationship Id="rId18" Type="http://schemas.openxmlformats.org/officeDocument/2006/relationships/tags" Target="../tags/tag1321.xml"/><Relationship Id="rId26" Type="http://schemas.openxmlformats.org/officeDocument/2006/relationships/tags" Target="../tags/tag1329.xml"/><Relationship Id="rId39" Type="http://schemas.openxmlformats.org/officeDocument/2006/relationships/tags" Target="../tags/tag1342.xml"/><Relationship Id="rId3" Type="http://schemas.openxmlformats.org/officeDocument/2006/relationships/tags" Target="../tags/tag1306.xml"/><Relationship Id="rId21" Type="http://schemas.openxmlformats.org/officeDocument/2006/relationships/tags" Target="../tags/tag1324.xml"/><Relationship Id="rId34" Type="http://schemas.openxmlformats.org/officeDocument/2006/relationships/tags" Target="../tags/tag1337.xml"/><Relationship Id="rId42" Type="http://schemas.openxmlformats.org/officeDocument/2006/relationships/tags" Target="../tags/tag1345.xml"/><Relationship Id="rId47" Type="http://schemas.openxmlformats.org/officeDocument/2006/relationships/tags" Target="../tags/tag1350.xml"/><Relationship Id="rId50" Type="http://schemas.openxmlformats.org/officeDocument/2006/relationships/slideLayout" Target="../slideLayouts/slideLayout9.xml"/><Relationship Id="rId7" Type="http://schemas.openxmlformats.org/officeDocument/2006/relationships/tags" Target="../tags/tag1310.xml"/><Relationship Id="rId12" Type="http://schemas.openxmlformats.org/officeDocument/2006/relationships/tags" Target="../tags/tag1315.xml"/><Relationship Id="rId17" Type="http://schemas.openxmlformats.org/officeDocument/2006/relationships/tags" Target="../tags/tag1320.xml"/><Relationship Id="rId25" Type="http://schemas.openxmlformats.org/officeDocument/2006/relationships/tags" Target="../tags/tag1328.xml"/><Relationship Id="rId33" Type="http://schemas.openxmlformats.org/officeDocument/2006/relationships/tags" Target="../tags/tag1336.xml"/><Relationship Id="rId38" Type="http://schemas.openxmlformats.org/officeDocument/2006/relationships/tags" Target="../tags/tag1341.xml"/><Relationship Id="rId46" Type="http://schemas.openxmlformats.org/officeDocument/2006/relationships/tags" Target="../tags/tag1349.xml"/><Relationship Id="rId2" Type="http://schemas.openxmlformats.org/officeDocument/2006/relationships/tags" Target="../tags/tag1305.xml"/><Relationship Id="rId16" Type="http://schemas.openxmlformats.org/officeDocument/2006/relationships/tags" Target="../tags/tag1319.xml"/><Relationship Id="rId20" Type="http://schemas.openxmlformats.org/officeDocument/2006/relationships/tags" Target="../tags/tag1323.xml"/><Relationship Id="rId29" Type="http://schemas.openxmlformats.org/officeDocument/2006/relationships/tags" Target="../tags/tag1332.xml"/><Relationship Id="rId41" Type="http://schemas.openxmlformats.org/officeDocument/2006/relationships/tags" Target="../tags/tag1344.xml"/><Relationship Id="rId1" Type="http://schemas.openxmlformats.org/officeDocument/2006/relationships/tags" Target="../tags/tag1304.xml"/><Relationship Id="rId6" Type="http://schemas.openxmlformats.org/officeDocument/2006/relationships/tags" Target="../tags/tag1309.xml"/><Relationship Id="rId11" Type="http://schemas.openxmlformats.org/officeDocument/2006/relationships/tags" Target="../tags/tag1314.xml"/><Relationship Id="rId24" Type="http://schemas.openxmlformats.org/officeDocument/2006/relationships/tags" Target="../tags/tag1327.xml"/><Relationship Id="rId32" Type="http://schemas.openxmlformats.org/officeDocument/2006/relationships/tags" Target="../tags/tag1335.xml"/><Relationship Id="rId37" Type="http://schemas.openxmlformats.org/officeDocument/2006/relationships/tags" Target="../tags/tag1340.xml"/><Relationship Id="rId40" Type="http://schemas.openxmlformats.org/officeDocument/2006/relationships/tags" Target="../tags/tag1343.xml"/><Relationship Id="rId45" Type="http://schemas.openxmlformats.org/officeDocument/2006/relationships/tags" Target="../tags/tag1348.xml"/><Relationship Id="rId5" Type="http://schemas.openxmlformats.org/officeDocument/2006/relationships/tags" Target="../tags/tag1308.xml"/><Relationship Id="rId15" Type="http://schemas.openxmlformats.org/officeDocument/2006/relationships/tags" Target="../tags/tag1318.xml"/><Relationship Id="rId23" Type="http://schemas.openxmlformats.org/officeDocument/2006/relationships/tags" Target="../tags/tag1326.xml"/><Relationship Id="rId28" Type="http://schemas.openxmlformats.org/officeDocument/2006/relationships/tags" Target="../tags/tag1331.xml"/><Relationship Id="rId36" Type="http://schemas.openxmlformats.org/officeDocument/2006/relationships/tags" Target="../tags/tag1339.xml"/><Relationship Id="rId49" Type="http://schemas.openxmlformats.org/officeDocument/2006/relationships/tags" Target="../tags/tag1352.xml"/><Relationship Id="rId10" Type="http://schemas.openxmlformats.org/officeDocument/2006/relationships/tags" Target="../tags/tag1313.xml"/><Relationship Id="rId19" Type="http://schemas.openxmlformats.org/officeDocument/2006/relationships/tags" Target="../tags/tag1322.xml"/><Relationship Id="rId31" Type="http://schemas.openxmlformats.org/officeDocument/2006/relationships/tags" Target="../tags/tag1334.xml"/><Relationship Id="rId44" Type="http://schemas.openxmlformats.org/officeDocument/2006/relationships/tags" Target="../tags/tag1347.xml"/><Relationship Id="rId4" Type="http://schemas.openxmlformats.org/officeDocument/2006/relationships/tags" Target="../tags/tag1307.xml"/><Relationship Id="rId9" Type="http://schemas.openxmlformats.org/officeDocument/2006/relationships/tags" Target="../tags/tag1312.xml"/><Relationship Id="rId14" Type="http://schemas.openxmlformats.org/officeDocument/2006/relationships/tags" Target="../tags/tag1317.xml"/><Relationship Id="rId22" Type="http://schemas.openxmlformats.org/officeDocument/2006/relationships/tags" Target="../tags/tag1325.xml"/><Relationship Id="rId27" Type="http://schemas.openxmlformats.org/officeDocument/2006/relationships/tags" Target="../tags/tag1330.xml"/><Relationship Id="rId30" Type="http://schemas.openxmlformats.org/officeDocument/2006/relationships/tags" Target="../tags/tag1333.xml"/><Relationship Id="rId35" Type="http://schemas.openxmlformats.org/officeDocument/2006/relationships/tags" Target="../tags/tag1338.xml"/><Relationship Id="rId43" Type="http://schemas.openxmlformats.org/officeDocument/2006/relationships/tags" Target="../tags/tag1346.xml"/><Relationship Id="rId48" Type="http://schemas.openxmlformats.org/officeDocument/2006/relationships/tags" Target="../tags/tag1351.xml"/><Relationship Id="rId8" Type="http://schemas.openxmlformats.org/officeDocument/2006/relationships/tags" Target="../tags/tag1311.xml"/><Relationship Id="rId51" Type="http://schemas.openxmlformats.org/officeDocument/2006/relationships/notesSlide" Target="../notesSlides/notesSlide29.xml"/></Relationships>
</file>

<file path=ppt/slides/_rels/slide31.xml.rels><?xml version="1.0" encoding="UTF-8" standalone="yes"?>
<Relationships xmlns="http://schemas.openxmlformats.org/package/2006/relationships"><Relationship Id="rId13" Type="http://schemas.openxmlformats.org/officeDocument/2006/relationships/tags" Target="../tags/tag1365.xml"/><Relationship Id="rId18" Type="http://schemas.openxmlformats.org/officeDocument/2006/relationships/tags" Target="../tags/tag1370.xml"/><Relationship Id="rId26" Type="http://schemas.openxmlformats.org/officeDocument/2006/relationships/tags" Target="../tags/tag1378.xml"/><Relationship Id="rId39" Type="http://schemas.openxmlformats.org/officeDocument/2006/relationships/tags" Target="../tags/tag1391.xml"/><Relationship Id="rId3" Type="http://schemas.openxmlformats.org/officeDocument/2006/relationships/tags" Target="../tags/tag1355.xml"/><Relationship Id="rId21" Type="http://schemas.openxmlformats.org/officeDocument/2006/relationships/tags" Target="../tags/tag1373.xml"/><Relationship Id="rId34" Type="http://schemas.openxmlformats.org/officeDocument/2006/relationships/tags" Target="../tags/tag1386.xml"/><Relationship Id="rId42" Type="http://schemas.openxmlformats.org/officeDocument/2006/relationships/tags" Target="../tags/tag1394.xml"/><Relationship Id="rId47" Type="http://schemas.openxmlformats.org/officeDocument/2006/relationships/tags" Target="../tags/tag1399.xml"/><Relationship Id="rId50" Type="http://schemas.openxmlformats.org/officeDocument/2006/relationships/slideLayout" Target="../slideLayouts/slideLayout9.xml"/><Relationship Id="rId7" Type="http://schemas.openxmlformats.org/officeDocument/2006/relationships/tags" Target="../tags/tag1359.xml"/><Relationship Id="rId12" Type="http://schemas.openxmlformats.org/officeDocument/2006/relationships/tags" Target="../tags/tag1364.xml"/><Relationship Id="rId17" Type="http://schemas.openxmlformats.org/officeDocument/2006/relationships/tags" Target="../tags/tag1369.xml"/><Relationship Id="rId25" Type="http://schemas.openxmlformats.org/officeDocument/2006/relationships/tags" Target="../tags/tag1377.xml"/><Relationship Id="rId33" Type="http://schemas.openxmlformats.org/officeDocument/2006/relationships/tags" Target="../tags/tag1385.xml"/><Relationship Id="rId38" Type="http://schemas.openxmlformats.org/officeDocument/2006/relationships/tags" Target="../tags/tag1390.xml"/><Relationship Id="rId46" Type="http://schemas.openxmlformats.org/officeDocument/2006/relationships/tags" Target="../tags/tag1398.xml"/><Relationship Id="rId2" Type="http://schemas.openxmlformats.org/officeDocument/2006/relationships/tags" Target="../tags/tag1354.xml"/><Relationship Id="rId16" Type="http://schemas.openxmlformats.org/officeDocument/2006/relationships/tags" Target="../tags/tag1368.xml"/><Relationship Id="rId20" Type="http://schemas.openxmlformats.org/officeDocument/2006/relationships/tags" Target="../tags/tag1372.xml"/><Relationship Id="rId29" Type="http://schemas.openxmlformats.org/officeDocument/2006/relationships/tags" Target="../tags/tag1381.xml"/><Relationship Id="rId41" Type="http://schemas.openxmlformats.org/officeDocument/2006/relationships/tags" Target="../tags/tag1393.xml"/><Relationship Id="rId1" Type="http://schemas.openxmlformats.org/officeDocument/2006/relationships/tags" Target="../tags/tag1353.xml"/><Relationship Id="rId6" Type="http://schemas.openxmlformats.org/officeDocument/2006/relationships/tags" Target="../tags/tag1358.xml"/><Relationship Id="rId11" Type="http://schemas.openxmlformats.org/officeDocument/2006/relationships/tags" Target="../tags/tag1363.xml"/><Relationship Id="rId24" Type="http://schemas.openxmlformats.org/officeDocument/2006/relationships/tags" Target="../tags/tag1376.xml"/><Relationship Id="rId32" Type="http://schemas.openxmlformats.org/officeDocument/2006/relationships/tags" Target="../tags/tag1384.xml"/><Relationship Id="rId37" Type="http://schemas.openxmlformats.org/officeDocument/2006/relationships/tags" Target="../tags/tag1389.xml"/><Relationship Id="rId40" Type="http://schemas.openxmlformats.org/officeDocument/2006/relationships/tags" Target="../tags/tag1392.xml"/><Relationship Id="rId45" Type="http://schemas.openxmlformats.org/officeDocument/2006/relationships/tags" Target="../tags/tag1397.xml"/><Relationship Id="rId5" Type="http://schemas.openxmlformats.org/officeDocument/2006/relationships/tags" Target="../tags/tag1357.xml"/><Relationship Id="rId15" Type="http://schemas.openxmlformats.org/officeDocument/2006/relationships/tags" Target="../tags/tag1367.xml"/><Relationship Id="rId23" Type="http://schemas.openxmlformats.org/officeDocument/2006/relationships/tags" Target="../tags/tag1375.xml"/><Relationship Id="rId28" Type="http://schemas.openxmlformats.org/officeDocument/2006/relationships/tags" Target="../tags/tag1380.xml"/><Relationship Id="rId36" Type="http://schemas.openxmlformats.org/officeDocument/2006/relationships/tags" Target="../tags/tag1388.xml"/><Relationship Id="rId49" Type="http://schemas.openxmlformats.org/officeDocument/2006/relationships/tags" Target="../tags/tag1401.xml"/><Relationship Id="rId10" Type="http://schemas.openxmlformats.org/officeDocument/2006/relationships/tags" Target="../tags/tag1362.xml"/><Relationship Id="rId19" Type="http://schemas.openxmlformats.org/officeDocument/2006/relationships/tags" Target="../tags/tag1371.xml"/><Relationship Id="rId31" Type="http://schemas.openxmlformats.org/officeDocument/2006/relationships/tags" Target="../tags/tag1383.xml"/><Relationship Id="rId44" Type="http://schemas.openxmlformats.org/officeDocument/2006/relationships/tags" Target="../tags/tag1396.xml"/><Relationship Id="rId4" Type="http://schemas.openxmlformats.org/officeDocument/2006/relationships/tags" Target="../tags/tag1356.xml"/><Relationship Id="rId9" Type="http://schemas.openxmlformats.org/officeDocument/2006/relationships/tags" Target="../tags/tag1361.xml"/><Relationship Id="rId14" Type="http://schemas.openxmlformats.org/officeDocument/2006/relationships/tags" Target="../tags/tag1366.xml"/><Relationship Id="rId22" Type="http://schemas.openxmlformats.org/officeDocument/2006/relationships/tags" Target="../tags/tag1374.xml"/><Relationship Id="rId27" Type="http://schemas.openxmlformats.org/officeDocument/2006/relationships/tags" Target="../tags/tag1379.xml"/><Relationship Id="rId30" Type="http://schemas.openxmlformats.org/officeDocument/2006/relationships/tags" Target="../tags/tag1382.xml"/><Relationship Id="rId35" Type="http://schemas.openxmlformats.org/officeDocument/2006/relationships/tags" Target="../tags/tag1387.xml"/><Relationship Id="rId43" Type="http://schemas.openxmlformats.org/officeDocument/2006/relationships/tags" Target="../tags/tag1395.xml"/><Relationship Id="rId48" Type="http://schemas.openxmlformats.org/officeDocument/2006/relationships/tags" Target="../tags/tag1400.xml"/><Relationship Id="rId8" Type="http://schemas.openxmlformats.org/officeDocument/2006/relationships/tags" Target="../tags/tag1360.xml"/><Relationship Id="rId51" Type="http://schemas.openxmlformats.org/officeDocument/2006/relationships/notesSlide" Target="../notesSlides/notesSlide30.xml"/></Relationships>
</file>

<file path=ppt/slides/_rels/slide32.xml.rels><?xml version="1.0" encoding="UTF-8" standalone="yes"?>
<Relationships xmlns="http://schemas.openxmlformats.org/package/2006/relationships"><Relationship Id="rId13" Type="http://schemas.openxmlformats.org/officeDocument/2006/relationships/tags" Target="../tags/tag1414.xml"/><Relationship Id="rId18" Type="http://schemas.openxmlformats.org/officeDocument/2006/relationships/tags" Target="../tags/tag1419.xml"/><Relationship Id="rId26" Type="http://schemas.openxmlformats.org/officeDocument/2006/relationships/tags" Target="../tags/tag1427.xml"/><Relationship Id="rId39" Type="http://schemas.openxmlformats.org/officeDocument/2006/relationships/tags" Target="../tags/tag1440.xml"/><Relationship Id="rId3" Type="http://schemas.openxmlformats.org/officeDocument/2006/relationships/tags" Target="../tags/tag1404.xml"/><Relationship Id="rId21" Type="http://schemas.openxmlformats.org/officeDocument/2006/relationships/tags" Target="../tags/tag1422.xml"/><Relationship Id="rId34" Type="http://schemas.openxmlformats.org/officeDocument/2006/relationships/tags" Target="../tags/tag1435.xml"/><Relationship Id="rId42" Type="http://schemas.openxmlformats.org/officeDocument/2006/relationships/tags" Target="../tags/tag1443.xml"/><Relationship Id="rId47" Type="http://schemas.openxmlformats.org/officeDocument/2006/relationships/tags" Target="../tags/tag1448.xml"/><Relationship Id="rId50" Type="http://schemas.openxmlformats.org/officeDocument/2006/relationships/slideLayout" Target="../slideLayouts/slideLayout9.xml"/><Relationship Id="rId7" Type="http://schemas.openxmlformats.org/officeDocument/2006/relationships/tags" Target="../tags/tag1408.xml"/><Relationship Id="rId12" Type="http://schemas.openxmlformats.org/officeDocument/2006/relationships/tags" Target="../tags/tag1413.xml"/><Relationship Id="rId17" Type="http://schemas.openxmlformats.org/officeDocument/2006/relationships/tags" Target="../tags/tag1418.xml"/><Relationship Id="rId25" Type="http://schemas.openxmlformats.org/officeDocument/2006/relationships/tags" Target="../tags/tag1426.xml"/><Relationship Id="rId33" Type="http://schemas.openxmlformats.org/officeDocument/2006/relationships/tags" Target="../tags/tag1434.xml"/><Relationship Id="rId38" Type="http://schemas.openxmlformats.org/officeDocument/2006/relationships/tags" Target="../tags/tag1439.xml"/><Relationship Id="rId46" Type="http://schemas.openxmlformats.org/officeDocument/2006/relationships/tags" Target="../tags/tag1447.xml"/><Relationship Id="rId2" Type="http://schemas.openxmlformats.org/officeDocument/2006/relationships/tags" Target="../tags/tag1403.xml"/><Relationship Id="rId16" Type="http://schemas.openxmlformats.org/officeDocument/2006/relationships/tags" Target="../tags/tag1417.xml"/><Relationship Id="rId20" Type="http://schemas.openxmlformats.org/officeDocument/2006/relationships/tags" Target="../tags/tag1421.xml"/><Relationship Id="rId29" Type="http://schemas.openxmlformats.org/officeDocument/2006/relationships/tags" Target="../tags/tag1430.xml"/><Relationship Id="rId41" Type="http://schemas.openxmlformats.org/officeDocument/2006/relationships/tags" Target="../tags/tag1442.xml"/><Relationship Id="rId1" Type="http://schemas.openxmlformats.org/officeDocument/2006/relationships/tags" Target="../tags/tag1402.xml"/><Relationship Id="rId6" Type="http://schemas.openxmlformats.org/officeDocument/2006/relationships/tags" Target="../tags/tag1407.xml"/><Relationship Id="rId11" Type="http://schemas.openxmlformats.org/officeDocument/2006/relationships/tags" Target="../tags/tag1412.xml"/><Relationship Id="rId24" Type="http://schemas.openxmlformats.org/officeDocument/2006/relationships/tags" Target="../tags/tag1425.xml"/><Relationship Id="rId32" Type="http://schemas.openxmlformats.org/officeDocument/2006/relationships/tags" Target="../tags/tag1433.xml"/><Relationship Id="rId37" Type="http://schemas.openxmlformats.org/officeDocument/2006/relationships/tags" Target="../tags/tag1438.xml"/><Relationship Id="rId40" Type="http://schemas.openxmlformats.org/officeDocument/2006/relationships/tags" Target="../tags/tag1441.xml"/><Relationship Id="rId45" Type="http://schemas.openxmlformats.org/officeDocument/2006/relationships/tags" Target="../tags/tag1446.xml"/><Relationship Id="rId53" Type="http://schemas.openxmlformats.org/officeDocument/2006/relationships/image" Target="../media/image12.emf"/><Relationship Id="rId5" Type="http://schemas.openxmlformats.org/officeDocument/2006/relationships/tags" Target="../tags/tag1406.xml"/><Relationship Id="rId15" Type="http://schemas.openxmlformats.org/officeDocument/2006/relationships/tags" Target="../tags/tag1416.xml"/><Relationship Id="rId23" Type="http://schemas.openxmlformats.org/officeDocument/2006/relationships/tags" Target="../tags/tag1424.xml"/><Relationship Id="rId28" Type="http://schemas.openxmlformats.org/officeDocument/2006/relationships/tags" Target="../tags/tag1429.xml"/><Relationship Id="rId36" Type="http://schemas.openxmlformats.org/officeDocument/2006/relationships/tags" Target="../tags/tag1437.xml"/><Relationship Id="rId49" Type="http://schemas.openxmlformats.org/officeDocument/2006/relationships/tags" Target="../tags/tag1450.xml"/><Relationship Id="rId10" Type="http://schemas.openxmlformats.org/officeDocument/2006/relationships/tags" Target="../tags/tag1411.xml"/><Relationship Id="rId19" Type="http://schemas.openxmlformats.org/officeDocument/2006/relationships/tags" Target="../tags/tag1420.xml"/><Relationship Id="rId31" Type="http://schemas.openxmlformats.org/officeDocument/2006/relationships/tags" Target="../tags/tag1432.xml"/><Relationship Id="rId44" Type="http://schemas.openxmlformats.org/officeDocument/2006/relationships/tags" Target="../tags/tag1445.xml"/><Relationship Id="rId52" Type="http://schemas.openxmlformats.org/officeDocument/2006/relationships/customXml" Target="../ink/ink9.xml"/><Relationship Id="rId4" Type="http://schemas.openxmlformats.org/officeDocument/2006/relationships/tags" Target="../tags/tag1405.xml"/><Relationship Id="rId9" Type="http://schemas.openxmlformats.org/officeDocument/2006/relationships/tags" Target="../tags/tag1410.xml"/><Relationship Id="rId14" Type="http://schemas.openxmlformats.org/officeDocument/2006/relationships/tags" Target="../tags/tag1415.xml"/><Relationship Id="rId22" Type="http://schemas.openxmlformats.org/officeDocument/2006/relationships/tags" Target="../tags/tag1423.xml"/><Relationship Id="rId27" Type="http://schemas.openxmlformats.org/officeDocument/2006/relationships/tags" Target="../tags/tag1428.xml"/><Relationship Id="rId30" Type="http://schemas.openxmlformats.org/officeDocument/2006/relationships/tags" Target="../tags/tag1431.xml"/><Relationship Id="rId35" Type="http://schemas.openxmlformats.org/officeDocument/2006/relationships/tags" Target="../tags/tag1436.xml"/><Relationship Id="rId43" Type="http://schemas.openxmlformats.org/officeDocument/2006/relationships/tags" Target="../tags/tag1444.xml"/><Relationship Id="rId48" Type="http://schemas.openxmlformats.org/officeDocument/2006/relationships/tags" Target="../tags/tag1449.xml"/><Relationship Id="rId8" Type="http://schemas.openxmlformats.org/officeDocument/2006/relationships/tags" Target="../tags/tag1409.xml"/><Relationship Id="rId51" Type="http://schemas.openxmlformats.org/officeDocument/2006/relationships/notesSlide" Target="../notesSlides/notesSlide31.xml"/></Relationships>
</file>

<file path=ppt/slides/_rels/slide33.xml.rels><?xml version="1.0" encoding="UTF-8" standalone="yes"?>
<Relationships xmlns="http://schemas.openxmlformats.org/package/2006/relationships"><Relationship Id="rId13" Type="http://schemas.openxmlformats.org/officeDocument/2006/relationships/tags" Target="../tags/tag1463.xml"/><Relationship Id="rId18" Type="http://schemas.openxmlformats.org/officeDocument/2006/relationships/tags" Target="../tags/tag1468.xml"/><Relationship Id="rId26" Type="http://schemas.openxmlformats.org/officeDocument/2006/relationships/tags" Target="../tags/tag1476.xml"/><Relationship Id="rId39" Type="http://schemas.openxmlformats.org/officeDocument/2006/relationships/tags" Target="../tags/tag1489.xml"/><Relationship Id="rId3" Type="http://schemas.openxmlformats.org/officeDocument/2006/relationships/tags" Target="../tags/tag1453.xml"/><Relationship Id="rId21" Type="http://schemas.openxmlformats.org/officeDocument/2006/relationships/tags" Target="../tags/tag1471.xml"/><Relationship Id="rId34" Type="http://schemas.openxmlformats.org/officeDocument/2006/relationships/tags" Target="../tags/tag1484.xml"/><Relationship Id="rId42" Type="http://schemas.openxmlformats.org/officeDocument/2006/relationships/tags" Target="../tags/tag1492.xml"/><Relationship Id="rId47" Type="http://schemas.openxmlformats.org/officeDocument/2006/relationships/tags" Target="../tags/tag1497.xml"/><Relationship Id="rId50" Type="http://schemas.openxmlformats.org/officeDocument/2006/relationships/slideLayout" Target="../slideLayouts/slideLayout9.xml"/><Relationship Id="rId7" Type="http://schemas.openxmlformats.org/officeDocument/2006/relationships/tags" Target="../tags/tag1457.xml"/><Relationship Id="rId12" Type="http://schemas.openxmlformats.org/officeDocument/2006/relationships/tags" Target="../tags/tag1462.xml"/><Relationship Id="rId17" Type="http://schemas.openxmlformats.org/officeDocument/2006/relationships/tags" Target="../tags/tag1467.xml"/><Relationship Id="rId25" Type="http://schemas.openxmlformats.org/officeDocument/2006/relationships/tags" Target="../tags/tag1475.xml"/><Relationship Id="rId33" Type="http://schemas.openxmlformats.org/officeDocument/2006/relationships/tags" Target="../tags/tag1483.xml"/><Relationship Id="rId38" Type="http://schemas.openxmlformats.org/officeDocument/2006/relationships/tags" Target="../tags/tag1488.xml"/><Relationship Id="rId46" Type="http://schemas.openxmlformats.org/officeDocument/2006/relationships/tags" Target="../tags/tag1496.xml"/><Relationship Id="rId2" Type="http://schemas.openxmlformats.org/officeDocument/2006/relationships/tags" Target="../tags/tag1452.xml"/><Relationship Id="rId16" Type="http://schemas.openxmlformats.org/officeDocument/2006/relationships/tags" Target="../tags/tag1466.xml"/><Relationship Id="rId20" Type="http://schemas.openxmlformats.org/officeDocument/2006/relationships/tags" Target="../tags/tag1470.xml"/><Relationship Id="rId29" Type="http://schemas.openxmlformats.org/officeDocument/2006/relationships/tags" Target="../tags/tag1479.xml"/><Relationship Id="rId41" Type="http://schemas.openxmlformats.org/officeDocument/2006/relationships/tags" Target="../tags/tag1491.xml"/><Relationship Id="rId1" Type="http://schemas.openxmlformats.org/officeDocument/2006/relationships/tags" Target="../tags/tag1451.xml"/><Relationship Id="rId6" Type="http://schemas.openxmlformats.org/officeDocument/2006/relationships/tags" Target="../tags/tag1456.xml"/><Relationship Id="rId11" Type="http://schemas.openxmlformats.org/officeDocument/2006/relationships/tags" Target="../tags/tag1461.xml"/><Relationship Id="rId24" Type="http://schemas.openxmlformats.org/officeDocument/2006/relationships/tags" Target="../tags/tag1474.xml"/><Relationship Id="rId32" Type="http://schemas.openxmlformats.org/officeDocument/2006/relationships/tags" Target="../tags/tag1482.xml"/><Relationship Id="rId37" Type="http://schemas.openxmlformats.org/officeDocument/2006/relationships/tags" Target="../tags/tag1487.xml"/><Relationship Id="rId40" Type="http://schemas.openxmlformats.org/officeDocument/2006/relationships/tags" Target="../tags/tag1490.xml"/><Relationship Id="rId45" Type="http://schemas.openxmlformats.org/officeDocument/2006/relationships/tags" Target="../tags/tag1495.xml"/><Relationship Id="rId5" Type="http://schemas.openxmlformats.org/officeDocument/2006/relationships/tags" Target="../tags/tag1455.xml"/><Relationship Id="rId15" Type="http://schemas.openxmlformats.org/officeDocument/2006/relationships/tags" Target="../tags/tag1465.xml"/><Relationship Id="rId23" Type="http://schemas.openxmlformats.org/officeDocument/2006/relationships/tags" Target="../tags/tag1473.xml"/><Relationship Id="rId28" Type="http://schemas.openxmlformats.org/officeDocument/2006/relationships/tags" Target="../tags/tag1478.xml"/><Relationship Id="rId36" Type="http://schemas.openxmlformats.org/officeDocument/2006/relationships/tags" Target="../tags/tag1486.xml"/><Relationship Id="rId49" Type="http://schemas.openxmlformats.org/officeDocument/2006/relationships/tags" Target="../tags/tag1499.xml"/><Relationship Id="rId10" Type="http://schemas.openxmlformats.org/officeDocument/2006/relationships/tags" Target="../tags/tag1460.xml"/><Relationship Id="rId19" Type="http://schemas.openxmlformats.org/officeDocument/2006/relationships/tags" Target="../tags/tag1469.xml"/><Relationship Id="rId31" Type="http://schemas.openxmlformats.org/officeDocument/2006/relationships/tags" Target="../tags/tag1481.xml"/><Relationship Id="rId44" Type="http://schemas.openxmlformats.org/officeDocument/2006/relationships/tags" Target="../tags/tag1494.xml"/><Relationship Id="rId4" Type="http://schemas.openxmlformats.org/officeDocument/2006/relationships/tags" Target="../tags/tag1454.xml"/><Relationship Id="rId9" Type="http://schemas.openxmlformats.org/officeDocument/2006/relationships/tags" Target="../tags/tag1459.xml"/><Relationship Id="rId14" Type="http://schemas.openxmlformats.org/officeDocument/2006/relationships/tags" Target="../tags/tag1464.xml"/><Relationship Id="rId22" Type="http://schemas.openxmlformats.org/officeDocument/2006/relationships/tags" Target="../tags/tag1472.xml"/><Relationship Id="rId27" Type="http://schemas.openxmlformats.org/officeDocument/2006/relationships/tags" Target="../tags/tag1477.xml"/><Relationship Id="rId30" Type="http://schemas.openxmlformats.org/officeDocument/2006/relationships/tags" Target="../tags/tag1480.xml"/><Relationship Id="rId35" Type="http://schemas.openxmlformats.org/officeDocument/2006/relationships/tags" Target="../tags/tag1485.xml"/><Relationship Id="rId43" Type="http://schemas.openxmlformats.org/officeDocument/2006/relationships/tags" Target="../tags/tag1493.xml"/><Relationship Id="rId48" Type="http://schemas.openxmlformats.org/officeDocument/2006/relationships/tags" Target="../tags/tag1498.xml"/><Relationship Id="rId8" Type="http://schemas.openxmlformats.org/officeDocument/2006/relationships/tags" Target="../tags/tag1458.xml"/><Relationship Id="rId51" Type="http://schemas.openxmlformats.org/officeDocument/2006/relationships/notesSlide" Target="../notesSlides/notesSlide32.xml"/></Relationships>
</file>

<file path=ppt/slides/_rels/slide34.xml.rels><?xml version="1.0" encoding="UTF-8" standalone="yes"?>
<Relationships xmlns="http://schemas.openxmlformats.org/package/2006/relationships"><Relationship Id="rId13" Type="http://schemas.openxmlformats.org/officeDocument/2006/relationships/tags" Target="../tags/tag1512.xml"/><Relationship Id="rId18" Type="http://schemas.openxmlformats.org/officeDocument/2006/relationships/tags" Target="../tags/tag1517.xml"/><Relationship Id="rId26" Type="http://schemas.openxmlformats.org/officeDocument/2006/relationships/tags" Target="../tags/tag1525.xml"/><Relationship Id="rId39" Type="http://schemas.openxmlformats.org/officeDocument/2006/relationships/tags" Target="../tags/tag1538.xml"/><Relationship Id="rId3" Type="http://schemas.openxmlformats.org/officeDocument/2006/relationships/tags" Target="../tags/tag1502.xml"/><Relationship Id="rId21" Type="http://schemas.openxmlformats.org/officeDocument/2006/relationships/tags" Target="../tags/tag1520.xml"/><Relationship Id="rId34" Type="http://schemas.openxmlformats.org/officeDocument/2006/relationships/tags" Target="../tags/tag1533.xml"/><Relationship Id="rId42" Type="http://schemas.openxmlformats.org/officeDocument/2006/relationships/tags" Target="../tags/tag1541.xml"/><Relationship Id="rId47" Type="http://schemas.openxmlformats.org/officeDocument/2006/relationships/tags" Target="../tags/tag1546.xml"/><Relationship Id="rId50" Type="http://schemas.openxmlformats.org/officeDocument/2006/relationships/tags" Target="../tags/tag1549.xml"/><Relationship Id="rId7" Type="http://schemas.openxmlformats.org/officeDocument/2006/relationships/tags" Target="../tags/tag1506.xml"/><Relationship Id="rId12" Type="http://schemas.openxmlformats.org/officeDocument/2006/relationships/tags" Target="../tags/tag1511.xml"/><Relationship Id="rId17" Type="http://schemas.openxmlformats.org/officeDocument/2006/relationships/tags" Target="../tags/tag1516.xml"/><Relationship Id="rId25" Type="http://schemas.openxmlformats.org/officeDocument/2006/relationships/tags" Target="../tags/tag1524.xml"/><Relationship Id="rId33" Type="http://schemas.openxmlformats.org/officeDocument/2006/relationships/tags" Target="../tags/tag1532.xml"/><Relationship Id="rId38" Type="http://schemas.openxmlformats.org/officeDocument/2006/relationships/tags" Target="../tags/tag1537.xml"/><Relationship Id="rId46" Type="http://schemas.openxmlformats.org/officeDocument/2006/relationships/tags" Target="../tags/tag1545.xml"/><Relationship Id="rId2" Type="http://schemas.openxmlformats.org/officeDocument/2006/relationships/tags" Target="../tags/tag1501.xml"/><Relationship Id="rId16" Type="http://schemas.openxmlformats.org/officeDocument/2006/relationships/tags" Target="../tags/tag1515.xml"/><Relationship Id="rId20" Type="http://schemas.openxmlformats.org/officeDocument/2006/relationships/tags" Target="../tags/tag1519.xml"/><Relationship Id="rId29" Type="http://schemas.openxmlformats.org/officeDocument/2006/relationships/tags" Target="../tags/tag1528.xml"/><Relationship Id="rId41" Type="http://schemas.openxmlformats.org/officeDocument/2006/relationships/tags" Target="../tags/tag1540.xml"/><Relationship Id="rId1" Type="http://schemas.openxmlformats.org/officeDocument/2006/relationships/tags" Target="../tags/tag1500.xml"/><Relationship Id="rId6" Type="http://schemas.openxmlformats.org/officeDocument/2006/relationships/tags" Target="../tags/tag1505.xml"/><Relationship Id="rId11" Type="http://schemas.openxmlformats.org/officeDocument/2006/relationships/tags" Target="../tags/tag1510.xml"/><Relationship Id="rId24" Type="http://schemas.openxmlformats.org/officeDocument/2006/relationships/tags" Target="../tags/tag1523.xml"/><Relationship Id="rId32" Type="http://schemas.openxmlformats.org/officeDocument/2006/relationships/tags" Target="../tags/tag1531.xml"/><Relationship Id="rId37" Type="http://schemas.openxmlformats.org/officeDocument/2006/relationships/tags" Target="../tags/tag1536.xml"/><Relationship Id="rId40" Type="http://schemas.openxmlformats.org/officeDocument/2006/relationships/tags" Target="../tags/tag1539.xml"/><Relationship Id="rId45" Type="http://schemas.openxmlformats.org/officeDocument/2006/relationships/tags" Target="../tags/tag1544.xml"/><Relationship Id="rId5" Type="http://schemas.openxmlformats.org/officeDocument/2006/relationships/tags" Target="../tags/tag1504.xml"/><Relationship Id="rId15" Type="http://schemas.openxmlformats.org/officeDocument/2006/relationships/tags" Target="../tags/tag1514.xml"/><Relationship Id="rId23" Type="http://schemas.openxmlformats.org/officeDocument/2006/relationships/tags" Target="../tags/tag1522.xml"/><Relationship Id="rId28" Type="http://schemas.openxmlformats.org/officeDocument/2006/relationships/tags" Target="../tags/tag1527.xml"/><Relationship Id="rId36" Type="http://schemas.openxmlformats.org/officeDocument/2006/relationships/tags" Target="../tags/tag1535.xml"/><Relationship Id="rId49" Type="http://schemas.openxmlformats.org/officeDocument/2006/relationships/tags" Target="../tags/tag1548.xml"/><Relationship Id="rId10" Type="http://schemas.openxmlformats.org/officeDocument/2006/relationships/tags" Target="../tags/tag1509.xml"/><Relationship Id="rId19" Type="http://schemas.openxmlformats.org/officeDocument/2006/relationships/tags" Target="../tags/tag1518.xml"/><Relationship Id="rId31" Type="http://schemas.openxmlformats.org/officeDocument/2006/relationships/tags" Target="../tags/tag1530.xml"/><Relationship Id="rId44" Type="http://schemas.openxmlformats.org/officeDocument/2006/relationships/tags" Target="../tags/tag1543.xml"/><Relationship Id="rId52" Type="http://schemas.openxmlformats.org/officeDocument/2006/relationships/notesSlide" Target="../notesSlides/notesSlide33.xml"/><Relationship Id="rId4" Type="http://schemas.openxmlformats.org/officeDocument/2006/relationships/tags" Target="../tags/tag1503.xml"/><Relationship Id="rId9" Type="http://schemas.openxmlformats.org/officeDocument/2006/relationships/tags" Target="../tags/tag1508.xml"/><Relationship Id="rId14" Type="http://schemas.openxmlformats.org/officeDocument/2006/relationships/tags" Target="../tags/tag1513.xml"/><Relationship Id="rId22" Type="http://schemas.openxmlformats.org/officeDocument/2006/relationships/tags" Target="../tags/tag1521.xml"/><Relationship Id="rId27" Type="http://schemas.openxmlformats.org/officeDocument/2006/relationships/tags" Target="../tags/tag1526.xml"/><Relationship Id="rId30" Type="http://schemas.openxmlformats.org/officeDocument/2006/relationships/tags" Target="../tags/tag1529.xml"/><Relationship Id="rId35" Type="http://schemas.openxmlformats.org/officeDocument/2006/relationships/tags" Target="../tags/tag1534.xml"/><Relationship Id="rId43" Type="http://schemas.openxmlformats.org/officeDocument/2006/relationships/tags" Target="../tags/tag1542.xml"/><Relationship Id="rId48" Type="http://schemas.openxmlformats.org/officeDocument/2006/relationships/tags" Target="../tags/tag1547.xml"/><Relationship Id="rId8" Type="http://schemas.openxmlformats.org/officeDocument/2006/relationships/tags" Target="../tags/tag1507.xml"/><Relationship Id="rId51" Type="http://schemas.openxmlformats.org/officeDocument/2006/relationships/slideLayout" Target="../slideLayouts/slideLayout9.xml"/></Relationships>
</file>

<file path=ppt/slides/_rels/slide35.xml.rels><?xml version="1.0" encoding="UTF-8" standalone="yes"?>
<Relationships xmlns="http://schemas.openxmlformats.org/package/2006/relationships"><Relationship Id="rId13" Type="http://schemas.openxmlformats.org/officeDocument/2006/relationships/tags" Target="../tags/tag1562.xml"/><Relationship Id="rId18" Type="http://schemas.openxmlformats.org/officeDocument/2006/relationships/tags" Target="../tags/tag1567.xml"/><Relationship Id="rId26" Type="http://schemas.openxmlformats.org/officeDocument/2006/relationships/tags" Target="../tags/tag1575.xml"/><Relationship Id="rId39" Type="http://schemas.openxmlformats.org/officeDocument/2006/relationships/tags" Target="../tags/tag1588.xml"/><Relationship Id="rId3" Type="http://schemas.openxmlformats.org/officeDocument/2006/relationships/tags" Target="../tags/tag1552.xml"/><Relationship Id="rId21" Type="http://schemas.openxmlformats.org/officeDocument/2006/relationships/tags" Target="../tags/tag1570.xml"/><Relationship Id="rId34" Type="http://schemas.openxmlformats.org/officeDocument/2006/relationships/tags" Target="../tags/tag1583.xml"/><Relationship Id="rId42" Type="http://schemas.openxmlformats.org/officeDocument/2006/relationships/tags" Target="../tags/tag1591.xml"/><Relationship Id="rId47" Type="http://schemas.openxmlformats.org/officeDocument/2006/relationships/tags" Target="../tags/tag1596.xml"/><Relationship Id="rId50" Type="http://schemas.openxmlformats.org/officeDocument/2006/relationships/slideLayout" Target="../slideLayouts/slideLayout9.xml"/><Relationship Id="rId7" Type="http://schemas.openxmlformats.org/officeDocument/2006/relationships/tags" Target="../tags/tag1556.xml"/><Relationship Id="rId12" Type="http://schemas.openxmlformats.org/officeDocument/2006/relationships/tags" Target="../tags/tag1561.xml"/><Relationship Id="rId17" Type="http://schemas.openxmlformats.org/officeDocument/2006/relationships/tags" Target="../tags/tag1566.xml"/><Relationship Id="rId25" Type="http://schemas.openxmlformats.org/officeDocument/2006/relationships/tags" Target="../tags/tag1574.xml"/><Relationship Id="rId33" Type="http://schemas.openxmlformats.org/officeDocument/2006/relationships/tags" Target="../tags/tag1582.xml"/><Relationship Id="rId38" Type="http://schemas.openxmlformats.org/officeDocument/2006/relationships/tags" Target="../tags/tag1587.xml"/><Relationship Id="rId46" Type="http://schemas.openxmlformats.org/officeDocument/2006/relationships/tags" Target="../tags/tag1595.xml"/><Relationship Id="rId2" Type="http://schemas.openxmlformats.org/officeDocument/2006/relationships/tags" Target="../tags/tag1551.xml"/><Relationship Id="rId16" Type="http://schemas.openxmlformats.org/officeDocument/2006/relationships/tags" Target="../tags/tag1565.xml"/><Relationship Id="rId20" Type="http://schemas.openxmlformats.org/officeDocument/2006/relationships/tags" Target="../tags/tag1569.xml"/><Relationship Id="rId29" Type="http://schemas.openxmlformats.org/officeDocument/2006/relationships/tags" Target="../tags/tag1578.xml"/><Relationship Id="rId41" Type="http://schemas.openxmlformats.org/officeDocument/2006/relationships/tags" Target="../tags/tag1590.xml"/><Relationship Id="rId1" Type="http://schemas.openxmlformats.org/officeDocument/2006/relationships/tags" Target="../tags/tag1550.xml"/><Relationship Id="rId6" Type="http://schemas.openxmlformats.org/officeDocument/2006/relationships/tags" Target="../tags/tag1555.xml"/><Relationship Id="rId11" Type="http://schemas.openxmlformats.org/officeDocument/2006/relationships/tags" Target="../tags/tag1560.xml"/><Relationship Id="rId24" Type="http://schemas.openxmlformats.org/officeDocument/2006/relationships/tags" Target="../tags/tag1573.xml"/><Relationship Id="rId32" Type="http://schemas.openxmlformats.org/officeDocument/2006/relationships/tags" Target="../tags/tag1581.xml"/><Relationship Id="rId37" Type="http://schemas.openxmlformats.org/officeDocument/2006/relationships/tags" Target="../tags/tag1586.xml"/><Relationship Id="rId40" Type="http://schemas.openxmlformats.org/officeDocument/2006/relationships/tags" Target="../tags/tag1589.xml"/><Relationship Id="rId45" Type="http://schemas.openxmlformats.org/officeDocument/2006/relationships/tags" Target="../tags/tag1594.xml"/><Relationship Id="rId5" Type="http://schemas.openxmlformats.org/officeDocument/2006/relationships/tags" Target="../tags/tag1554.xml"/><Relationship Id="rId15" Type="http://schemas.openxmlformats.org/officeDocument/2006/relationships/tags" Target="../tags/tag1564.xml"/><Relationship Id="rId23" Type="http://schemas.openxmlformats.org/officeDocument/2006/relationships/tags" Target="../tags/tag1572.xml"/><Relationship Id="rId28" Type="http://schemas.openxmlformats.org/officeDocument/2006/relationships/tags" Target="../tags/tag1577.xml"/><Relationship Id="rId36" Type="http://schemas.openxmlformats.org/officeDocument/2006/relationships/tags" Target="../tags/tag1585.xml"/><Relationship Id="rId49" Type="http://schemas.openxmlformats.org/officeDocument/2006/relationships/tags" Target="../tags/tag1598.xml"/><Relationship Id="rId10" Type="http://schemas.openxmlformats.org/officeDocument/2006/relationships/tags" Target="../tags/tag1559.xml"/><Relationship Id="rId19" Type="http://schemas.openxmlformats.org/officeDocument/2006/relationships/tags" Target="../tags/tag1568.xml"/><Relationship Id="rId31" Type="http://schemas.openxmlformats.org/officeDocument/2006/relationships/tags" Target="../tags/tag1580.xml"/><Relationship Id="rId44" Type="http://schemas.openxmlformats.org/officeDocument/2006/relationships/tags" Target="../tags/tag1593.xml"/><Relationship Id="rId4" Type="http://schemas.openxmlformats.org/officeDocument/2006/relationships/tags" Target="../tags/tag1553.xml"/><Relationship Id="rId9" Type="http://schemas.openxmlformats.org/officeDocument/2006/relationships/tags" Target="../tags/tag1558.xml"/><Relationship Id="rId14" Type="http://schemas.openxmlformats.org/officeDocument/2006/relationships/tags" Target="../tags/tag1563.xml"/><Relationship Id="rId22" Type="http://schemas.openxmlformats.org/officeDocument/2006/relationships/tags" Target="../tags/tag1571.xml"/><Relationship Id="rId27" Type="http://schemas.openxmlformats.org/officeDocument/2006/relationships/tags" Target="../tags/tag1576.xml"/><Relationship Id="rId30" Type="http://schemas.openxmlformats.org/officeDocument/2006/relationships/tags" Target="../tags/tag1579.xml"/><Relationship Id="rId35" Type="http://schemas.openxmlformats.org/officeDocument/2006/relationships/tags" Target="../tags/tag1584.xml"/><Relationship Id="rId43" Type="http://schemas.openxmlformats.org/officeDocument/2006/relationships/tags" Target="../tags/tag1592.xml"/><Relationship Id="rId48" Type="http://schemas.openxmlformats.org/officeDocument/2006/relationships/tags" Target="../tags/tag1597.xml"/><Relationship Id="rId8" Type="http://schemas.openxmlformats.org/officeDocument/2006/relationships/tags" Target="../tags/tag1557.xml"/><Relationship Id="rId51" Type="http://schemas.openxmlformats.org/officeDocument/2006/relationships/notesSlide" Target="../notesSlides/notesSlide34.xml"/></Relationships>
</file>

<file path=ppt/slides/_rels/slide36.xml.rels><?xml version="1.0" encoding="UTF-8" standalone="yes"?>
<Relationships xmlns="http://schemas.openxmlformats.org/package/2006/relationships"><Relationship Id="rId13" Type="http://schemas.openxmlformats.org/officeDocument/2006/relationships/tags" Target="../tags/tag1611.xml"/><Relationship Id="rId18" Type="http://schemas.openxmlformats.org/officeDocument/2006/relationships/tags" Target="../tags/tag1616.xml"/><Relationship Id="rId26" Type="http://schemas.openxmlformats.org/officeDocument/2006/relationships/tags" Target="../tags/tag1624.xml"/><Relationship Id="rId39" Type="http://schemas.openxmlformats.org/officeDocument/2006/relationships/tags" Target="../tags/tag1637.xml"/><Relationship Id="rId3" Type="http://schemas.openxmlformats.org/officeDocument/2006/relationships/tags" Target="../tags/tag1601.xml"/><Relationship Id="rId21" Type="http://schemas.openxmlformats.org/officeDocument/2006/relationships/tags" Target="../tags/tag1619.xml"/><Relationship Id="rId34" Type="http://schemas.openxmlformats.org/officeDocument/2006/relationships/tags" Target="../tags/tag1632.xml"/><Relationship Id="rId42" Type="http://schemas.openxmlformats.org/officeDocument/2006/relationships/tags" Target="../tags/tag1640.xml"/><Relationship Id="rId47" Type="http://schemas.openxmlformats.org/officeDocument/2006/relationships/tags" Target="../tags/tag1645.xml"/><Relationship Id="rId50" Type="http://schemas.openxmlformats.org/officeDocument/2006/relationships/tags" Target="../tags/tag1648.xml"/><Relationship Id="rId7" Type="http://schemas.openxmlformats.org/officeDocument/2006/relationships/tags" Target="../tags/tag1605.xml"/><Relationship Id="rId12" Type="http://schemas.openxmlformats.org/officeDocument/2006/relationships/tags" Target="../tags/tag1610.xml"/><Relationship Id="rId17" Type="http://schemas.openxmlformats.org/officeDocument/2006/relationships/tags" Target="../tags/tag1615.xml"/><Relationship Id="rId25" Type="http://schemas.openxmlformats.org/officeDocument/2006/relationships/tags" Target="../tags/tag1623.xml"/><Relationship Id="rId33" Type="http://schemas.openxmlformats.org/officeDocument/2006/relationships/tags" Target="../tags/tag1631.xml"/><Relationship Id="rId38" Type="http://schemas.openxmlformats.org/officeDocument/2006/relationships/tags" Target="../tags/tag1636.xml"/><Relationship Id="rId46" Type="http://schemas.openxmlformats.org/officeDocument/2006/relationships/tags" Target="../tags/tag1644.xml"/><Relationship Id="rId2" Type="http://schemas.openxmlformats.org/officeDocument/2006/relationships/tags" Target="../tags/tag1600.xml"/><Relationship Id="rId16" Type="http://schemas.openxmlformats.org/officeDocument/2006/relationships/tags" Target="../tags/tag1614.xml"/><Relationship Id="rId20" Type="http://schemas.openxmlformats.org/officeDocument/2006/relationships/tags" Target="../tags/tag1618.xml"/><Relationship Id="rId29" Type="http://schemas.openxmlformats.org/officeDocument/2006/relationships/tags" Target="../tags/tag1627.xml"/><Relationship Id="rId41" Type="http://schemas.openxmlformats.org/officeDocument/2006/relationships/tags" Target="../tags/tag1639.xml"/><Relationship Id="rId1" Type="http://schemas.openxmlformats.org/officeDocument/2006/relationships/tags" Target="../tags/tag1599.xml"/><Relationship Id="rId6" Type="http://schemas.openxmlformats.org/officeDocument/2006/relationships/tags" Target="../tags/tag1604.xml"/><Relationship Id="rId11" Type="http://schemas.openxmlformats.org/officeDocument/2006/relationships/tags" Target="../tags/tag1609.xml"/><Relationship Id="rId24" Type="http://schemas.openxmlformats.org/officeDocument/2006/relationships/tags" Target="../tags/tag1622.xml"/><Relationship Id="rId32" Type="http://schemas.openxmlformats.org/officeDocument/2006/relationships/tags" Target="../tags/tag1630.xml"/><Relationship Id="rId37" Type="http://schemas.openxmlformats.org/officeDocument/2006/relationships/tags" Target="../tags/tag1635.xml"/><Relationship Id="rId40" Type="http://schemas.openxmlformats.org/officeDocument/2006/relationships/tags" Target="../tags/tag1638.xml"/><Relationship Id="rId45" Type="http://schemas.openxmlformats.org/officeDocument/2006/relationships/tags" Target="../tags/tag1643.xml"/><Relationship Id="rId5" Type="http://schemas.openxmlformats.org/officeDocument/2006/relationships/tags" Target="../tags/tag1603.xml"/><Relationship Id="rId15" Type="http://schemas.openxmlformats.org/officeDocument/2006/relationships/tags" Target="../tags/tag1613.xml"/><Relationship Id="rId23" Type="http://schemas.openxmlformats.org/officeDocument/2006/relationships/tags" Target="../tags/tag1621.xml"/><Relationship Id="rId28" Type="http://schemas.openxmlformats.org/officeDocument/2006/relationships/tags" Target="../tags/tag1626.xml"/><Relationship Id="rId36" Type="http://schemas.openxmlformats.org/officeDocument/2006/relationships/tags" Target="../tags/tag1634.xml"/><Relationship Id="rId49" Type="http://schemas.openxmlformats.org/officeDocument/2006/relationships/tags" Target="../tags/tag1647.xml"/><Relationship Id="rId10" Type="http://schemas.openxmlformats.org/officeDocument/2006/relationships/tags" Target="../tags/tag1608.xml"/><Relationship Id="rId19" Type="http://schemas.openxmlformats.org/officeDocument/2006/relationships/tags" Target="../tags/tag1617.xml"/><Relationship Id="rId31" Type="http://schemas.openxmlformats.org/officeDocument/2006/relationships/tags" Target="../tags/tag1629.xml"/><Relationship Id="rId44" Type="http://schemas.openxmlformats.org/officeDocument/2006/relationships/tags" Target="../tags/tag1642.xml"/><Relationship Id="rId52" Type="http://schemas.openxmlformats.org/officeDocument/2006/relationships/notesSlide" Target="../notesSlides/notesSlide35.xml"/><Relationship Id="rId4" Type="http://schemas.openxmlformats.org/officeDocument/2006/relationships/tags" Target="../tags/tag1602.xml"/><Relationship Id="rId9" Type="http://schemas.openxmlformats.org/officeDocument/2006/relationships/tags" Target="../tags/tag1607.xml"/><Relationship Id="rId14" Type="http://schemas.openxmlformats.org/officeDocument/2006/relationships/tags" Target="../tags/tag1612.xml"/><Relationship Id="rId22" Type="http://schemas.openxmlformats.org/officeDocument/2006/relationships/tags" Target="../tags/tag1620.xml"/><Relationship Id="rId27" Type="http://schemas.openxmlformats.org/officeDocument/2006/relationships/tags" Target="../tags/tag1625.xml"/><Relationship Id="rId30" Type="http://schemas.openxmlformats.org/officeDocument/2006/relationships/tags" Target="../tags/tag1628.xml"/><Relationship Id="rId35" Type="http://schemas.openxmlformats.org/officeDocument/2006/relationships/tags" Target="../tags/tag1633.xml"/><Relationship Id="rId43" Type="http://schemas.openxmlformats.org/officeDocument/2006/relationships/tags" Target="../tags/tag1641.xml"/><Relationship Id="rId48" Type="http://schemas.openxmlformats.org/officeDocument/2006/relationships/tags" Target="../tags/tag1646.xml"/><Relationship Id="rId8" Type="http://schemas.openxmlformats.org/officeDocument/2006/relationships/tags" Target="../tags/tag1606.xml"/><Relationship Id="rId51" Type="http://schemas.openxmlformats.org/officeDocument/2006/relationships/slideLayout" Target="../slideLayouts/slideLayout9.xml"/></Relationships>
</file>

<file path=ppt/slides/_rels/slide37.xml.rels><?xml version="1.0" encoding="UTF-8" standalone="yes"?>
<Relationships xmlns="http://schemas.openxmlformats.org/package/2006/relationships"><Relationship Id="rId13" Type="http://schemas.openxmlformats.org/officeDocument/2006/relationships/tags" Target="../tags/tag1661.xml"/><Relationship Id="rId18" Type="http://schemas.openxmlformats.org/officeDocument/2006/relationships/tags" Target="../tags/tag1666.xml"/><Relationship Id="rId26" Type="http://schemas.openxmlformats.org/officeDocument/2006/relationships/tags" Target="../tags/tag1674.xml"/><Relationship Id="rId39" Type="http://schemas.openxmlformats.org/officeDocument/2006/relationships/tags" Target="../tags/tag1687.xml"/><Relationship Id="rId21" Type="http://schemas.openxmlformats.org/officeDocument/2006/relationships/tags" Target="../tags/tag1669.xml"/><Relationship Id="rId34" Type="http://schemas.openxmlformats.org/officeDocument/2006/relationships/tags" Target="../tags/tag1682.xml"/><Relationship Id="rId42" Type="http://schemas.openxmlformats.org/officeDocument/2006/relationships/tags" Target="../tags/tag1690.xml"/><Relationship Id="rId47" Type="http://schemas.openxmlformats.org/officeDocument/2006/relationships/tags" Target="../tags/tag1695.xml"/><Relationship Id="rId50" Type="http://schemas.openxmlformats.org/officeDocument/2006/relationships/tags" Target="../tags/tag1698.xml"/><Relationship Id="rId55" Type="http://schemas.openxmlformats.org/officeDocument/2006/relationships/image" Target="../media/image13.emf"/><Relationship Id="rId7" Type="http://schemas.openxmlformats.org/officeDocument/2006/relationships/tags" Target="../tags/tag1655.xml"/><Relationship Id="rId12" Type="http://schemas.openxmlformats.org/officeDocument/2006/relationships/tags" Target="../tags/tag1660.xml"/><Relationship Id="rId17" Type="http://schemas.openxmlformats.org/officeDocument/2006/relationships/tags" Target="../tags/tag1665.xml"/><Relationship Id="rId25" Type="http://schemas.openxmlformats.org/officeDocument/2006/relationships/tags" Target="../tags/tag1673.xml"/><Relationship Id="rId33" Type="http://schemas.openxmlformats.org/officeDocument/2006/relationships/tags" Target="../tags/tag1681.xml"/><Relationship Id="rId38" Type="http://schemas.openxmlformats.org/officeDocument/2006/relationships/tags" Target="../tags/tag1686.xml"/><Relationship Id="rId46" Type="http://schemas.openxmlformats.org/officeDocument/2006/relationships/tags" Target="../tags/tag1694.xml"/><Relationship Id="rId2" Type="http://schemas.openxmlformats.org/officeDocument/2006/relationships/tags" Target="../tags/tag1650.xml"/><Relationship Id="rId16" Type="http://schemas.openxmlformats.org/officeDocument/2006/relationships/tags" Target="../tags/tag1664.xml"/><Relationship Id="rId20" Type="http://schemas.openxmlformats.org/officeDocument/2006/relationships/tags" Target="../tags/tag1668.xml"/><Relationship Id="rId29" Type="http://schemas.openxmlformats.org/officeDocument/2006/relationships/tags" Target="../tags/tag1677.xml"/><Relationship Id="rId41" Type="http://schemas.openxmlformats.org/officeDocument/2006/relationships/tags" Target="../tags/tag1689.xml"/><Relationship Id="rId54" Type="http://schemas.openxmlformats.org/officeDocument/2006/relationships/customXml" Target="../ink/ink10.xml"/><Relationship Id="rId1" Type="http://schemas.openxmlformats.org/officeDocument/2006/relationships/tags" Target="../tags/tag1649.xml"/><Relationship Id="rId6" Type="http://schemas.openxmlformats.org/officeDocument/2006/relationships/tags" Target="../tags/tag1654.xml"/><Relationship Id="rId11" Type="http://schemas.openxmlformats.org/officeDocument/2006/relationships/tags" Target="../tags/tag1659.xml"/><Relationship Id="rId24" Type="http://schemas.openxmlformats.org/officeDocument/2006/relationships/tags" Target="../tags/tag1672.xml"/><Relationship Id="rId32" Type="http://schemas.openxmlformats.org/officeDocument/2006/relationships/tags" Target="../tags/tag1680.xml"/><Relationship Id="rId37" Type="http://schemas.openxmlformats.org/officeDocument/2006/relationships/tags" Target="../tags/tag1685.xml"/><Relationship Id="rId40" Type="http://schemas.openxmlformats.org/officeDocument/2006/relationships/tags" Target="../tags/tag1688.xml"/><Relationship Id="rId45" Type="http://schemas.openxmlformats.org/officeDocument/2006/relationships/tags" Target="../tags/tag1693.xml"/><Relationship Id="rId53" Type="http://schemas.openxmlformats.org/officeDocument/2006/relationships/notesSlide" Target="../notesSlides/notesSlide36.xml"/><Relationship Id="rId5" Type="http://schemas.openxmlformats.org/officeDocument/2006/relationships/tags" Target="../tags/tag1653.xml"/><Relationship Id="rId15" Type="http://schemas.openxmlformats.org/officeDocument/2006/relationships/tags" Target="../tags/tag1663.xml"/><Relationship Id="rId23" Type="http://schemas.openxmlformats.org/officeDocument/2006/relationships/tags" Target="../tags/tag1671.xml"/><Relationship Id="rId28" Type="http://schemas.openxmlformats.org/officeDocument/2006/relationships/tags" Target="../tags/tag1676.xml"/><Relationship Id="rId36" Type="http://schemas.openxmlformats.org/officeDocument/2006/relationships/tags" Target="../tags/tag1684.xml"/><Relationship Id="rId49" Type="http://schemas.openxmlformats.org/officeDocument/2006/relationships/tags" Target="../tags/tag1697.xml"/><Relationship Id="rId10" Type="http://schemas.openxmlformats.org/officeDocument/2006/relationships/tags" Target="../tags/tag1658.xml"/><Relationship Id="rId19" Type="http://schemas.openxmlformats.org/officeDocument/2006/relationships/tags" Target="../tags/tag1667.xml"/><Relationship Id="rId31" Type="http://schemas.openxmlformats.org/officeDocument/2006/relationships/tags" Target="../tags/tag1679.xml"/><Relationship Id="rId44" Type="http://schemas.openxmlformats.org/officeDocument/2006/relationships/tags" Target="../tags/tag1692.xml"/><Relationship Id="rId52" Type="http://schemas.openxmlformats.org/officeDocument/2006/relationships/slideLayout" Target="../slideLayouts/slideLayout9.xml"/><Relationship Id="rId4" Type="http://schemas.openxmlformats.org/officeDocument/2006/relationships/tags" Target="../tags/tag1652.xml"/><Relationship Id="rId9" Type="http://schemas.openxmlformats.org/officeDocument/2006/relationships/tags" Target="../tags/tag1657.xml"/><Relationship Id="rId14" Type="http://schemas.openxmlformats.org/officeDocument/2006/relationships/tags" Target="../tags/tag1662.xml"/><Relationship Id="rId22" Type="http://schemas.openxmlformats.org/officeDocument/2006/relationships/tags" Target="../tags/tag1670.xml"/><Relationship Id="rId27" Type="http://schemas.openxmlformats.org/officeDocument/2006/relationships/tags" Target="../tags/tag1675.xml"/><Relationship Id="rId30" Type="http://schemas.openxmlformats.org/officeDocument/2006/relationships/tags" Target="../tags/tag1678.xml"/><Relationship Id="rId35" Type="http://schemas.openxmlformats.org/officeDocument/2006/relationships/tags" Target="../tags/tag1683.xml"/><Relationship Id="rId43" Type="http://schemas.openxmlformats.org/officeDocument/2006/relationships/tags" Target="../tags/tag1691.xml"/><Relationship Id="rId48" Type="http://schemas.openxmlformats.org/officeDocument/2006/relationships/tags" Target="../tags/tag1696.xml"/><Relationship Id="rId8" Type="http://schemas.openxmlformats.org/officeDocument/2006/relationships/tags" Target="../tags/tag1656.xml"/><Relationship Id="rId51" Type="http://schemas.openxmlformats.org/officeDocument/2006/relationships/tags" Target="../tags/tag1699.xml"/><Relationship Id="rId3" Type="http://schemas.openxmlformats.org/officeDocument/2006/relationships/tags" Target="../tags/tag1651.xml"/></Relationships>
</file>

<file path=ppt/slides/_rels/slide38.xml.rels><?xml version="1.0" encoding="UTF-8" standalone="yes"?>
<Relationships xmlns="http://schemas.openxmlformats.org/package/2006/relationships"><Relationship Id="rId13" Type="http://schemas.openxmlformats.org/officeDocument/2006/relationships/tags" Target="../tags/tag1712.xml"/><Relationship Id="rId18" Type="http://schemas.openxmlformats.org/officeDocument/2006/relationships/tags" Target="../tags/tag1717.xml"/><Relationship Id="rId26" Type="http://schemas.openxmlformats.org/officeDocument/2006/relationships/tags" Target="../tags/tag1725.xml"/><Relationship Id="rId39" Type="http://schemas.openxmlformats.org/officeDocument/2006/relationships/tags" Target="../tags/tag1738.xml"/><Relationship Id="rId3" Type="http://schemas.openxmlformats.org/officeDocument/2006/relationships/tags" Target="../tags/tag1702.xml"/><Relationship Id="rId21" Type="http://schemas.openxmlformats.org/officeDocument/2006/relationships/tags" Target="../tags/tag1720.xml"/><Relationship Id="rId34" Type="http://schemas.openxmlformats.org/officeDocument/2006/relationships/tags" Target="../tags/tag1733.xml"/><Relationship Id="rId42" Type="http://schemas.openxmlformats.org/officeDocument/2006/relationships/tags" Target="../tags/tag1741.xml"/><Relationship Id="rId47" Type="http://schemas.openxmlformats.org/officeDocument/2006/relationships/tags" Target="../tags/tag1746.xml"/><Relationship Id="rId50" Type="http://schemas.openxmlformats.org/officeDocument/2006/relationships/slideLayout" Target="../slideLayouts/slideLayout9.xml"/><Relationship Id="rId7" Type="http://schemas.openxmlformats.org/officeDocument/2006/relationships/tags" Target="../tags/tag1706.xml"/><Relationship Id="rId12" Type="http://schemas.openxmlformats.org/officeDocument/2006/relationships/tags" Target="../tags/tag1711.xml"/><Relationship Id="rId17" Type="http://schemas.openxmlformats.org/officeDocument/2006/relationships/tags" Target="../tags/tag1716.xml"/><Relationship Id="rId25" Type="http://schemas.openxmlformats.org/officeDocument/2006/relationships/tags" Target="../tags/tag1724.xml"/><Relationship Id="rId33" Type="http://schemas.openxmlformats.org/officeDocument/2006/relationships/tags" Target="../tags/tag1732.xml"/><Relationship Id="rId38" Type="http://schemas.openxmlformats.org/officeDocument/2006/relationships/tags" Target="../tags/tag1737.xml"/><Relationship Id="rId46" Type="http://schemas.openxmlformats.org/officeDocument/2006/relationships/tags" Target="../tags/tag1745.xml"/><Relationship Id="rId2" Type="http://schemas.openxmlformats.org/officeDocument/2006/relationships/tags" Target="../tags/tag1701.xml"/><Relationship Id="rId16" Type="http://schemas.openxmlformats.org/officeDocument/2006/relationships/tags" Target="../tags/tag1715.xml"/><Relationship Id="rId20" Type="http://schemas.openxmlformats.org/officeDocument/2006/relationships/tags" Target="../tags/tag1719.xml"/><Relationship Id="rId29" Type="http://schemas.openxmlformats.org/officeDocument/2006/relationships/tags" Target="../tags/tag1728.xml"/><Relationship Id="rId41" Type="http://schemas.openxmlformats.org/officeDocument/2006/relationships/tags" Target="../tags/tag1740.xml"/><Relationship Id="rId1" Type="http://schemas.openxmlformats.org/officeDocument/2006/relationships/tags" Target="../tags/tag1700.xml"/><Relationship Id="rId6" Type="http://schemas.openxmlformats.org/officeDocument/2006/relationships/tags" Target="../tags/tag1705.xml"/><Relationship Id="rId11" Type="http://schemas.openxmlformats.org/officeDocument/2006/relationships/tags" Target="../tags/tag1710.xml"/><Relationship Id="rId24" Type="http://schemas.openxmlformats.org/officeDocument/2006/relationships/tags" Target="../tags/tag1723.xml"/><Relationship Id="rId32" Type="http://schemas.openxmlformats.org/officeDocument/2006/relationships/tags" Target="../tags/tag1731.xml"/><Relationship Id="rId37" Type="http://schemas.openxmlformats.org/officeDocument/2006/relationships/tags" Target="../tags/tag1736.xml"/><Relationship Id="rId40" Type="http://schemas.openxmlformats.org/officeDocument/2006/relationships/tags" Target="../tags/tag1739.xml"/><Relationship Id="rId45" Type="http://schemas.openxmlformats.org/officeDocument/2006/relationships/tags" Target="../tags/tag1744.xml"/><Relationship Id="rId5" Type="http://schemas.openxmlformats.org/officeDocument/2006/relationships/tags" Target="../tags/tag1704.xml"/><Relationship Id="rId15" Type="http://schemas.openxmlformats.org/officeDocument/2006/relationships/tags" Target="../tags/tag1714.xml"/><Relationship Id="rId23" Type="http://schemas.openxmlformats.org/officeDocument/2006/relationships/tags" Target="../tags/tag1722.xml"/><Relationship Id="rId28" Type="http://schemas.openxmlformats.org/officeDocument/2006/relationships/tags" Target="../tags/tag1727.xml"/><Relationship Id="rId36" Type="http://schemas.openxmlformats.org/officeDocument/2006/relationships/tags" Target="../tags/tag1735.xml"/><Relationship Id="rId49" Type="http://schemas.openxmlformats.org/officeDocument/2006/relationships/tags" Target="../tags/tag1748.xml"/><Relationship Id="rId10" Type="http://schemas.openxmlformats.org/officeDocument/2006/relationships/tags" Target="../tags/tag1709.xml"/><Relationship Id="rId19" Type="http://schemas.openxmlformats.org/officeDocument/2006/relationships/tags" Target="../tags/tag1718.xml"/><Relationship Id="rId31" Type="http://schemas.openxmlformats.org/officeDocument/2006/relationships/tags" Target="../tags/tag1730.xml"/><Relationship Id="rId44" Type="http://schemas.openxmlformats.org/officeDocument/2006/relationships/tags" Target="../tags/tag1743.xml"/><Relationship Id="rId4" Type="http://schemas.openxmlformats.org/officeDocument/2006/relationships/tags" Target="../tags/tag1703.xml"/><Relationship Id="rId9" Type="http://schemas.openxmlformats.org/officeDocument/2006/relationships/tags" Target="../tags/tag1708.xml"/><Relationship Id="rId14" Type="http://schemas.openxmlformats.org/officeDocument/2006/relationships/tags" Target="../tags/tag1713.xml"/><Relationship Id="rId22" Type="http://schemas.openxmlformats.org/officeDocument/2006/relationships/tags" Target="../tags/tag1721.xml"/><Relationship Id="rId27" Type="http://schemas.openxmlformats.org/officeDocument/2006/relationships/tags" Target="../tags/tag1726.xml"/><Relationship Id="rId30" Type="http://schemas.openxmlformats.org/officeDocument/2006/relationships/tags" Target="../tags/tag1729.xml"/><Relationship Id="rId35" Type="http://schemas.openxmlformats.org/officeDocument/2006/relationships/tags" Target="../tags/tag1734.xml"/><Relationship Id="rId43" Type="http://schemas.openxmlformats.org/officeDocument/2006/relationships/tags" Target="../tags/tag1742.xml"/><Relationship Id="rId48" Type="http://schemas.openxmlformats.org/officeDocument/2006/relationships/tags" Target="../tags/tag1747.xml"/><Relationship Id="rId8" Type="http://schemas.openxmlformats.org/officeDocument/2006/relationships/tags" Target="../tags/tag1707.xml"/><Relationship Id="rId51" Type="http://schemas.openxmlformats.org/officeDocument/2006/relationships/notesSlide" Target="../notesSlides/notesSlide37.xml"/></Relationships>
</file>

<file path=ppt/slides/_rels/slide39.xml.rels><?xml version="1.0" encoding="UTF-8" standalone="yes"?>
<Relationships xmlns="http://schemas.openxmlformats.org/package/2006/relationships"><Relationship Id="rId13" Type="http://schemas.openxmlformats.org/officeDocument/2006/relationships/tags" Target="../tags/tag1761.xml"/><Relationship Id="rId18" Type="http://schemas.openxmlformats.org/officeDocument/2006/relationships/tags" Target="../tags/tag1766.xml"/><Relationship Id="rId26" Type="http://schemas.openxmlformats.org/officeDocument/2006/relationships/tags" Target="../tags/tag1774.xml"/><Relationship Id="rId39" Type="http://schemas.openxmlformats.org/officeDocument/2006/relationships/tags" Target="../tags/tag1787.xml"/><Relationship Id="rId3" Type="http://schemas.openxmlformats.org/officeDocument/2006/relationships/tags" Target="../tags/tag1751.xml"/><Relationship Id="rId21" Type="http://schemas.openxmlformats.org/officeDocument/2006/relationships/tags" Target="../tags/tag1769.xml"/><Relationship Id="rId34" Type="http://schemas.openxmlformats.org/officeDocument/2006/relationships/tags" Target="../tags/tag1782.xml"/><Relationship Id="rId42" Type="http://schemas.openxmlformats.org/officeDocument/2006/relationships/tags" Target="../tags/tag1790.xml"/><Relationship Id="rId47" Type="http://schemas.openxmlformats.org/officeDocument/2006/relationships/tags" Target="../tags/tag1795.xml"/><Relationship Id="rId50" Type="http://schemas.openxmlformats.org/officeDocument/2006/relationships/slideLayout" Target="../slideLayouts/slideLayout9.xml"/><Relationship Id="rId7" Type="http://schemas.openxmlformats.org/officeDocument/2006/relationships/tags" Target="../tags/tag1755.xml"/><Relationship Id="rId12" Type="http://schemas.openxmlformats.org/officeDocument/2006/relationships/tags" Target="../tags/tag1760.xml"/><Relationship Id="rId17" Type="http://schemas.openxmlformats.org/officeDocument/2006/relationships/tags" Target="../tags/tag1765.xml"/><Relationship Id="rId25" Type="http://schemas.openxmlformats.org/officeDocument/2006/relationships/tags" Target="../tags/tag1773.xml"/><Relationship Id="rId33" Type="http://schemas.openxmlformats.org/officeDocument/2006/relationships/tags" Target="../tags/tag1781.xml"/><Relationship Id="rId38" Type="http://schemas.openxmlformats.org/officeDocument/2006/relationships/tags" Target="../tags/tag1786.xml"/><Relationship Id="rId46" Type="http://schemas.openxmlformats.org/officeDocument/2006/relationships/tags" Target="../tags/tag1794.xml"/><Relationship Id="rId2" Type="http://schemas.openxmlformats.org/officeDocument/2006/relationships/tags" Target="../tags/tag1750.xml"/><Relationship Id="rId16" Type="http://schemas.openxmlformats.org/officeDocument/2006/relationships/tags" Target="../tags/tag1764.xml"/><Relationship Id="rId20" Type="http://schemas.openxmlformats.org/officeDocument/2006/relationships/tags" Target="../tags/tag1768.xml"/><Relationship Id="rId29" Type="http://schemas.openxmlformats.org/officeDocument/2006/relationships/tags" Target="../tags/tag1777.xml"/><Relationship Id="rId41" Type="http://schemas.openxmlformats.org/officeDocument/2006/relationships/tags" Target="../tags/tag1789.xml"/><Relationship Id="rId1" Type="http://schemas.openxmlformats.org/officeDocument/2006/relationships/tags" Target="../tags/tag1749.xml"/><Relationship Id="rId6" Type="http://schemas.openxmlformats.org/officeDocument/2006/relationships/tags" Target="../tags/tag1754.xml"/><Relationship Id="rId11" Type="http://schemas.openxmlformats.org/officeDocument/2006/relationships/tags" Target="../tags/tag1759.xml"/><Relationship Id="rId24" Type="http://schemas.openxmlformats.org/officeDocument/2006/relationships/tags" Target="../tags/tag1772.xml"/><Relationship Id="rId32" Type="http://schemas.openxmlformats.org/officeDocument/2006/relationships/tags" Target="../tags/tag1780.xml"/><Relationship Id="rId37" Type="http://schemas.openxmlformats.org/officeDocument/2006/relationships/tags" Target="../tags/tag1785.xml"/><Relationship Id="rId40" Type="http://schemas.openxmlformats.org/officeDocument/2006/relationships/tags" Target="../tags/tag1788.xml"/><Relationship Id="rId45" Type="http://schemas.openxmlformats.org/officeDocument/2006/relationships/tags" Target="../tags/tag1793.xml"/><Relationship Id="rId5" Type="http://schemas.openxmlformats.org/officeDocument/2006/relationships/tags" Target="../tags/tag1753.xml"/><Relationship Id="rId15" Type="http://schemas.openxmlformats.org/officeDocument/2006/relationships/tags" Target="../tags/tag1763.xml"/><Relationship Id="rId23" Type="http://schemas.openxmlformats.org/officeDocument/2006/relationships/tags" Target="../tags/tag1771.xml"/><Relationship Id="rId28" Type="http://schemas.openxmlformats.org/officeDocument/2006/relationships/tags" Target="../tags/tag1776.xml"/><Relationship Id="rId36" Type="http://schemas.openxmlformats.org/officeDocument/2006/relationships/tags" Target="../tags/tag1784.xml"/><Relationship Id="rId49" Type="http://schemas.openxmlformats.org/officeDocument/2006/relationships/tags" Target="../tags/tag1797.xml"/><Relationship Id="rId10" Type="http://schemas.openxmlformats.org/officeDocument/2006/relationships/tags" Target="../tags/tag1758.xml"/><Relationship Id="rId19" Type="http://schemas.openxmlformats.org/officeDocument/2006/relationships/tags" Target="../tags/tag1767.xml"/><Relationship Id="rId31" Type="http://schemas.openxmlformats.org/officeDocument/2006/relationships/tags" Target="../tags/tag1779.xml"/><Relationship Id="rId44" Type="http://schemas.openxmlformats.org/officeDocument/2006/relationships/tags" Target="../tags/tag1792.xml"/><Relationship Id="rId4" Type="http://schemas.openxmlformats.org/officeDocument/2006/relationships/tags" Target="../tags/tag1752.xml"/><Relationship Id="rId9" Type="http://schemas.openxmlformats.org/officeDocument/2006/relationships/tags" Target="../tags/tag1757.xml"/><Relationship Id="rId14" Type="http://schemas.openxmlformats.org/officeDocument/2006/relationships/tags" Target="../tags/tag1762.xml"/><Relationship Id="rId22" Type="http://schemas.openxmlformats.org/officeDocument/2006/relationships/tags" Target="../tags/tag1770.xml"/><Relationship Id="rId27" Type="http://schemas.openxmlformats.org/officeDocument/2006/relationships/tags" Target="../tags/tag1775.xml"/><Relationship Id="rId30" Type="http://schemas.openxmlformats.org/officeDocument/2006/relationships/tags" Target="../tags/tag1778.xml"/><Relationship Id="rId35" Type="http://schemas.openxmlformats.org/officeDocument/2006/relationships/tags" Target="../tags/tag1783.xml"/><Relationship Id="rId43" Type="http://schemas.openxmlformats.org/officeDocument/2006/relationships/tags" Target="../tags/tag1791.xml"/><Relationship Id="rId48" Type="http://schemas.openxmlformats.org/officeDocument/2006/relationships/tags" Target="../tags/tag1796.xml"/><Relationship Id="rId8" Type="http://schemas.openxmlformats.org/officeDocument/2006/relationships/tags" Target="../tags/tag1756.xml"/><Relationship Id="rId51" Type="http://schemas.openxmlformats.org/officeDocument/2006/relationships/notesSlide" Target="../notesSlides/notesSlide38.xml"/></Relationships>
</file>

<file path=ppt/slides/_rels/slide40.xml.rels><?xml version="1.0" encoding="UTF-8" standalone="yes"?>
<Relationships xmlns="http://schemas.openxmlformats.org/package/2006/relationships"><Relationship Id="rId13" Type="http://schemas.openxmlformats.org/officeDocument/2006/relationships/tags" Target="../tags/tag1810.xml"/><Relationship Id="rId18" Type="http://schemas.openxmlformats.org/officeDocument/2006/relationships/tags" Target="../tags/tag1815.xml"/><Relationship Id="rId26" Type="http://schemas.openxmlformats.org/officeDocument/2006/relationships/tags" Target="../tags/tag1823.xml"/><Relationship Id="rId39" Type="http://schemas.openxmlformats.org/officeDocument/2006/relationships/tags" Target="../tags/tag1836.xml"/><Relationship Id="rId3" Type="http://schemas.openxmlformats.org/officeDocument/2006/relationships/tags" Target="../tags/tag1800.xml"/><Relationship Id="rId21" Type="http://schemas.openxmlformats.org/officeDocument/2006/relationships/tags" Target="../tags/tag1818.xml"/><Relationship Id="rId34" Type="http://schemas.openxmlformats.org/officeDocument/2006/relationships/tags" Target="../tags/tag1831.xml"/><Relationship Id="rId42" Type="http://schemas.openxmlformats.org/officeDocument/2006/relationships/tags" Target="../tags/tag1839.xml"/><Relationship Id="rId47" Type="http://schemas.openxmlformats.org/officeDocument/2006/relationships/tags" Target="../tags/tag1844.xml"/><Relationship Id="rId50" Type="http://schemas.openxmlformats.org/officeDocument/2006/relationships/tags" Target="../tags/tag1847.xml"/><Relationship Id="rId7" Type="http://schemas.openxmlformats.org/officeDocument/2006/relationships/tags" Target="../tags/tag1804.xml"/><Relationship Id="rId12" Type="http://schemas.openxmlformats.org/officeDocument/2006/relationships/tags" Target="../tags/tag1809.xml"/><Relationship Id="rId17" Type="http://schemas.openxmlformats.org/officeDocument/2006/relationships/tags" Target="../tags/tag1814.xml"/><Relationship Id="rId25" Type="http://schemas.openxmlformats.org/officeDocument/2006/relationships/tags" Target="../tags/tag1822.xml"/><Relationship Id="rId33" Type="http://schemas.openxmlformats.org/officeDocument/2006/relationships/tags" Target="../tags/tag1830.xml"/><Relationship Id="rId38" Type="http://schemas.openxmlformats.org/officeDocument/2006/relationships/tags" Target="../tags/tag1835.xml"/><Relationship Id="rId46" Type="http://schemas.openxmlformats.org/officeDocument/2006/relationships/tags" Target="../tags/tag1843.xml"/><Relationship Id="rId2" Type="http://schemas.openxmlformats.org/officeDocument/2006/relationships/tags" Target="../tags/tag1799.xml"/><Relationship Id="rId16" Type="http://schemas.openxmlformats.org/officeDocument/2006/relationships/tags" Target="../tags/tag1813.xml"/><Relationship Id="rId20" Type="http://schemas.openxmlformats.org/officeDocument/2006/relationships/tags" Target="../tags/tag1817.xml"/><Relationship Id="rId29" Type="http://schemas.openxmlformats.org/officeDocument/2006/relationships/tags" Target="../tags/tag1826.xml"/><Relationship Id="rId41" Type="http://schemas.openxmlformats.org/officeDocument/2006/relationships/tags" Target="../tags/tag1838.xml"/><Relationship Id="rId1" Type="http://schemas.openxmlformats.org/officeDocument/2006/relationships/tags" Target="../tags/tag1798.xml"/><Relationship Id="rId6" Type="http://schemas.openxmlformats.org/officeDocument/2006/relationships/tags" Target="../tags/tag1803.xml"/><Relationship Id="rId11" Type="http://schemas.openxmlformats.org/officeDocument/2006/relationships/tags" Target="../tags/tag1808.xml"/><Relationship Id="rId24" Type="http://schemas.openxmlformats.org/officeDocument/2006/relationships/tags" Target="../tags/tag1821.xml"/><Relationship Id="rId32" Type="http://schemas.openxmlformats.org/officeDocument/2006/relationships/tags" Target="../tags/tag1829.xml"/><Relationship Id="rId37" Type="http://schemas.openxmlformats.org/officeDocument/2006/relationships/tags" Target="../tags/tag1834.xml"/><Relationship Id="rId40" Type="http://schemas.openxmlformats.org/officeDocument/2006/relationships/tags" Target="../tags/tag1837.xml"/><Relationship Id="rId45" Type="http://schemas.openxmlformats.org/officeDocument/2006/relationships/tags" Target="../tags/tag1842.xml"/><Relationship Id="rId5" Type="http://schemas.openxmlformats.org/officeDocument/2006/relationships/tags" Target="../tags/tag1802.xml"/><Relationship Id="rId15" Type="http://schemas.openxmlformats.org/officeDocument/2006/relationships/tags" Target="../tags/tag1812.xml"/><Relationship Id="rId23" Type="http://schemas.openxmlformats.org/officeDocument/2006/relationships/tags" Target="../tags/tag1820.xml"/><Relationship Id="rId28" Type="http://schemas.openxmlformats.org/officeDocument/2006/relationships/tags" Target="../tags/tag1825.xml"/><Relationship Id="rId36" Type="http://schemas.openxmlformats.org/officeDocument/2006/relationships/tags" Target="../tags/tag1833.xml"/><Relationship Id="rId49" Type="http://schemas.openxmlformats.org/officeDocument/2006/relationships/tags" Target="../tags/tag1846.xml"/><Relationship Id="rId10" Type="http://schemas.openxmlformats.org/officeDocument/2006/relationships/tags" Target="../tags/tag1807.xml"/><Relationship Id="rId19" Type="http://schemas.openxmlformats.org/officeDocument/2006/relationships/tags" Target="../tags/tag1816.xml"/><Relationship Id="rId31" Type="http://schemas.openxmlformats.org/officeDocument/2006/relationships/tags" Target="../tags/tag1828.xml"/><Relationship Id="rId44" Type="http://schemas.openxmlformats.org/officeDocument/2006/relationships/tags" Target="../tags/tag1841.xml"/><Relationship Id="rId52" Type="http://schemas.openxmlformats.org/officeDocument/2006/relationships/notesSlide" Target="../notesSlides/notesSlide39.xml"/><Relationship Id="rId4" Type="http://schemas.openxmlformats.org/officeDocument/2006/relationships/tags" Target="../tags/tag1801.xml"/><Relationship Id="rId9" Type="http://schemas.openxmlformats.org/officeDocument/2006/relationships/tags" Target="../tags/tag1806.xml"/><Relationship Id="rId14" Type="http://schemas.openxmlformats.org/officeDocument/2006/relationships/tags" Target="../tags/tag1811.xml"/><Relationship Id="rId22" Type="http://schemas.openxmlformats.org/officeDocument/2006/relationships/tags" Target="../tags/tag1819.xml"/><Relationship Id="rId27" Type="http://schemas.openxmlformats.org/officeDocument/2006/relationships/tags" Target="../tags/tag1824.xml"/><Relationship Id="rId30" Type="http://schemas.openxmlformats.org/officeDocument/2006/relationships/tags" Target="../tags/tag1827.xml"/><Relationship Id="rId35" Type="http://schemas.openxmlformats.org/officeDocument/2006/relationships/tags" Target="../tags/tag1832.xml"/><Relationship Id="rId43" Type="http://schemas.openxmlformats.org/officeDocument/2006/relationships/tags" Target="../tags/tag1840.xml"/><Relationship Id="rId48" Type="http://schemas.openxmlformats.org/officeDocument/2006/relationships/tags" Target="../tags/tag1845.xml"/><Relationship Id="rId8" Type="http://schemas.openxmlformats.org/officeDocument/2006/relationships/tags" Target="../tags/tag1805.xml"/><Relationship Id="rId51" Type="http://schemas.openxmlformats.org/officeDocument/2006/relationships/slideLayout" Target="../slideLayouts/slideLayout9.xml"/></Relationships>
</file>

<file path=ppt/slides/_rels/slide41.xml.rels><?xml version="1.0" encoding="UTF-8" standalone="yes"?>
<Relationships xmlns="http://schemas.openxmlformats.org/package/2006/relationships"><Relationship Id="rId13" Type="http://schemas.openxmlformats.org/officeDocument/2006/relationships/tags" Target="../tags/tag1860.xml"/><Relationship Id="rId18" Type="http://schemas.openxmlformats.org/officeDocument/2006/relationships/tags" Target="../tags/tag1865.xml"/><Relationship Id="rId26" Type="http://schemas.openxmlformats.org/officeDocument/2006/relationships/tags" Target="../tags/tag1873.xml"/><Relationship Id="rId39" Type="http://schemas.openxmlformats.org/officeDocument/2006/relationships/tags" Target="../tags/tag1886.xml"/><Relationship Id="rId3" Type="http://schemas.openxmlformats.org/officeDocument/2006/relationships/tags" Target="../tags/tag1850.xml"/><Relationship Id="rId21" Type="http://schemas.openxmlformats.org/officeDocument/2006/relationships/tags" Target="../tags/tag1868.xml"/><Relationship Id="rId34" Type="http://schemas.openxmlformats.org/officeDocument/2006/relationships/tags" Target="../tags/tag1881.xml"/><Relationship Id="rId42" Type="http://schemas.openxmlformats.org/officeDocument/2006/relationships/tags" Target="../tags/tag1889.xml"/><Relationship Id="rId47" Type="http://schemas.openxmlformats.org/officeDocument/2006/relationships/tags" Target="../tags/tag1894.xml"/><Relationship Id="rId50" Type="http://schemas.openxmlformats.org/officeDocument/2006/relationships/tags" Target="../tags/tag1897.xml"/><Relationship Id="rId7" Type="http://schemas.openxmlformats.org/officeDocument/2006/relationships/tags" Target="../tags/tag1854.xml"/><Relationship Id="rId12" Type="http://schemas.openxmlformats.org/officeDocument/2006/relationships/tags" Target="../tags/tag1859.xml"/><Relationship Id="rId17" Type="http://schemas.openxmlformats.org/officeDocument/2006/relationships/tags" Target="../tags/tag1864.xml"/><Relationship Id="rId25" Type="http://schemas.openxmlformats.org/officeDocument/2006/relationships/tags" Target="../tags/tag1872.xml"/><Relationship Id="rId33" Type="http://schemas.openxmlformats.org/officeDocument/2006/relationships/tags" Target="../tags/tag1880.xml"/><Relationship Id="rId38" Type="http://schemas.openxmlformats.org/officeDocument/2006/relationships/tags" Target="../tags/tag1885.xml"/><Relationship Id="rId46" Type="http://schemas.openxmlformats.org/officeDocument/2006/relationships/tags" Target="../tags/tag1893.xml"/><Relationship Id="rId2" Type="http://schemas.openxmlformats.org/officeDocument/2006/relationships/tags" Target="../tags/tag1849.xml"/><Relationship Id="rId16" Type="http://schemas.openxmlformats.org/officeDocument/2006/relationships/tags" Target="../tags/tag1863.xml"/><Relationship Id="rId20" Type="http://schemas.openxmlformats.org/officeDocument/2006/relationships/tags" Target="../tags/tag1867.xml"/><Relationship Id="rId29" Type="http://schemas.openxmlformats.org/officeDocument/2006/relationships/tags" Target="../tags/tag1876.xml"/><Relationship Id="rId41" Type="http://schemas.openxmlformats.org/officeDocument/2006/relationships/tags" Target="../tags/tag1888.xml"/><Relationship Id="rId1" Type="http://schemas.openxmlformats.org/officeDocument/2006/relationships/tags" Target="../tags/tag1848.xml"/><Relationship Id="rId6" Type="http://schemas.openxmlformats.org/officeDocument/2006/relationships/tags" Target="../tags/tag1853.xml"/><Relationship Id="rId11" Type="http://schemas.openxmlformats.org/officeDocument/2006/relationships/tags" Target="../tags/tag1858.xml"/><Relationship Id="rId24" Type="http://schemas.openxmlformats.org/officeDocument/2006/relationships/tags" Target="../tags/tag1871.xml"/><Relationship Id="rId32" Type="http://schemas.openxmlformats.org/officeDocument/2006/relationships/tags" Target="../tags/tag1879.xml"/><Relationship Id="rId37" Type="http://schemas.openxmlformats.org/officeDocument/2006/relationships/tags" Target="../tags/tag1884.xml"/><Relationship Id="rId40" Type="http://schemas.openxmlformats.org/officeDocument/2006/relationships/tags" Target="../tags/tag1887.xml"/><Relationship Id="rId45" Type="http://schemas.openxmlformats.org/officeDocument/2006/relationships/tags" Target="../tags/tag1892.xml"/><Relationship Id="rId53" Type="http://schemas.openxmlformats.org/officeDocument/2006/relationships/notesSlide" Target="../notesSlides/notesSlide40.xml"/><Relationship Id="rId5" Type="http://schemas.openxmlformats.org/officeDocument/2006/relationships/tags" Target="../tags/tag1852.xml"/><Relationship Id="rId15" Type="http://schemas.openxmlformats.org/officeDocument/2006/relationships/tags" Target="../tags/tag1862.xml"/><Relationship Id="rId23" Type="http://schemas.openxmlformats.org/officeDocument/2006/relationships/tags" Target="../tags/tag1870.xml"/><Relationship Id="rId28" Type="http://schemas.openxmlformats.org/officeDocument/2006/relationships/tags" Target="../tags/tag1875.xml"/><Relationship Id="rId36" Type="http://schemas.openxmlformats.org/officeDocument/2006/relationships/tags" Target="../tags/tag1883.xml"/><Relationship Id="rId49" Type="http://schemas.openxmlformats.org/officeDocument/2006/relationships/tags" Target="../tags/tag1896.xml"/><Relationship Id="rId10" Type="http://schemas.openxmlformats.org/officeDocument/2006/relationships/tags" Target="../tags/tag1857.xml"/><Relationship Id="rId19" Type="http://schemas.openxmlformats.org/officeDocument/2006/relationships/tags" Target="../tags/tag1866.xml"/><Relationship Id="rId31" Type="http://schemas.openxmlformats.org/officeDocument/2006/relationships/tags" Target="../tags/tag1878.xml"/><Relationship Id="rId44" Type="http://schemas.openxmlformats.org/officeDocument/2006/relationships/tags" Target="../tags/tag1891.xml"/><Relationship Id="rId52" Type="http://schemas.openxmlformats.org/officeDocument/2006/relationships/slideLayout" Target="../slideLayouts/slideLayout9.xml"/><Relationship Id="rId4" Type="http://schemas.openxmlformats.org/officeDocument/2006/relationships/tags" Target="../tags/tag1851.xml"/><Relationship Id="rId9" Type="http://schemas.openxmlformats.org/officeDocument/2006/relationships/tags" Target="../tags/tag1856.xml"/><Relationship Id="rId14" Type="http://schemas.openxmlformats.org/officeDocument/2006/relationships/tags" Target="../tags/tag1861.xml"/><Relationship Id="rId22" Type="http://schemas.openxmlformats.org/officeDocument/2006/relationships/tags" Target="../tags/tag1869.xml"/><Relationship Id="rId27" Type="http://schemas.openxmlformats.org/officeDocument/2006/relationships/tags" Target="../tags/tag1874.xml"/><Relationship Id="rId30" Type="http://schemas.openxmlformats.org/officeDocument/2006/relationships/tags" Target="../tags/tag1877.xml"/><Relationship Id="rId35" Type="http://schemas.openxmlformats.org/officeDocument/2006/relationships/tags" Target="../tags/tag1882.xml"/><Relationship Id="rId43" Type="http://schemas.openxmlformats.org/officeDocument/2006/relationships/tags" Target="../tags/tag1890.xml"/><Relationship Id="rId48" Type="http://schemas.openxmlformats.org/officeDocument/2006/relationships/tags" Target="../tags/tag1895.xml"/><Relationship Id="rId8" Type="http://schemas.openxmlformats.org/officeDocument/2006/relationships/tags" Target="../tags/tag1855.xml"/><Relationship Id="rId51" Type="http://schemas.openxmlformats.org/officeDocument/2006/relationships/tags" Target="../tags/tag1898.xml"/></Relationships>
</file>

<file path=ppt/slides/_rels/slide42.xml.rels><?xml version="1.0" encoding="UTF-8" standalone="yes"?>
<Relationships xmlns="http://schemas.openxmlformats.org/package/2006/relationships"><Relationship Id="rId13" Type="http://schemas.openxmlformats.org/officeDocument/2006/relationships/tags" Target="../tags/tag1911.xml"/><Relationship Id="rId18" Type="http://schemas.openxmlformats.org/officeDocument/2006/relationships/tags" Target="../tags/tag1916.xml"/><Relationship Id="rId26" Type="http://schemas.openxmlformats.org/officeDocument/2006/relationships/tags" Target="../tags/tag1924.xml"/><Relationship Id="rId39" Type="http://schemas.openxmlformats.org/officeDocument/2006/relationships/tags" Target="../tags/tag1937.xml"/><Relationship Id="rId3" Type="http://schemas.openxmlformats.org/officeDocument/2006/relationships/tags" Target="../tags/tag1901.xml"/><Relationship Id="rId21" Type="http://schemas.openxmlformats.org/officeDocument/2006/relationships/tags" Target="../tags/tag1919.xml"/><Relationship Id="rId34" Type="http://schemas.openxmlformats.org/officeDocument/2006/relationships/tags" Target="../tags/tag1932.xml"/><Relationship Id="rId42" Type="http://schemas.openxmlformats.org/officeDocument/2006/relationships/tags" Target="../tags/tag1940.xml"/><Relationship Id="rId47" Type="http://schemas.openxmlformats.org/officeDocument/2006/relationships/tags" Target="../tags/tag1945.xml"/><Relationship Id="rId50" Type="http://schemas.openxmlformats.org/officeDocument/2006/relationships/tags" Target="../tags/tag1948.xml"/><Relationship Id="rId7" Type="http://schemas.openxmlformats.org/officeDocument/2006/relationships/tags" Target="../tags/tag1905.xml"/><Relationship Id="rId12" Type="http://schemas.openxmlformats.org/officeDocument/2006/relationships/tags" Target="../tags/tag1910.xml"/><Relationship Id="rId17" Type="http://schemas.openxmlformats.org/officeDocument/2006/relationships/tags" Target="../tags/tag1915.xml"/><Relationship Id="rId25" Type="http://schemas.openxmlformats.org/officeDocument/2006/relationships/tags" Target="../tags/tag1923.xml"/><Relationship Id="rId33" Type="http://schemas.openxmlformats.org/officeDocument/2006/relationships/tags" Target="../tags/tag1931.xml"/><Relationship Id="rId38" Type="http://schemas.openxmlformats.org/officeDocument/2006/relationships/tags" Target="../tags/tag1936.xml"/><Relationship Id="rId46" Type="http://schemas.openxmlformats.org/officeDocument/2006/relationships/tags" Target="../tags/tag1944.xml"/><Relationship Id="rId2" Type="http://schemas.openxmlformats.org/officeDocument/2006/relationships/tags" Target="../tags/tag1900.xml"/><Relationship Id="rId16" Type="http://schemas.openxmlformats.org/officeDocument/2006/relationships/tags" Target="../tags/tag1914.xml"/><Relationship Id="rId20" Type="http://schemas.openxmlformats.org/officeDocument/2006/relationships/tags" Target="../tags/tag1918.xml"/><Relationship Id="rId29" Type="http://schemas.openxmlformats.org/officeDocument/2006/relationships/tags" Target="../tags/tag1927.xml"/><Relationship Id="rId41" Type="http://schemas.openxmlformats.org/officeDocument/2006/relationships/tags" Target="../tags/tag1939.xml"/><Relationship Id="rId54" Type="http://schemas.openxmlformats.org/officeDocument/2006/relationships/notesSlide" Target="../notesSlides/notesSlide41.xml"/><Relationship Id="rId1" Type="http://schemas.openxmlformats.org/officeDocument/2006/relationships/tags" Target="../tags/tag1899.xml"/><Relationship Id="rId6" Type="http://schemas.openxmlformats.org/officeDocument/2006/relationships/tags" Target="../tags/tag1904.xml"/><Relationship Id="rId11" Type="http://schemas.openxmlformats.org/officeDocument/2006/relationships/tags" Target="../tags/tag1909.xml"/><Relationship Id="rId24" Type="http://schemas.openxmlformats.org/officeDocument/2006/relationships/tags" Target="../tags/tag1922.xml"/><Relationship Id="rId32" Type="http://schemas.openxmlformats.org/officeDocument/2006/relationships/tags" Target="../tags/tag1930.xml"/><Relationship Id="rId37" Type="http://schemas.openxmlformats.org/officeDocument/2006/relationships/tags" Target="../tags/tag1935.xml"/><Relationship Id="rId40" Type="http://schemas.openxmlformats.org/officeDocument/2006/relationships/tags" Target="../tags/tag1938.xml"/><Relationship Id="rId45" Type="http://schemas.openxmlformats.org/officeDocument/2006/relationships/tags" Target="../tags/tag1943.xml"/><Relationship Id="rId53" Type="http://schemas.openxmlformats.org/officeDocument/2006/relationships/slideLayout" Target="../slideLayouts/slideLayout9.xml"/><Relationship Id="rId5" Type="http://schemas.openxmlformats.org/officeDocument/2006/relationships/tags" Target="../tags/tag1903.xml"/><Relationship Id="rId15" Type="http://schemas.openxmlformats.org/officeDocument/2006/relationships/tags" Target="../tags/tag1913.xml"/><Relationship Id="rId23" Type="http://schemas.openxmlformats.org/officeDocument/2006/relationships/tags" Target="../tags/tag1921.xml"/><Relationship Id="rId28" Type="http://schemas.openxmlformats.org/officeDocument/2006/relationships/tags" Target="../tags/tag1926.xml"/><Relationship Id="rId36" Type="http://schemas.openxmlformats.org/officeDocument/2006/relationships/tags" Target="../tags/tag1934.xml"/><Relationship Id="rId49" Type="http://schemas.openxmlformats.org/officeDocument/2006/relationships/tags" Target="../tags/tag1947.xml"/><Relationship Id="rId10" Type="http://schemas.openxmlformats.org/officeDocument/2006/relationships/tags" Target="../tags/tag1908.xml"/><Relationship Id="rId19" Type="http://schemas.openxmlformats.org/officeDocument/2006/relationships/tags" Target="../tags/tag1917.xml"/><Relationship Id="rId31" Type="http://schemas.openxmlformats.org/officeDocument/2006/relationships/tags" Target="../tags/tag1929.xml"/><Relationship Id="rId44" Type="http://schemas.openxmlformats.org/officeDocument/2006/relationships/tags" Target="../tags/tag1942.xml"/><Relationship Id="rId52" Type="http://schemas.openxmlformats.org/officeDocument/2006/relationships/tags" Target="../tags/tag1950.xml"/><Relationship Id="rId4" Type="http://schemas.openxmlformats.org/officeDocument/2006/relationships/tags" Target="../tags/tag1902.xml"/><Relationship Id="rId9" Type="http://schemas.openxmlformats.org/officeDocument/2006/relationships/tags" Target="../tags/tag1907.xml"/><Relationship Id="rId14" Type="http://schemas.openxmlformats.org/officeDocument/2006/relationships/tags" Target="../tags/tag1912.xml"/><Relationship Id="rId22" Type="http://schemas.openxmlformats.org/officeDocument/2006/relationships/tags" Target="../tags/tag1920.xml"/><Relationship Id="rId27" Type="http://schemas.openxmlformats.org/officeDocument/2006/relationships/tags" Target="../tags/tag1925.xml"/><Relationship Id="rId30" Type="http://schemas.openxmlformats.org/officeDocument/2006/relationships/tags" Target="../tags/tag1928.xml"/><Relationship Id="rId35" Type="http://schemas.openxmlformats.org/officeDocument/2006/relationships/tags" Target="../tags/tag1933.xml"/><Relationship Id="rId43" Type="http://schemas.openxmlformats.org/officeDocument/2006/relationships/tags" Target="../tags/tag1941.xml"/><Relationship Id="rId48" Type="http://schemas.openxmlformats.org/officeDocument/2006/relationships/tags" Target="../tags/tag1946.xml"/><Relationship Id="rId8" Type="http://schemas.openxmlformats.org/officeDocument/2006/relationships/tags" Target="../tags/tag1906.xml"/><Relationship Id="rId51" Type="http://schemas.openxmlformats.org/officeDocument/2006/relationships/tags" Target="../tags/tag1949.xml"/></Relationships>
</file>

<file path=ppt/slides/_rels/slide43.xml.rels><?xml version="1.0" encoding="UTF-8" standalone="yes"?>
<Relationships xmlns="http://schemas.openxmlformats.org/package/2006/relationships"><Relationship Id="rId13" Type="http://schemas.openxmlformats.org/officeDocument/2006/relationships/tags" Target="../tags/tag1963.xml"/><Relationship Id="rId18" Type="http://schemas.openxmlformats.org/officeDocument/2006/relationships/tags" Target="../tags/tag1968.xml"/><Relationship Id="rId26" Type="http://schemas.openxmlformats.org/officeDocument/2006/relationships/tags" Target="../tags/tag1976.xml"/><Relationship Id="rId39" Type="http://schemas.openxmlformats.org/officeDocument/2006/relationships/tags" Target="../tags/tag1989.xml"/><Relationship Id="rId21" Type="http://schemas.openxmlformats.org/officeDocument/2006/relationships/tags" Target="../tags/tag1971.xml"/><Relationship Id="rId34" Type="http://schemas.openxmlformats.org/officeDocument/2006/relationships/tags" Target="../tags/tag1984.xml"/><Relationship Id="rId42" Type="http://schemas.openxmlformats.org/officeDocument/2006/relationships/tags" Target="../tags/tag1992.xml"/><Relationship Id="rId47" Type="http://schemas.openxmlformats.org/officeDocument/2006/relationships/tags" Target="../tags/tag1997.xml"/><Relationship Id="rId50" Type="http://schemas.openxmlformats.org/officeDocument/2006/relationships/tags" Target="../tags/tag2000.xml"/><Relationship Id="rId55" Type="http://schemas.openxmlformats.org/officeDocument/2006/relationships/customXml" Target="../ink/ink11.xml"/><Relationship Id="rId7" Type="http://schemas.openxmlformats.org/officeDocument/2006/relationships/tags" Target="../tags/tag1957.xml"/><Relationship Id="rId12" Type="http://schemas.openxmlformats.org/officeDocument/2006/relationships/tags" Target="../tags/tag1962.xml"/><Relationship Id="rId17" Type="http://schemas.openxmlformats.org/officeDocument/2006/relationships/tags" Target="../tags/tag1967.xml"/><Relationship Id="rId25" Type="http://schemas.openxmlformats.org/officeDocument/2006/relationships/tags" Target="../tags/tag1975.xml"/><Relationship Id="rId33" Type="http://schemas.openxmlformats.org/officeDocument/2006/relationships/tags" Target="../tags/tag1983.xml"/><Relationship Id="rId38" Type="http://schemas.openxmlformats.org/officeDocument/2006/relationships/tags" Target="../tags/tag1988.xml"/><Relationship Id="rId46" Type="http://schemas.openxmlformats.org/officeDocument/2006/relationships/tags" Target="../tags/tag1996.xml"/><Relationship Id="rId2" Type="http://schemas.openxmlformats.org/officeDocument/2006/relationships/tags" Target="../tags/tag1952.xml"/><Relationship Id="rId16" Type="http://schemas.openxmlformats.org/officeDocument/2006/relationships/tags" Target="../tags/tag1966.xml"/><Relationship Id="rId20" Type="http://schemas.openxmlformats.org/officeDocument/2006/relationships/tags" Target="../tags/tag1970.xml"/><Relationship Id="rId29" Type="http://schemas.openxmlformats.org/officeDocument/2006/relationships/tags" Target="../tags/tag1979.xml"/><Relationship Id="rId41" Type="http://schemas.openxmlformats.org/officeDocument/2006/relationships/tags" Target="../tags/tag1991.xml"/><Relationship Id="rId54" Type="http://schemas.openxmlformats.org/officeDocument/2006/relationships/notesSlide" Target="../notesSlides/notesSlide42.xml"/><Relationship Id="rId1" Type="http://schemas.openxmlformats.org/officeDocument/2006/relationships/tags" Target="../tags/tag1951.xml"/><Relationship Id="rId6" Type="http://schemas.openxmlformats.org/officeDocument/2006/relationships/tags" Target="../tags/tag1956.xml"/><Relationship Id="rId11" Type="http://schemas.openxmlformats.org/officeDocument/2006/relationships/tags" Target="../tags/tag1961.xml"/><Relationship Id="rId24" Type="http://schemas.openxmlformats.org/officeDocument/2006/relationships/tags" Target="../tags/tag1974.xml"/><Relationship Id="rId32" Type="http://schemas.openxmlformats.org/officeDocument/2006/relationships/tags" Target="../tags/tag1982.xml"/><Relationship Id="rId37" Type="http://schemas.openxmlformats.org/officeDocument/2006/relationships/tags" Target="../tags/tag1987.xml"/><Relationship Id="rId40" Type="http://schemas.openxmlformats.org/officeDocument/2006/relationships/tags" Target="../tags/tag1990.xml"/><Relationship Id="rId45" Type="http://schemas.openxmlformats.org/officeDocument/2006/relationships/tags" Target="../tags/tag1995.xml"/><Relationship Id="rId53" Type="http://schemas.openxmlformats.org/officeDocument/2006/relationships/slideLayout" Target="../slideLayouts/slideLayout9.xml"/><Relationship Id="rId5" Type="http://schemas.openxmlformats.org/officeDocument/2006/relationships/tags" Target="../tags/tag1955.xml"/><Relationship Id="rId15" Type="http://schemas.openxmlformats.org/officeDocument/2006/relationships/tags" Target="../tags/tag1965.xml"/><Relationship Id="rId23" Type="http://schemas.openxmlformats.org/officeDocument/2006/relationships/tags" Target="../tags/tag1973.xml"/><Relationship Id="rId28" Type="http://schemas.openxmlformats.org/officeDocument/2006/relationships/tags" Target="../tags/tag1978.xml"/><Relationship Id="rId36" Type="http://schemas.openxmlformats.org/officeDocument/2006/relationships/tags" Target="../tags/tag1986.xml"/><Relationship Id="rId49" Type="http://schemas.openxmlformats.org/officeDocument/2006/relationships/tags" Target="../tags/tag1999.xml"/><Relationship Id="rId10" Type="http://schemas.openxmlformats.org/officeDocument/2006/relationships/tags" Target="../tags/tag1960.xml"/><Relationship Id="rId19" Type="http://schemas.openxmlformats.org/officeDocument/2006/relationships/tags" Target="../tags/tag1969.xml"/><Relationship Id="rId31" Type="http://schemas.openxmlformats.org/officeDocument/2006/relationships/tags" Target="../tags/tag1981.xml"/><Relationship Id="rId44" Type="http://schemas.openxmlformats.org/officeDocument/2006/relationships/tags" Target="../tags/tag1994.xml"/><Relationship Id="rId52" Type="http://schemas.openxmlformats.org/officeDocument/2006/relationships/tags" Target="../tags/tag2002.xml"/><Relationship Id="rId4" Type="http://schemas.openxmlformats.org/officeDocument/2006/relationships/tags" Target="../tags/tag1954.xml"/><Relationship Id="rId9" Type="http://schemas.openxmlformats.org/officeDocument/2006/relationships/tags" Target="../tags/tag1959.xml"/><Relationship Id="rId14" Type="http://schemas.openxmlformats.org/officeDocument/2006/relationships/tags" Target="../tags/tag1964.xml"/><Relationship Id="rId22" Type="http://schemas.openxmlformats.org/officeDocument/2006/relationships/tags" Target="../tags/tag1972.xml"/><Relationship Id="rId27" Type="http://schemas.openxmlformats.org/officeDocument/2006/relationships/tags" Target="../tags/tag1977.xml"/><Relationship Id="rId30" Type="http://schemas.openxmlformats.org/officeDocument/2006/relationships/tags" Target="../tags/tag1980.xml"/><Relationship Id="rId35" Type="http://schemas.openxmlformats.org/officeDocument/2006/relationships/tags" Target="../tags/tag1985.xml"/><Relationship Id="rId43" Type="http://schemas.openxmlformats.org/officeDocument/2006/relationships/tags" Target="../tags/tag1993.xml"/><Relationship Id="rId48" Type="http://schemas.openxmlformats.org/officeDocument/2006/relationships/tags" Target="../tags/tag1998.xml"/><Relationship Id="rId56" Type="http://schemas.openxmlformats.org/officeDocument/2006/relationships/image" Target="../media/image14.emf"/><Relationship Id="rId8" Type="http://schemas.openxmlformats.org/officeDocument/2006/relationships/tags" Target="../tags/tag1958.xml"/><Relationship Id="rId51" Type="http://schemas.openxmlformats.org/officeDocument/2006/relationships/tags" Target="../tags/tag2001.xml"/><Relationship Id="rId3" Type="http://schemas.openxmlformats.org/officeDocument/2006/relationships/tags" Target="../tags/tag1953.xml"/></Relationships>
</file>

<file path=ppt/slides/_rels/slide44.xml.rels><?xml version="1.0" encoding="UTF-8" standalone="yes"?>
<Relationships xmlns="http://schemas.openxmlformats.org/package/2006/relationships"><Relationship Id="rId13" Type="http://schemas.openxmlformats.org/officeDocument/2006/relationships/tags" Target="../tags/tag2015.xml"/><Relationship Id="rId18" Type="http://schemas.openxmlformats.org/officeDocument/2006/relationships/tags" Target="../tags/tag2020.xml"/><Relationship Id="rId26" Type="http://schemas.openxmlformats.org/officeDocument/2006/relationships/tags" Target="../tags/tag2028.xml"/><Relationship Id="rId39" Type="http://schemas.openxmlformats.org/officeDocument/2006/relationships/tags" Target="../tags/tag2041.xml"/><Relationship Id="rId3" Type="http://schemas.openxmlformats.org/officeDocument/2006/relationships/tags" Target="../tags/tag2005.xml"/><Relationship Id="rId21" Type="http://schemas.openxmlformats.org/officeDocument/2006/relationships/tags" Target="../tags/tag2023.xml"/><Relationship Id="rId34" Type="http://schemas.openxmlformats.org/officeDocument/2006/relationships/tags" Target="../tags/tag2036.xml"/><Relationship Id="rId42" Type="http://schemas.openxmlformats.org/officeDocument/2006/relationships/tags" Target="../tags/tag2044.xml"/><Relationship Id="rId47" Type="http://schemas.openxmlformats.org/officeDocument/2006/relationships/tags" Target="../tags/tag2049.xml"/><Relationship Id="rId50" Type="http://schemas.openxmlformats.org/officeDocument/2006/relationships/tags" Target="../tags/tag2052.xml"/><Relationship Id="rId7" Type="http://schemas.openxmlformats.org/officeDocument/2006/relationships/tags" Target="../tags/tag2009.xml"/><Relationship Id="rId12" Type="http://schemas.openxmlformats.org/officeDocument/2006/relationships/tags" Target="../tags/tag2014.xml"/><Relationship Id="rId17" Type="http://schemas.openxmlformats.org/officeDocument/2006/relationships/tags" Target="../tags/tag2019.xml"/><Relationship Id="rId25" Type="http://schemas.openxmlformats.org/officeDocument/2006/relationships/tags" Target="../tags/tag2027.xml"/><Relationship Id="rId33" Type="http://schemas.openxmlformats.org/officeDocument/2006/relationships/tags" Target="../tags/tag2035.xml"/><Relationship Id="rId38" Type="http://schemas.openxmlformats.org/officeDocument/2006/relationships/tags" Target="../tags/tag2040.xml"/><Relationship Id="rId46" Type="http://schemas.openxmlformats.org/officeDocument/2006/relationships/tags" Target="../tags/tag2048.xml"/><Relationship Id="rId2" Type="http://schemas.openxmlformats.org/officeDocument/2006/relationships/tags" Target="../tags/tag2004.xml"/><Relationship Id="rId16" Type="http://schemas.openxmlformats.org/officeDocument/2006/relationships/tags" Target="../tags/tag2018.xml"/><Relationship Id="rId20" Type="http://schemas.openxmlformats.org/officeDocument/2006/relationships/tags" Target="../tags/tag2022.xml"/><Relationship Id="rId29" Type="http://schemas.openxmlformats.org/officeDocument/2006/relationships/tags" Target="../tags/tag2031.xml"/><Relationship Id="rId41" Type="http://schemas.openxmlformats.org/officeDocument/2006/relationships/tags" Target="../tags/tag2043.xml"/><Relationship Id="rId54" Type="http://schemas.openxmlformats.org/officeDocument/2006/relationships/notesSlide" Target="../notesSlides/notesSlide43.xml"/><Relationship Id="rId1" Type="http://schemas.openxmlformats.org/officeDocument/2006/relationships/tags" Target="../tags/tag2003.xml"/><Relationship Id="rId6" Type="http://schemas.openxmlformats.org/officeDocument/2006/relationships/tags" Target="../tags/tag2008.xml"/><Relationship Id="rId11" Type="http://schemas.openxmlformats.org/officeDocument/2006/relationships/tags" Target="../tags/tag2013.xml"/><Relationship Id="rId24" Type="http://schemas.openxmlformats.org/officeDocument/2006/relationships/tags" Target="../tags/tag2026.xml"/><Relationship Id="rId32" Type="http://schemas.openxmlformats.org/officeDocument/2006/relationships/tags" Target="../tags/tag2034.xml"/><Relationship Id="rId37" Type="http://schemas.openxmlformats.org/officeDocument/2006/relationships/tags" Target="../tags/tag2039.xml"/><Relationship Id="rId40" Type="http://schemas.openxmlformats.org/officeDocument/2006/relationships/tags" Target="../tags/tag2042.xml"/><Relationship Id="rId45" Type="http://schemas.openxmlformats.org/officeDocument/2006/relationships/tags" Target="../tags/tag2047.xml"/><Relationship Id="rId53" Type="http://schemas.openxmlformats.org/officeDocument/2006/relationships/slideLayout" Target="../slideLayouts/slideLayout9.xml"/><Relationship Id="rId5" Type="http://schemas.openxmlformats.org/officeDocument/2006/relationships/tags" Target="../tags/tag2007.xml"/><Relationship Id="rId15" Type="http://schemas.openxmlformats.org/officeDocument/2006/relationships/tags" Target="../tags/tag2017.xml"/><Relationship Id="rId23" Type="http://schemas.openxmlformats.org/officeDocument/2006/relationships/tags" Target="../tags/tag2025.xml"/><Relationship Id="rId28" Type="http://schemas.openxmlformats.org/officeDocument/2006/relationships/tags" Target="../tags/tag2030.xml"/><Relationship Id="rId36" Type="http://schemas.openxmlformats.org/officeDocument/2006/relationships/tags" Target="../tags/tag2038.xml"/><Relationship Id="rId49" Type="http://schemas.openxmlformats.org/officeDocument/2006/relationships/tags" Target="../tags/tag2051.xml"/><Relationship Id="rId10" Type="http://schemas.openxmlformats.org/officeDocument/2006/relationships/tags" Target="../tags/tag2012.xml"/><Relationship Id="rId19" Type="http://schemas.openxmlformats.org/officeDocument/2006/relationships/tags" Target="../tags/tag2021.xml"/><Relationship Id="rId31" Type="http://schemas.openxmlformats.org/officeDocument/2006/relationships/tags" Target="../tags/tag2033.xml"/><Relationship Id="rId44" Type="http://schemas.openxmlformats.org/officeDocument/2006/relationships/tags" Target="../tags/tag2046.xml"/><Relationship Id="rId52" Type="http://schemas.openxmlformats.org/officeDocument/2006/relationships/tags" Target="../tags/tag2054.xml"/><Relationship Id="rId4" Type="http://schemas.openxmlformats.org/officeDocument/2006/relationships/tags" Target="../tags/tag2006.xml"/><Relationship Id="rId9" Type="http://schemas.openxmlformats.org/officeDocument/2006/relationships/tags" Target="../tags/tag2011.xml"/><Relationship Id="rId14" Type="http://schemas.openxmlformats.org/officeDocument/2006/relationships/tags" Target="../tags/tag2016.xml"/><Relationship Id="rId22" Type="http://schemas.openxmlformats.org/officeDocument/2006/relationships/tags" Target="../tags/tag2024.xml"/><Relationship Id="rId27" Type="http://schemas.openxmlformats.org/officeDocument/2006/relationships/tags" Target="../tags/tag2029.xml"/><Relationship Id="rId30" Type="http://schemas.openxmlformats.org/officeDocument/2006/relationships/tags" Target="../tags/tag2032.xml"/><Relationship Id="rId35" Type="http://schemas.openxmlformats.org/officeDocument/2006/relationships/tags" Target="../tags/tag2037.xml"/><Relationship Id="rId43" Type="http://schemas.openxmlformats.org/officeDocument/2006/relationships/tags" Target="../tags/tag2045.xml"/><Relationship Id="rId48" Type="http://schemas.openxmlformats.org/officeDocument/2006/relationships/tags" Target="../tags/tag2050.xml"/><Relationship Id="rId8" Type="http://schemas.openxmlformats.org/officeDocument/2006/relationships/tags" Target="../tags/tag2010.xml"/><Relationship Id="rId51" Type="http://schemas.openxmlformats.org/officeDocument/2006/relationships/tags" Target="../tags/tag2053.xml"/></Relationships>
</file>

<file path=ppt/slides/_rels/slide45.xml.rels><?xml version="1.0" encoding="UTF-8" standalone="yes"?>
<Relationships xmlns="http://schemas.openxmlformats.org/package/2006/relationships"><Relationship Id="rId13" Type="http://schemas.openxmlformats.org/officeDocument/2006/relationships/tags" Target="../tags/tag2067.xml"/><Relationship Id="rId18" Type="http://schemas.openxmlformats.org/officeDocument/2006/relationships/tags" Target="../tags/tag2072.xml"/><Relationship Id="rId26" Type="http://schemas.openxmlformats.org/officeDocument/2006/relationships/tags" Target="../tags/tag2080.xml"/><Relationship Id="rId39" Type="http://schemas.openxmlformats.org/officeDocument/2006/relationships/tags" Target="../tags/tag2093.xml"/><Relationship Id="rId3" Type="http://schemas.openxmlformats.org/officeDocument/2006/relationships/tags" Target="../tags/tag2057.xml"/><Relationship Id="rId21" Type="http://schemas.openxmlformats.org/officeDocument/2006/relationships/tags" Target="../tags/tag2075.xml"/><Relationship Id="rId34" Type="http://schemas.openxmlformats.org/officeDocument/2006/relationships/tags" Target="../tags/tag2088.xml"/><Relationship Id="rId42" Type="http://schemas.openxmlformats.org/officeDocument/2006/relationships/tags" Target="../tags/tag2096.xml"/><Relationship Id="rId47" Type="http://schemas.openxmlformats.org/officeDocument/2006/relationships/tags" Target="../tags/tag2101.xml"/><Relationship Id="rId50" Type="http://schemas.openxmlformats.org/officeDocument/2006/relationships/tags" Target="../tags/tag2104.xml"/><Relationship Id="rId7" Type="http://schemas.openxmlformats.org/officeDocument/2006/relationships/tags" Target="../tags/tag2061.xml"/><Relationship Id="rId12" Type="http://schemas.openxmlformats.org/officeDocument/2006/relationships/tags" Target="../tags/tag2066.xml"/><Relationship Id="rId17" Type="http://schemas.openxmlformats.org/officeDocument/2006/relationships/tags" Target="../tags/tag2071.xml"/><Relationship Id="rId25" Type="http://schemas.openxmlformats.org/officeDocument/2006/relationships/tags" Target="../tags/tag2079.xml"/><Relationship Id="rId33" Type="http://schemas.openxmlformats.org/officeDocument/2006/relationships/tags" Target="../tags/tag2087.xml"/><Relationship Id="rId38" Type="http://schemas.openxmlformats.org/officeDocument/2006/relationships/tags" Target="../tags/tag2092.xml"/><Relationship Id="rId46" Type="http://schemas.openxmlformats.org/officeDocument/2006/relationships/tags" Target="../tags/tag2100.xml"/><Relationship Id="rId2" Type="http://schemas.openxmlformats.org/officeDocument/2006/relationships/tags" Target="../tags/tag2056.xml"/><Relationship Id="rId16" Type="http://schemas.openxmlformats.org/officeDocument/2006/relationships/tags" Target="../tags/tag2070.xml"/><Relationship Id="rId20" Type="http://schemas.openxmlformats.org/officeDocument/2006/relationships/tags" Target="../tags/tag2074.xml"/><Relationship Id="rId29" Type="http://schemas.openxmlformats.org/officeDocument/2006/relationships/tags" Target="../tags/tag2083.xml"/><Relationship Id="rId41" Type="http://schemas.openxmlformats.org/officeDocument/2006/relationships/tags" Target="../tags/tag2095.xml"/><Relationship Id="rId54" Type="http://schemas.openxmlformats.org/officeDocument/2006/relationships/notesSlide" Target="../notesSlides/notesSlide44.xml"/><Relationship Id="rId1" Type="http://schemas.openxmlformats.org/officeDocument/2006/relationships/tags" Target="../tags/tag2055.xml"/><Relationship Id="rId6" Type="http://schemas.openxmlformats.org/officeDocument/2006/relationships/tags" Target="../tags/tag2060.xml"/><Relationship Id="rId11" Type="http://schemas.openxmlformats.org/officeDocument/2006/relationships/tags" Target="../tags/tag2065.xml"/><Relationship Id="rId24" Type="http://schemas.openxmlformats.org/officeDocument/2006/relationships/tags" Target="../tags/tag2078.xml"/><Relationship Id="rId32" Type="http://schemas.openxmlformats.org/officeDocument/2006/relationships/tags" Target="../tags/tag2086.xml"/><Relationship Id="rId37" Type="http://schemas.openxmlformats.org/officeDocument/2006/relationships/tags" Target="../tags/tag2091.xml"/><Relationship Id="rId40" Type="http://schemas.openxmlformats.org/officeDocument/2006/relationships/tags" Target="../tags/tag2094.xml"/><Relationship Id="rId45" Type="http://schemas.openxmlformats.org/officeDocument/2006/relationships/tags" Target="../tags/tag2099.xml"/><Relationship Id="rId53" Type="http://schemas.openxmlformats.org/officeDocument/2006/relationships/slideLayout" Target="../slideLayouts/slideLayout9.xml"/><Relationship Id="rId5" Type="http://schemas.openxmlformats.org/officeDocument/2006/relationships/tags" Target="../tags/tag2059.xml"/><Relationship Id="rId15" Type="http://schemas.openxmlformats.org/officeDocument/2006/relationships/tags" Target="../tags/tag2069.xml"/><Relationship Id="rId23" Type="http://schemas.openxmlformats.org/officeDocument/2006/relationships/tags" Target="../tags/tag2077.xml"/><Relationship Id="rId28" Type="http://schemas.openxmlformats.org/officeDocument/2006/relationships/tags" Target="../tags/tag2082.xml"/><Relationship Id="rId36" Type="http://schemas.openxmlformats.org/officeDocument/2006/relationships/tags" Target="../tags/tag2090.xml"/><Relationship Id="rId49" Type="http://schemas.openxmlformats.org/officeDocument/2006/relationships/tags" Target="../tags/tag2103.xml"/><Relationship Id="rId10" Type="http://schemas.openxmlformats.org/officeDocument/2006/relationships/tags" Target="../tags/tag2064.xml"/><Relationship Id="rId19" Type="http://schemas.openxmlformats.org/officeDocument/2006/relationships/tags" Target="../tags/tag2073.xml"/><Relationship Id="rId31" Type="http://schemas.openxmlformats.org/officeDocument/2006/relationships/tags" Target="../tags/tag2085.xml"/><Relationship Id="rId44" Type="http://schemas.openxmlformats.org/officeDocument/2006/relationships/tags" Target="../tags/tag2098.xml"/><Relationship Id="rId52" Type="http://schemas.openxmlformats.org/officeDocument/2006/relationships/tags" Target="../tags/tag2106.xml"/><Relationship Id="rId4" Type="http://schemas.openxmlformats.org/officeDocument/2006/relationships/tags" Target="../tags/tag2058.xml"/><Relationship Id="rId9" Type="http://schemas.openxmlformats.org/officeDocument/2006/relationships/tags" Target="../tags/tag2063.xml"/><Relationship Id="rId14" Type="http://schemas.openxmlformats.org/officeDocument/2006/relationships/tags" Target="../tags/tag2068.xml"/><Relationship Id="rId22" Type="http://schemas.openxmlformats.org/officeDocument/2006/relationships/tags" Target="../tags/tag2076.xml"/><Relationship Id="rId27" Type="http://schemas.openxmlformats.org/officeDocument/2006/relationships/tags" Target="../tags/tag2081.xml"/><Relationship Id="rId30" Type="http://schemas.openxmlformats.org/officeDocument/2006/relationships/tags" Target="../tags/tag2084.xml"/><Relationship Id="rId35" Type="http://schemas.openxmlformats.org/officeDocument/2006/relationships/tags" Target="../tags/tag2089.xml"/><Relationship Id="rId43" Type="http://schemas.openxmlformats.org/officeDocument/2006/relationships/tags" Target="../tags/tag2097.xml"/><Relationship Id="rId48" Type="http://schemas.openxmlformats.org/officeDocument/2006/relationships/tags" Target="../tags/tag2102.xml"/><Relationship Id="rId8" Type="http://schemas.openxmlformats.org/officeDocument/2006/relationships/tags" Target="../tags/tag2062.xml"/><Relationship Id="rId51" Type="http://schemas.openxmlformats.org/officeDocument/2006/relationships/tags" Target="../tags/tag2105.xml"/></Relationships>
</file>

<file path=ppt/slides/_rels/slide46.xml.rels><?xml version="1.0" encoding="UTF-8" standalone="yes"?>
<Relationships xmlns="http://schemas.openxmlformats.org/package/2006/relationships"><Relationship Id="rId13" Type="http://schemas.openxmlformats.org/officeDocument/2006/relationships/tags" Target="../tags/tag2119.xml"/><Relationship Id="rId18" Type="http://schemas.openxmlformats.org/officeDocument/2006/relationships/tags" Target="../tags/tag2124.xml"/><Relationship Id="rId26" Type="http://schemas.openxmlformats.org/officeDocument/2006/relationships/tags" Target="../tags/tag2132.xml"/><Relationship Id="rId39" Type="http://schemas.openxmlformats.org/officeDocument/2006/relationships/tags" Target="../tags/tag2145.xml"/><Relationship Id="rId21" Type="http://schemas.openxmlformats.org/officeDocument/2006/relationships/tags" Target="../tags/tag2127.xml"/><Relationship Id="rId34" Type="http://schemas.openxmlformats.org/officeDocument/2006/relationships/tags" Target="../tags/tag2140.xml"/><Relationship Id="rId42" Type="http://schemas.openxmlformats.org/officeDocument/2006/relationships/tags" Target="../tags/tag2148.xml"/><Relationship Id="rId47" Type="http://schemas.openxmlformats.org/officeDocument/2006/relationships/tags" Target="../tags/tag2153.xml"/><Relationship Id="rId50" Type="http://schemas.openxmlformats.org/officeDocument/2006/relationships/tags" Target="../tags/tag2156.xml"/><Relationship Id="rId55" Type="http://schemas.openxmlformats.org/officeDocument/2006/relationships/notesSlide" Target="../notesSlides/notesSlide45.xml"/><Relationship Id="rId7" Type="http://schemas.openxmlformats.org/officeDocument/2006/relationships/tags" Target="../tags/tag2113.xml"/><Relationship Id="rId12" Type="http://schemas.openxmlformats.org/officeDocument/2006/relationships/tags" Target="../tags/tag2118.xml"/><Relationship Id="rId17" Type="http://schemas.openxmlformats.org/officeDocument/2006/relationships/tags" Target="../tags/tag2123.xml"/><Relationship Id="rId25" Type="http://schemas.openxmlformats.org/officeDocument/2006/relationships/tags" Target="../tags/tag2131.xml"/><Relationship Id="rId33" Type="http://schemas.openxmlformats.org/officeDocument/2006/relationships/tags" Target="../tags/tag2139.xml"/><Relationship Id="rId38" Type="http://schemas.openxmlformats.org/officeDocument/2006/relationships/tags" Target="../tags/tag2144.xml"/><Relationship Id="rId46" Type="http://schemas.openxmlformats.org/officeDocument/2006/relationships/tags" Target="../tags/tag2152.xml"/><Relationship Id="rId2" Type="http://schemas.openxmlformats.org/officeDocument/2006/relationships/tags" Target="../tags/tag2108.xml"/><Relationship Id="rId16" Type="http://schemas.openxmlformats.org/officeDocument/2006/relationships/tags" Target="../tags/tag2122.xml"/><Relationship Id="rId20" Type="http://schemas.openxmlformats.org/officeDocument/2006/relationships/tags" Target="../tags/tag2126.xml"/><Relationship Id="rId29" Type="http://schemas.openxmlformats.org/officeDocument/2006/relationships/tags" Target="../tags/tag2135.xml"/><Relationship Id="rId41" Type="http://schemas.openxmlformats.org/officeDocument/2006/relationships/tags" Target="../tags/tag2147.xml"/><Relationship Id="rId54" Type="http://schemas.openxmlformats.org/officeDocument/2006/relationships/slideLayout" Target="../slideLayouts/slideLayout9.xml"/><Relationship Id="rId1" Type="http://schemas.openxmlformats.org/officeDocument/2006/relationships/tags" Target="../tags/tag2107.xml"/><Relationship Id="rId6" Type="http://schemas.openxmlformats.org/officeDocument/2006/relationships/tags" Target="../tags/tag2112.xml"/><Relationship Id="rId11" Type="http://schemas.openxmlformats.org/officeDocument/2006/relationships/tags" Target="../tags/tag2117.xml"/><Relationship Id="rId24" Type="http://schemas.openxmlformats.org/officeDocument/2006/relationships/tags" Target="../tags/tag2130.xml"/><Relationship Id="rId32" Type="http://schemas.openxmlformats.org/officeDocument/2006/relationships/tags" Target="../tags/tag2138.xml"/><Relationship Id="rId37" Type="http://schemas.openxmlformats.org/officeDocument/2006/relationships/tags" Target="../tags/tag2143.xml"/><Relationship Id="rId40" Type="http://schemas.openxmlformats.org/officeDocument/2006/relationships/tags" Target="../tags/tag2146.xml"/><Relationship Id="rId45" Type="http://schemas.openxmlformats.org/officeDocument/2006/relationships/tags" Target="../tags/tag2151.xml"/><Relationship Id="rId53" Type="http://schemas.openxmlformats.org/officeDocument/2006/relationships/tags" Target="../tags/tag2159.xml"/><Relationship Id="rId5" Type="http://schemas.openxmlformats.org/officeDocument/2006/relationships/tags" Target="../tags/tag2111.xml"/><Relationship Id="rId15" Type="http://schemas.openxmlformats.org/officeDocument/2006/relationships/tags" Target="../tags/tag2121.xml"/><Relationship Id="rId23" Type="http://schemas.openxmlformats.org/officeDocument/2006/relationships/tags" Target="../tags/tag2129.xml"/><Relationship Id="rId28" Type="http://schemas.openxmlformats.org/officeDocument/2006/relationships/tags" Target="../tags/tag2134.xml"/><Relationship Id="rId36" Type="http://schemas.openxmlformats.org/officeDocument/2006/relationships/tags" Target="../tags/tag2142.xml"/><Relationship Id="rId49" Type="http://schemas.openxmlformats.org/officeDocument/2006/relationships/tags" Target="../tags/tag2155.xml"/><Relationship Id="rId10" Type="http://schemas.openxmlformats.org/officeDocument/2006/relationships/tags" Target="../tags/tag2116.xml"/><Relationship Id="rId19" Type="http://schemas.openxmlformats.org/officeDocument/2006/relationships/tags" Target="../tags/tag2125.xml"/><Relationship Id="rId31" Type="http://schemas.openxmlformats.org/officeDocument/2006/relationships/tags" Target="../tags/tag2137.xml"/><Relationship Id="rId44" Type="http://schemas.openxmlformats.org/officeDocument/2006/relationships/tags" Target="../tags/tag2150.xml"/><Relationship Id="rId52" Type="http://schemas.openxmlformats.org/officeDocument/2006/relationships/tags" Target="../tags/tag2158.xml"/><Relationship Id="rId4" Type="http://schemas.openxmlformats.org/officeDocument/2006/relationships/tags" Target="../tags/tag2110.xml"/><Relationship Id="rId9" Type="http://schemas.openxmlformats.org/officeDocument/2006/relationships/tags" Target="../tags/tag2115.xml"/><Relationship Id="rId14" Type="http://schemas.openxmlformats.org/officeDocument/2006/relationships/tags" Target="../tags/tag2120.xml"/><Relationship Id="rId22" Type="http://schemas.openxmlformats.org/officeDocument/2006/relationships/tags" Target="../tags/tag2128.xml"/><Relationship Id="rId27" Type="http://schemas.openxmlformats.org/officeDocument/2006/relationships/tags" Target="../tags/tag2133.xml"/><Relationship Id="rId30" Type="http://schemas.openxmlformats.org/officeDocument/2006/relationships/tags" Target="../tags/tag2136.xml"/><Relationship Id="rId35" Type="http://schemas.openxmlformats.org/officeDocument/2006/relationships/tags" Target="../tags/tag2141.xml"/><Relationship Id="rId43" Type="http://schemas.openxmlformats.org/officeDocument/2006/relationships/tags" Target="../tags/tag2149.xml"/><Relationship Id="rId48" Type="http://schemas.openxmlformats.org/officeDocument/2006/relationships/tags" Target="../tags/tag2154.xml"/><Relationship Id="rId8" Type="http://schemas.openxmlformats.org/officeDocument/2006/relationships/tags" Target="../tags/tag2114.xml"/><Relationship Id="rId51" Type="http://schemas.openxmlformats.org/officeDocument/2006/relationships/tags" Target="../tags/tag2157.xml"/><Relationship Id="rId3" Type="http://schemas.openxmlformats.org/officeDocument/2006/relationships/tags" Target="../tags/tag2109.xml"/></Relationships>
</file>

<file path=ppt/slides/_rels/slide47.xml.rels><?xml version="1.0" encoding="UTF-8" standalone="yes"?>
<Relationships xmlns="http://schemas.openxmlformats.org/package/2006/relationships"><Relationship Id="rId13" Type="http://schemas.openxmlformats.org/officeDocument/2006/relationships/tags" Target="../tags/tag2172.xml"/><Relationship Id="rId18" Type="http://schemas.openxmlformats.org/officeDocument/2006/relationships/tags" Target="../tags/tag2177.xml"/><Relationship Id="rId26" Type="http://schemas.openxmlformats.org/officeDocument/2006/relationships/tags" Target="../tags/tag2185.xml"/><Relationship Id="rId39" Type="http://schemas.openxmlformats.org/officeDocument/2006/relationships/tags" Target="../tags/tag2198.xml"/><Relationship Id="rId3" Type="http://schemas.openxmlformats.org/officeDocument/2006/relationships/tags" Target="../tags/tag2162.xml"/><Relationship Id="rId21" Type="http://schemas.openxmlformats.org/officeDocument/2006/relationships/tags" Target="../tags/tag2180.xml"/><Relationship Id="rId34" Type="http://schemas.openxmlformats.org/officeDocument/2006/relationships/tags" Target="../tags/tag2193.xml"/><Relationship Id="rId42" Type="http://schemas.openxmlformats.org/officeDocument/2006/relationships/tags" Target="../tags/tag2201.xml"/><Relationship Id="rId47" Type="http://schemas.openxmlformats.org/officeDocument/2006/relationships/tags" Target="../tags/tag2206.xml"/><Relationship Id="rId50" Type="http://schemas.openxmlformats.org/officeDocument/2006/relationships/tags" Target="../tags/tag2209.xml"/><Relationship Id="rId7" Type="http://schemas.openxmlformats.org/officeDocument/2006/relationships/tags" Target="../tags/tag2166.xml"/><Relationship Id="rId12" Type="http://schemas.openxmlformats.org/officeDocument/2006/relationships/tags" Target="../tags/tag2171.xml"/><Relationship Id="rId17" Type="http://schemas.openxmlformats.org/officeDocument/2006/relationships/tags" Target="../tags/tag2176.xml"/><Relationship Id="rId25" Type="http://schemas.openxmlformats.org/officeDocument/2006/relationships/tags" Target="../tags/tag2184.xml"/><Relationship Id="rId33" Type="http://schemas.openxmlformats.org/officeDocument/2006/relationships/tags" Target="../tags/tag2192.xml"/><Relationship Id="rId38" Type="http://schemas.openxmlformats.org/officeDocument/2006/relationships/tags" Target="../tags/tag2197.xml"/><Relationship Id="rId46" Type="http://schemas.openxmlformats.org/officeDocument/2006/relationships/tags" Target="../tags/tag2205.xml"/><Relationship Id="rId2" Type="http://schemas.openxmlformats.org/officeDocument/2006/relationships/tags" Target="../tags/tag2161.xml"/><Relationship Id="rId16" Type="http://schemas.openxmlformats.org/officeDocument/2006/relationships/tags" Target="../tags/tag2175.xml"/><Relationship Id="rId20" Type="http://schemas.openxmlformats.org/officeDocument/2006/relationships/tags" Target="../tags/tag2179.xml"/><Relationship Id="rId29" Type="http://schemas.openxmlformats.org/officeDocument/2006/relationships/tags" Target="../tags/tag2188.xml"/><Relationship Id="rId41" Type="http://schemas.openxmlformats.org/officeDocument/2006/relationships/tags" Target="../tags/tag2200.xml"/><Relationship Id="rId54" Type="http://schemas.openxmlformats.org/officeDocument/2006/relationships/notesSlide" Target="../notesSlides/notesSlide46.xml"/><Relationship Id="rId1" Type="http://schemas.openxmlformats.org/officeDocument/2006/relationships/tags" Target="../tags/tag2160.xml"/><Relationship Id="rId6" Type="http://schemas.openxmlformats.org/officeDocument/2006/relationships/tags" Target="../tags/tag2165.xml"/><Relationship Id="rId11" Type="http://schemas.openxmlformats.org/officeDocument/2006/relationships/tags" Target="../tags/tag2170.xml"/><Relationship Id="rId24" Type="http://schemas.openxmlformats.org/officeDocument/2006/relationships/tags" Target="../tags/tag2183.xml"/><Relationship Id="rId32" Type="http://schemas.openxmlformats.org/officeDocument/2006/relationships/tags" Target="../tags/tag2191.xml"/><Relationship Id="rId37" Type="http://schemas.openxmlformats.org/officeDocument/2006/relationships/tags" Target="../tags/tag2196.xml"/><Relationship Id="rId40" Type="http://schemas.openxmlformats.org/officeDocument/2006/relationships/tags" Target="../tags/tag2199.xml"/><Relationship Id="rId45" Type="http://schemas.openxmlformats.org/officeDocument/2006/relationships/tags" Target="../tags/tag2204.xml"/><Relationship Id="rId53" Type="http://schemas.openxmlformats.org/officeDocument/2006/relationships/slideLayout" Target="../slideLayouts/slideLayout9.xml"/><Relationship Id="rId5" Type="http://schemas.openxmlformats.org/officeDocument/2006/relationships/tags" Target="../tags/tag2164.xml"/><Relationship Id="rId15" Type="http://schemas.openxmlformats.org/officeDocument/2006/relationships/tags" Target="../tags/tag2174.xml"/><Relationship Id="rId23" Type="http://schemas.openxmlformats.org/officeDocument/2006/relationships/tags" Target="../tags/tag2182.xml"/><Relationship Id="rId28" Type="http://schemas.openxmlformats.org/officeDocument/2006/relationships/tags" Target="../tags/tag2187.xml"/><Relationship Id="rId36" Type="http://schemas.openxmlformats.org/officeDocument/2006/relationships/tags" Target="../tags/tag2195.xml"/><Relationship Id="rId49" Type="http://schemas.openxmlformats.org/officeDocument/2006/relationships/tags" Target="../tags/tag2208.xml"/><Relationship Id="rId10" Type="http://schemas.openxmlformats.org/officeDocument/2006/relationships/tags" Target="../tags/tag2169.xml"/><Relationship Id="rId19" Type="http://schemas.openxmlformats.org/officeDocument/2006/relationships/tags" Target="../tags/tag2178.xml"/><Relationship Id="rId31" Type="http://schemas.openxmlformats.org/officeDocument/2006/relationships/tags" Target="../tags/tag2190.xml"/><Relationship Id="rId44" Type="http://schemas.openxmlformats.org/officeDocument/2006/relationships/tags" Target="../tags/tag2203.xml"/><Relationship Id="rId52" Type="http://schemas.openxmlformats.org/officeDocument/2006/relationships/tags" Target="../tags/tag2211.xml"/><Relationship Id="rId4" Type="http://schemas.openxmlformats.org/officeDocument/2006/relationships/tags" Target="../tags/tag2163.xml"/><Relationship Id="rId9" Type="http://schemas.openxmlformats.org/officeDocument/2006/relationships/tags" Target="../tags/tag2168.xml"/><Relationship Id="rId14" Type="http://schemas.openxmlformats.org/officeDocument/2006/relationships/tags" Target="../tags/tag2173.xml"/><Relationship Id="rId22" Type="http://schemas.openxmlformats.org/officeDocument/2006/relationships/tags" Target="../tags/tag2181.xml"/><Relationship Id="rId27" Type="http://schemas.openxmlformats.org/officeDocument/2006/relationships/tags" Target="../tags/tag2186.xml"/><Relationship Id="rId30" Type="http://schemas.openxmlformats.org/officeDocument/2006/relationships/tags" Target="../tags/tag2189.xml"/><Relationship Id="rId35" Type="http://schemas.openxmlformats.org/officeDocument/2006/relationships/tags" Target="../tags/tag2194.xml"/><Relationship Id="rId43" Type="http://schemas.openxmlformats.org/officeDocument/2006/relationships/tags" Target="../tags/tag2202.xml"/><Relationship Id="rId48" Type="http://schemas.openxmlformats.org/officeDocument/2006/relationships/tags" Target="../tags/tag2207.xml"/><Relationship Id="rId8" Type="http://schemas.openxmlformats.org/officeDocument/2006/relationships/tags" Target="../tags/tag2167.xml"/><Relationship Id="rId51" Type="http://schemas.openxmlformats.org/officeDocument/2006/relationships/tags" Target="../tags/tag2210.xml"/></Relationships>
</file>

<file path=ppt/slides/_rels/slide48.xml.rels><?xml version="1.0" encoding="UTF-8" standalone="yes"?>
<Relationships xmlns="http://schemas.openxmlformats.org/package/2006/relationships"><Relationship Id="rId13" Type="http://schemas.openxmlformats.org/officeDocument/2006/relationships/tags" Target="../tags/tag2224.xml"/><Relationship Id="rId18" Type="http://schemas.openxmlformats.org/officeDocument/2006/relationships/tags" Target="../tags/tag2229.xml"/><Relationship Id="rId26" Type="http://schemas.openxmlformats.org/officeDocument/2006/relationships/tags" Target="../tags/tag2237.xml"/><Relationship Id="rId39" Type="http://schemas.openxmlformats.org/officeDocument/2006/relationships/tags" Target="../tags/tag2250.xml"/><Relationship Id="rId3" Type="http://schemas.openxmlformats.org/officeDocument/2006/relationships/tags" Target="../tags/tag2214.xml"/><Relationship Id="rId21" Type="http://schemas.openxmlformats.org/officeDocument/2006/relationships/tags" Target="../tags/tag2232.xml"/><Relationship Id="rId34" Type="http://schemas.openxmlformats.org/officeDocument/2006/relationships/tags" Target="../tags/tag2245.xml"/><Relationship Id="rId42" Type="http://schemas.openxmlformats.org/officeDocument/2006/relationships/tags" Target="../tags/tag2253.xml"/><Relationship Id="rId47" Type="http://schemas.openxmlformats.org/officeDocument/2006/relationships/tags" Target="../tags/tag2258.xml"/><Relationship Id="rId50" Type="http://schemas.openxmlformats.org/officeDocument/2006/relationships/tags" Target="../tags/tag2261.xml"/><Relationship Id="rId7" Type="http://schemas.openxmlformats.org/officeDocument/2006/relationships/tags" Target="../tags/tag2218.xml"/><Relationship Id="rId12" Type="http://schemas.openxmlformats.org/officeDocument/2006/relationships/tags" Target="../tags/tag2223.xml"/><Relationship Id="rId17" Type="http://schemas.openxmlformats.org/officeDocument/2006/relationships/tags" Target="../tags/tag2228.xml"/><Relationship Id="rId25" Type="http://schemas.openxmlformats.org/officeDocument/2006/relationships/tags" Target="../tags/tag2236.xml"/><Relationship Id="rId33" Type="http://schemas.openxmlformats.org/officeDocument/2006/relationships/tags" Target="../tags/tag2244.xml"/><Relationship Id="rId38" Type="http://schemas.openxmlformats.org/officeDocument/2006/relationships/tags" Target="../tags/tag2249.xml"/><Relationship Id="rId46" Type="http://schemas.openxmlformats.org/officeDocument/2006/relationships/tags" Target="../tags/tag2257.xml"/><Relationship Id="rId2" Type="http://schemas.openxmlformats.org/officeDocument/2006/relationships/tags" Target="../tags/tag2213.xml"/><Relationship Id="rId16" Type="http://schemas.openxmlformats.org/officeDocument/2006/relationships/tags" Target="../tags/tag2227.xml"/><Relationship Id="rId20" Type="http://schemas.openxmlformats.org/officeDocument/2006/relationships/tags" Target="../tags/tag2231.xml"/><Relationship Id="rId29" Type="http://schemas.openxmlformats.org/officeDocument/2006/relationships/tags" Target="../tags/tag2240.xml"/><Relationship Id="rId41" Type="http://schemas.openxmlformats.org/officeDocument/2006/relationships/tags" Target="../tags/tag2252.xml"/><Relationship Id="rId1" Type="http://schemas.openxmlformats.org/officeDocument/2006/relationships/tags" Target="../tags/tag2212.xml"/><Relationship Id="rId6" Type="http://schemas.openxmlformats.org/officeDocument/2006/relationships/tags" Target="../tags/tag2217.xml"/><Relationship Id="rId11" Type="http://schemas.openxmlformats.org/officeDocument/2006/relationships/tags" Target="../tags/tag2222.xml"/><Relationship Id="rId24" Type="http://schemas.openxmlformats.org/officeDocument/2006/relationships/tags" Target="../tags/tag2235.xml"/><Relationship Id="rId32" Type="http://schemas.openxmlformats.org/officeDocument/2006/relationships/tags" Target="../tags/tag2243.xml"/><Relationship Id="rId37" Type="http://schemas.openxmlformats.org/officeDocument/2006/relationships/tags" Target="../tags/tag2248.xml"/><Relationship Id="rId40" Type="http://schemas.openxmlformats.org/officeDocument/2006/relationships/tags" Target="../tags/tag2251.xml"/><Relationship Id="rId45" Type="http://schemas.openxmlformats.org/officeDocument/2006/relationships/tags" Target="../tags/tag2256.xml"/><Relationship Id="rId53" Type="http://schemas.openxmlformats.org/officeDocument/2006/relationships/notesSlide" Target="../notesSlides/notesSlide47.xml"/><Relationship Id="rId5" Type="http://schemas.openxmlformats.org/officeDocument/2006/relationships/tags" Target="../tags/tag2216.xml"/><Relationship Id="rId15" Type="http://schemas.openxmlformats.org/officeDocument/2006/relationships/tags" Target="../tags/tag2226.xml"/><Relationship Id="rId23" Type="http://schemas.openxmlformats.org/officeDocument/2006/relationships/tags" Target="../tags/tag2234.xml"/><Relationship Id="rId28" Type="http://schemas.openxmlformats.org/officeDocument/2006/relationships/tags" Target="../tags/tag2239.xml"/><Relationship Id="rId36" Type="http://schemas.openxmlformats.org/officeDocument/2006/relationships/tags" Target="../tags/tag2247.xml"/><Relationship Id="rId49" Type="http://schemas.openxmlformats.org/officeDocument/2006/relationships/tags" Target="../tags/tag2260.xml"/><Relationship Id="rId10" Type="http://schemas.openxmlformats.org/officeDocument/2006/relationships/tags" Target="../tags/tag2221.xml"/><Relationship Id="rId19" Type="http://schemas.openxmlformats.org/officeDocument/2006/relationships/tags" Target="../tags/tag2230.xml"/><Relationship Id="rId31" Type="http://schemas.openxmlformats.org/officeDocument/2006/relationships/tags" Target="../tags/tag2242.xml"/><Relationship Id="rId44" Type="http://schemas.openxmlformats.org/officeDocument/2006/relationships/tags" Target="../tags/tag2255.xml"/><Relationship Id="rId52" Type="http://schemas.openxmlformats.org/officeDocument/2006/relationships/slideLayout" Target="../slideLayouts/slideLayout9.xml"/><Relationship Id="rId4" Type="http://schemas.openxmlformats.org/officeDocument/2006/relationships/tags" Target="../tags/tag2215.xml"/><Relationship Id="rId9" Type="http://schemas.openxmlformats.org/officeDocument/2006/relationships/tags" Target="../tags/tag2220.xml"/><Relationship Id="rId14" Type="http://schemas.openxmlformats.org/officeDocument/2006/relationships/tags" Target="../tags/tag2225.xml"/><Relationship Id="rId22" Type="http://schemas.openxmlformats.org/officeDocument/2006/relationships/tags" Target="../tags/tag2233.xml"/><Relationship Id="rId27" Type="http://schemas.openxmlformats.org/officeDocument/2006/relationships/tags" Target="../tags/tag2238.xml"/><Relationship Id="rId30" Type="http://schemas.openxmlformats.org/officeDocument/2006/relationships/tags" Target="../tags/tag2241.xml"/><Relationship Id="rId35" Type="http://schemas.openxmlformats.org/officeDocument/2006/relationships/tags" Target="../tags/tag2246.xml"/><Relationship Id="rId43" Type="http://schemas.openxmlformats.org/officeDocument/2006/relationships/tags" Target="../tags/tag2254.xml"/><Relationship Id="rId48" Type="http://schemas.openxmlformats.org/officeDocument/2006/relationships/tags" Target="../tags/tag2259.xml"/><Relationship Id="rId8" Type="http://schemas.openxmlformats.org/officeDocument/2006/relationships/tags" Target="../tags/tag2219.xml"/><Relationship Id="rId51" Type="http://schemas.openxmlformats.org/officeDocument/2006/relationships/tags" Target="../tags/tag2262.xml"/></Relationships>
</file>

<file path=ppt/slides/_rels/slide49.xml.rels><?xml version="1.0" encoding="UTF-8" standalone="yes"?>
<Relationships xmlns="http://schemas.openxmlformats.org/package/2006/relationships"><Relationship Id="rId13" Type="http://schemas.openxmlformats.org/officeDocument/2006/relationships/tags" Target="../tags/tag2275.xml"/><Relationship Id="rId18" Type="http://schemas.openxmlformats.org/officeDocument/2006/relationships/tags" Target="../tags/tag2280.xml"/><Relationship Id="rId26" Type="http://schemas.openxmlformats.org/officeDocument/2006/relationships/tags" Target="../tags/tag2288.xml"/><Relationship Id="rId39" Type="http://schemas.openxmlformats.org/officeDocument/2006/relationships/tags" Target="../tags/tag2301.xml"/><Relationship Id="rId3" Type="http://schemas.openxmlformats.org/officeDocument/2006/relationships/tags" Target="../tags/tag2265.xml"/><Relationship Id="rId21" Type="http://schemas.openxmlformats.org/officeDocument/2006/relationships/tags" Target="../tags/tag2283.xml"/><Relationship Id="rId34" Type="http://schemas.openxmlformats.org/officeDocument/2006/relationships/tags" Target="../tags/tag2296.xml"/><Relationship Id="rId42" Type="http://schemas.openxmlformats.org/officeDocument/2006/relationships/tags" Target="../tags/tag2304.xml"/><Relationship Id="rId47" Type="http://schemas.openxmlformats.org/officeDocument/2006/relationships/tags" Target="../tags/tag2309.xml"/><Relationship Id="rId50" Type="http://schemas.openxmlformats.org/officeDocument/2006/relationships/slideLayout" Target="../slideLayouts/slideLayout9.xml"/><Relationship Id="rId7" Type="http://schemas.openxmlformats.org/officeDocument/2006/relationships/tags" Target="../tags/tag2269.xml"/><Relationship Id="rId12" Type="http://schemas.openxmlformats.org/officeDocument/2006/relationships/tags" Target="../tags/tag2274.xml"/><Relationship Id="rId17" Type="http://schemas.openxmlformats.org/officeDocument/2006/relationships/tags" Target="../tags/tag2279.xml"/><Relationship Id="rId25" Type="http://schemas.openxmlformats.org/officeDocument/2006/relationships/tags" Target="../tags/tag2287.xml"/><Relationship Id="rId33" Type="http://schemas.openxmlformats.org/officeDocument/2006/relationships/tags" Target="../tags/tag2295.xml"/><Relationship Id="rId38" Type="http://schemas.openxmlformats.org/officeDocument/2006/relationships/tags" Target="../tags/tag2300.xml"/><Relationship Id="rId46" Type="http://schemas.openxmlformats.org/officeDocument/2006/relationships/tags" Target="../tags/tag2308.xml"/><Relationship Id="rId2" Type="http://schemas.openxmlformats.org/officeDocument/2006/relationships/tags" Target="../tags/tag2264.xml"/><Relationship Id="rId16" Type="http://schemas.openxmlformats.org/officeDocument/2006/relationships/tags" Target="../tags/tag2278.xml"/><Relationship Id="rId20" Type="http://schemas.openxmlformats.org/officeDocument/2006/relationships/tags" Target="../tags/tag2282.xml"/><Relationship Id="rId29" Type="http://schemas.openxmlformats.org/officeDocument/2006/relationships/tags" Target="../tags/tag2291.xml"/><Relationship Id="rId41" Type="http://schemas.openxmlformats.org/officeDocument/2006/relationships/tags" Target="../tags/tag2303.xml"/><Relationship Id="rId1" Type="http://schemas.openxmlformats.org/officeDocument/2006/relationships/tags" Target="../tags/tag2263.xml"/><Relationship Id="rId6" Type="http://schemas.openxmlformats.org/officeDocument/2006/relationships/tags" Target="../tags/tag2268.xml"/><Relationship Id="rId11" Type="http://schemas.openxmlformats.org/officeDocument/2006/relationships/tags" Target="../tags/tag2273.xml"/><Relationship Id="rId24" Type="http://schemas.openxmlformats.org/officeDocument/2006/relationships/tags" Target="../tags/tag2286.xml"/><Relationship Id="rId32" Type="http://schemas.openxmlformats.org/officeDocument/2006/relationships/tags" Target="../tags/tag2294.xml"/><Relationship Id="rId37" Type="http://schemas.openxmlformats.org/officeDocument/2006/relationships/tags" Target="../tags/tag2299.xml"/><Relationship Id="rId40" Type="http://schemas.openxmlformats.org/officeDocument/2006/relationships/tags" Target="../tags/tag2302.xml"/><Relationship Id="rId45" Type="http://schemas.openxmlformats.org/officeDocument/2006/relationships/tags" Target="../tags/tag2307.xml"/><Relationship Id="rId5" Type="http://schemas.openxmlformats.org/officeDocument/2006/relationships/tags" Target="../tags/tag2267.xml"/><Relationship Id="rId15" Type="http://schemas.openxmlformats.org/officeDocument/2006/relationships/tags" Target="../tags/tag2277.xml"/><Relationship Id="rId23" Type="http://schemas.openxmlformats.org/officeDocument/2006/relationships/tags" Target="../tags/tag2285.xml"/><Relationship Id="rId28" Type="http://schemas.openxmlformats.org/officeDocument/2006/relationships/tags" Target="../tags/tag2290.xml"/><Relationship Id="rId36" Type="http://schemas.openxmlformats.org/officeDocument/2006/relationships/tags" Target="../tags/tag2298.xml"/><Relationship Id="rId49" Type="http://schemas.openxmlformats.org/officeDocument/2006/relationships/tags" Target="../tags/tag2311.xml"/><Relationship Id="rId10" Type="http://schemas.openxmlformats.org/officeDocument/2006/relationships/tags" Target="../tags/tag2272.xml"/><Relationship Id="rId19" Type="http://schemas.openxmlformats.org/officeDocument/2006/relationships/tags" Target="../tags/tag2281.xml"/><Relationship Id="rId31" Type="http://schemas.openxmlformats.org/officeDocument/2006/relationships/tags" Target="../tags/tag2293.xml"/><Relationship Id="rId44" Type="http://schemas.openxmlformats.org/officeDocument/2006/relationships/tags" Target="../tags/tag2306.xml"/><Relationship Id="rId4" Type="http://schemas.openxmlformats.org/officeDocument/2006/relationships/tags" Target="../tags/tag2266.xml"/><Relationship Id="rId9" Type="http://schemas.openxmlformats.org/officeDocument/2006/relationships/tags" Target="../tags/tag2271.xml"/><Relationship Id="rId14" Type="http://schemas.openxmlformats.org/officeDocument/2006/relationships/tags" Target="../tags/tag2276.xml"/><Relationship Id="rId22" Type="http://schemas.openxmlformats.org/officeDocument/2006/relationships/tags" Target="../tags/tag2284.xml"/><Relationship Id="rId27" Type="http://schemas.openxmlformats.org/officeDocument/2006/relationships/tags" Target="../tags/tag2289.xml"/><Relationship Id="rId30" Type="http://schemas.openxmlformats.org/officeDocument/2006/relationships/tags" Target="../tags/tag2292.xml"/><Relationship Id="rId35" Type="http://schemas.openxmlformats.org/officeDocument/2006/relationships/tags" Target="../tags/tag2297.xml"/><Relationship Id="rId43" Type="http://schemas.openxmlformats.org/officeDocument/2006/relationships/tags" Target="../tags/tag2305.xml"/><Relationship Id="rId48" Type="http://schemas.openxmlformats.org/officeDocument/2006/relationships/tags" Target="../tags/tag2310.xml"/><Relationship Id="rId8" Type="http://schemas.openxmlformats.org/officeDocument/2006/relationships/tags" Target="../tags/tag2270.xml"/><Relationship Id="rId51" Type="http://schemas.openxmlformats.org/officeDocument/2006/relationships/notesSlide" Target="../notesSlides/notesSlide48.xml"/></Relationships>
</file>

<file path=ppt/slides/_rels/slide50.xml.rels><?xml version="1.0" encoding="UTF-8" standalone="yes"?>
<Relationships xmlns="http://schemas.openxmlformats.org/package/2006/relationships"><Relationship Id="rId13" Type="http://schemas.openxmlformats.org/officeDocument/2006/relationships/tags" Target="../tags/tag2324.xml"/><Relationship Id="rId18" Type="http://schemas.openxmlformats.org/officeDocument/2006/relationships/tags" Target="../tags/tag2329.xml"/><Relationship Id="rId26" Type="http://schemas.openxmlformats.org/officeDocument/2006/relationships/tags" Target="../tags/tag2337.xml"/><Relationship Id="rId39" Type="http://schemas.openxmlformats.org/officeDocument/2006/relationships/tags" Target="../tags/tag2350.xml"/><Relationship Id="rId3" Type="http://schemas.openxmlformats.org/officeDocument/2006/relationships/tags" Target="../tags/tag2314.xml"/><Relationship Id="rId21" Type="http://schemas.openxmlformats.org/officeDocument/2006/relationships/tags" Target="../tags/tag2332.xml"/><Relationship Id="rId34" Type="http://schemas.openxmlformats.org/officeDocument/2006/relationships/tags" Target="../tags/tag2345.xml"/><Relationship Id="rId42" Type="http://schemas.openxmlformats.org/officeDocument/2006/relationships/tags" Target="../tags/tag2353.xml"/><Relationship Id="rId47" Type="http://schemas.openxmlformats.org/officeDocument/2006/relationships/tags" Target="../tags/tag2358.xml"/><Relationship Id="rId50" Type="http://schemas.openxmlformats.org/officeDocument/2006/relationships/slideLayout" Target="../slideLayouts/slideLayout9.xml"/><Relationship Id="rId7" Type="http://schemas.openxmlformats.org/officeDocument/2006/relationships/tags" Target="../tags/tag2318.xml"/><Relationship Id="rId12" Type="http://schemas.openxmlformats.org/officeDocument/2006/relationships/tags" Target="../tags/tag2323.xml"/><Relationship Id="rId17" Type="http://schemas.openxmlformats.org/officeDocument/2006/relationships/tags" Target="../tags/tag2328.xml"/><Relationship Id="rId25" Type="http://schemas.openxmlformats.org/officeDocument/2006/relationships/tags" Target="../tags/tag2336.xml"/><Relationship Id="rId33" Type="http://schemas.openxmlformats.org/officeDocument/2006/relationships/tags" Target="../tags/tag2344.xml"/><Relationship Id="rId38" Type="http://schemas.openxmlformats.org/officeDocument/2006/relationships/tags" Target="../tags/tag2349.xml"/><Relationship Id="rId46" Type="http://schemas.openxmlformats.org/officeDocument/2006/relationships/tags" Target="../tags/tag2357.xml"/><Relationship Id="rId2" Type="http://schemas.openxmlformats.org/officeDocument/2006/relationships/tags" Target="../tags/tag2313.xml"/><Relationship Id="rId16" Type="http://schemas.openxmlformats.org/officeDocument/2006/relationships/tags" Target="../tags/tag2327.xml"/><Relationship Id="rId20" Type="http://schemas.openxmlformats.org/officeDocument/2006/relationships/tags" Target="../tags/tag2331.xml"/><Relationship Id="rId29" Type="http://schemas.openxmlformats.org/officeDocument/2006/relationships/tags" Target="../tags/tag2340.xml"/><Relationship Id="rId41" Type="http://schemas.openxmlformats.org/officeDocument/2006/relationships/tags" Target="../tags/tag2352.xml"/><Relationship Id="rId1" Type="http://schemas.openxmlformats.org/officeDocument/2006/relationships/tags" Target="../tags/tag2312.xml"/><Relationship Id="rId6" Type="http://schemas.openxmlformats.org/officeDocument/2006/relationships/tags" Target="../tags/tag2317.xml"/><Relationship Id="rId11" Type="http://schemas.openxmlformats.org/officeDocument/2006/relationships/tags" Target="../tags/tag2322.xml"/><Relationship Id="rId24" Type="http://schemas.openxmlformats.org/officeDocument/2006/relationships/tags" Target="../tags/tag2335.xml"/><Relationship Id="rId32" Type="http://schemas.openxmlformats.org/officeDocument/2006/relationships/tags" Target="../tags/tag2343.xml"/><Relationship Id="rId37" Type="http://schemas.openxmlformats.org/officeDocument/2006/relationships/tags" Target="../tags/tag2348.xml"/><Relationship Id="rId40" Type="http://schemas.openxmlformats.org/officeDocument/2006/relationships/tags" Target="../tags/tag2351.xml"/><Relationship Id="rId45" Type="http://schemas.openxmlformats.org/officeDocument/2006/relationships/tags" Target="../tags/tag2356.xml"/><Relationship Id="rId5" Type="http://schemas.openxmlformats.org/officeDocument/2006/relationships/tags" Target="../tags/tag2316.xml"/><Relationship Id="rId15" Type="http://schemas.openxmlformats.org/officeDocument/2006/relationships/tags" Target="../tags/tag2326.xml"/><Relationship Id="rId23" Type="http://schemas.openxmlformats.org/officeDocument/2006/relationships/tags" Target="../tags/tag2334.xml"/><Relationship Id="rId28" Type="http://schemas.openxmlformats.org/officeDocument/2006/relationships/tags" Target="../tags/tag2339.xml"/><Relationship Id="rId36" Type="http://schemas.openxmlformats.org/officeDocument/2006/relationships/tags" Target="../tags/tag2347.xml"/><Relationship Id="rId49" Type="http://schemas.openxmlformats.org/officeDocument/2006/relationships/tags" Target="../tags/tag2360.xml"/><Relationship Id="rId10" Type="http://schemas.openxmlformats.org/officeDocument/2006/relationships/tags" Target="../tags/tag2321.xml"/><Relationship Id="rId19" Type="http://schemas.openxmlformats.org/officeDocument/2006/relationships/tags" Target="../tags/tag2330.xml"/><Relationship Id="rId31" Type="http://schemas.openxmlformats.org/officeDocument/2006/relationships/tags" Target="../tags/tag2342.xml"/><Relationship Id="rId44" Type="http://schemas.openxmlformats.org/officeDocument/2006/relationships/tags" Target="../tags/tag2355.xml"/><Relationship Id="rId4" Type="http://schemas.openxmlformats.org/officeDocument/2006/relationships/tags" Target="../tags/tag2315.xml"/><Relationship Id="rId9" Type="http://schemas.openxmlformats.org/officeDocument/2006/relationships/tags" Target="../tags/tag2320.xml"/><Relationship Id="rId14" Type="http://schemas.openxmlformats.org/officeDocument/2006/relationships/tags" Target="../tags/tag2325.xml"/><Relationship Id="rId22" Type="http://schemas.openxmlformats.org/officeDocument/2006/relationships/tags" Target="../tags/tag2333.xml"/><Relationship Id="rId27" Type="http://schemas.openxmlformats.org/officeDocument/2006/relationships/tags" Target="../tags/tag2338.xml"/><Relationship Id="rId30" Type="http://schemas.openxmlformats.org/officeDocument/2006/relationships/tags" Target="../tags/tag2341.xml"/><Relationship Id="rId35" Type="http://schemas.openxmlformats.org/officeDocument/2006/relationships/tags" Target="../tags/tag2346.xml"/><Relationship Id="rId43" Type="http://schemas.openxmlformats.org/officeDocument/2006/relationships/tags" Target="../tags/tag2354.xml"/><Relationship Id="rId48" Type="http://schemas.openxmlformats.org/officeDocument/2006/relationships/tags" Target="../tags/tag2359.xml"/><Relationship Id="rId8" Type="http://schemas.openxmlformats.org/officeDocument/2006/relationships/tags" Target="../tags/tag2319.xml"/><Relationship Id="rId51" Type="http://schemas.openxmlformats.org/officeDocument/2006/relationships/notesSlide" Target="../notesSlides/notesSlide49.xml"/></Relationships>
</file>

<file path=ppt/slides/_rels/slide51.xml.rels><?xml version="1.0" encoding="UTF-8" standalone="yes"?>
<Relationships xmlns="http://schemas.openxmlformats.org/package/2006/relationships"><Relationship Id="rId13" Type="http://schemas.openxmlformats.org/officeDocument/2006/relationships/tags" Target="../tags/tag2373.xml"/><Relationship Id="rId18" Type="http://schemas.openxmlformats.org/officeDocument/2006/relationships/tags" Target="../tags/tag2378.xml"/><Relationship Id="rId26" Type="http://schemas.openxmlformats.org/officeDocument/2006/relationships/tags" Target="../tags/tag2386.xml"/><Relationship Id="rId39" Type="http://schemas.openxmlformats.org/officeDocument/2006/relationships/tags" Target="../tags/tag2399.xml"/><Relationship Id="rId3" Type="http://schemas.openxmlformats.org/officeDocument/2006/relationships/tags" Target="../tags/tag2363.xml"/><Relationship Id="rId21" Type="http://schemas.openxmlformats.org/officeDocument/2006/relationships/tags" Target="../tags/tag2381.xml"/><Relationship Id="rId34" Type="http://schemas.openxmlformats.org/officeDocument/2006/relationships/tags" Target="../tags/tag2394.xml"/><Relationship Id="rId42" Type="http://schemas.openxmlformats.org/officeDocument/2006/relationships/tags" Target="../tags/tag2402.xml"/><Relationship Id="rId47" Type="http://schemas.openxmlformats.org/officeDocument/2006/relationships/tags" Target="../tags/tag2407.xml"/><Relationship Id="rId50" Type="http://schemas.openxmlformats.org/officeDocument/2006/relationships/notesSlide" Target="../notesSlides/notesSlide50.xml"/><Relationship Id="rId7" Type="http://schemas.openxmlformats.org/officeDocument/2006/relationships/tags" Target="../tags/tag2367.xml"/><Relationship Id="rId12" Type="http://schemas.openxmlformats.org/officeDocument/2006/relationships/tags" Target="../tags/tag2372.xml"/><Relationship Id="rId17" Type="http://schemas.openxmlformats.org/officeDocument/2006/relationships/tags" Target="../tags/tag2377.xml"/><Relationship Id="rId25" Type="http://schemas.openxmlformats.org/officeDocument/2006/relationships/tags" Target="../tags/tag2385.xml"/><Relationship Id="rId33" Type="http://schemas.openxmlformats.org/officeDocument/2006/relationships/tags" Target="../tags/tag2393.xml"/><Relationship Id="rId38" Type="http://schemas.openxmlformats.org/officeDocument/2006/relationships/tags" Target="../tags/tag2398.xml"/><Relationship Id="rId46" Type="http://schemas.openxmlformats.org/officeDocument/2006/relationships/tags" Target="../tags/tag2406.xml"/><Relationship Id="rId2" Type="http://schemas.openxmlformats.org/officeDocument/2006/relationships/tags" Target="../tags/tag2362.xml"/><Relationship Id="rId16" Type="http://schemas.openxmlformats.org/officeDocument/2006/relationships/tags" Target="../tags/tag2376.xml"/><Relationship Id="rId20" Type="http://schemas.openxmlformats.org/officeDocument/2006/relationships/tags" Target="../tags/tag2380.xml"/><Relationship Id="rId29" Type="http://schemas.openxmlformats.org/officeDocument/2006/relationships/tags" Target="../tags/tag2389.xml"/><Relationship Id="rId41" Type="http://schemas.openxmlformats.org/officeDocument/2006/relationships/tags" Target="../tags/tag2401.xml"/><Relationship Id="rId1" Type="http://schemas.openxmlformats.org/officeDocument/2006/relationships/tags" Target="../tags/tag2361.xml"/><Relationship Id="rId6" Type="http://schemas.openxmlformats.org/officeDocument/2006/relationships/tags" Target="../tags/tag2366.xml"/><Relationship Id="rId11" Type="http://schemas.openxmlformats.org/officeDocument/2006/relationships/tags" Target="../tags/tag2371.xml"/><Relationship Id="rId24" Type="http://schemas.openxmlformats.org/officeDocument/2006/relationships/tags" Target="../tags/tag2384.xml"/><Relationship Id="rId32" Type="http://schemas.openxmlformats.org/officeDocument/2006/relationships/tags" Target="../tags/tag2392.xml"/><Relationship Id="rId37" Type="http://schemas.openxmlformats.org/officeDocument/2006/relationships/tags" Target="../tags/tag2397.xml"/><Relationship Id="rId40" Type="http://schemas.openxmlformats.org/officeDocument/2006/relationships/tags" Target="../tags/tag2400.xml"/><Relationship Id="rId45" Type="http://schemas.openxmlformats.org/officeDocument/2006/relationships/tags" Target="../tags/tag2405.xml"/><Relationship Id="rId5" Type="http://schemas.openxmlformats.org/officeDocument/2006/relationships/tags" Target="../tags/tag2365.xml"/><Relationship Id="rId15" Type="http://schemas.openxmlformats.org/officeDocument/2006/relationships/tags" Target="../tags/tag2375.xml"/><Relationship Id="rId23" Type="http://schemas.openxmlformats.org/officeDocument/2006/relationships/tags" Target="../tags/tag2383.xml"/><Relationship Id="rId28" Type="http://schemas.openxmlformats.org/officeDocument/2006/relationships/tags" Target="../tags/tag2388.xml"/><Relationship Id="rId36" Type="http://schemas.openxmlformats.org/officeDocument/2006/relationships/tags" Target="../tags/tag2396.xml"/><Relationship Id="rId49" Type="http://schemas.openxmlformats.org/officeDocument/2006/relationships/slideLayout" Target="../slideLayouts/slideLayout9.xml"/><Relationship Id="rId10" Type="http://schemas.openxmlformats.org/officeDocument/2006/relationships/tags" Target="../tags/tag2370.xml"/><Relationship Id="rId19" Type="http://schemas.openxmlformats.org/officeDocument/2006/relationships/tags" Target="../tags/tag2379.xml"/><Relationship Id="rId31" Type="http://schemas.openxmlformats.org/officeDocument/2006/relationships/tags" Target="../tags/tag2391.xml"/><Relationship Id="rId44" Type="http://schemas.openxmlformats.org/officeDocument/2006/relationships/tags" Target="../tags/tag2404.xml"/><Relationship Id="rId4" Type="http://schemas.openxmlformats.org/officeDocument/2006/relationships/tags" Target="../tags/tag2364.xml"/><Relationship Id="rId9" Type="http://schemas.openxmlformats.org/officeDocument/2006/relationships/tags" Target="../tags/tag2369.xml"/><Relationship Id="rId14" Type="http://schemas.openxmlformats.org/officeDocument/2006/relationships/tags" Target="../tags/tag2374.xml"/><Relationship Id="rId22" Type="http://schemas.openxmlformats.org/officeDocument/2006/relationships/tags" Target="../tags/tag2382.xml"/><Relationship Id="rId27" Type="http://schemas.openxmlformats.org/officeDocument/2006/relationships/tags" Target="../tags/tag2387.xml"/><Relationship Id="rId30" Type="http://schemas.openxmlformats.org/officeDocument/2006/relationships/tags" Target="../tags/tag2390.xml"/><Relationship Id="rId35" Type="http://schemas.openxmlformats.org/officeDocument/2006/relationships/tags" Target="../tags/tag2395.xml"/><Relationship Id="rId43" Type="http://schemas.openxmlformats.org/officeDocument/2006/relationships/tags" Target="../tags/tag2403.xml"/><Relationship Id="rId48" Type="http://schemas.openxmlformats.org/officeDocument/2006/relationships/tags" Target="../tags/tag2408.xml"/><Relationship Id="rId8" Type="http://schemas.openxmlformats.org/officeDocument/2006/relationships/tags" Target="../tags/tag2368.xml"/></Relationships>
</file>

<file path=ppt/slides/_rels/slide52.xml.rels><?xml version="1.0" encoding="UTF-8" standalone="yes"?>
<Relationships xmlns="http://schemas.openxmlformats.org/package/2006/relationships"><Relationship Id="rId13" Type="http://schemas.openxmlformats.org/officeDocument/2006/relationships/tags" Target="../tags/tag2421.xml"/><Relationship Id="rId18" Type="http://schemas.openxmlformats.org/officeDocument/2006/relationships/tags" Target="../tags/tag2426.xml"/><Relationship Id="rId26" Type="http://schemas.openxmlformats.org/officeDocument/2006/relationships/tags" Target="../tags/tag2434.xml"/><Relationship Id="rId39" Type="http://schemas.openxmlformats.org/officeDocument/2006/relationships/tags" Target="../tags/tag2447.xml"/><Relationship Id="rId3" Type="http://schemas.openxmlformats.org/officeDocument/2006/relationships/tags" Target="../tags/tag2411.xml"/><Relationship Id="rId21" Type="http://schemas.openxmlformats.org/officeDocument/2006/relationships/tags" Target="../tags/tag2429.xml"/><Relationship Id="rId34" Type="http://schemas.openxmlformats.org/officeDocument/2006/relationships/tags" Target="../tags/tag2442.xml"/><Relationship Id="rId42" Type="http://schemas.openxmlformats.org/officeDocument/2006/relationships/tags" Target="../tags/tag2450.xml"/><Relationship Id="rId47" Type="http://schemas.openxmlformats.org/officeDocument/2006/relationships/tags" Target="../tags/tag2455.xml"/><Relationship Id="rId50" Type="http://schemas.openxmlformats.org/officeDocument/2006/relationships/notesSlide" Target="../notesSlides/notesSlide51.xml"/><Relationship Id="rId7" Type="http://schemas.openxmlformats.org/officeDocument/2006/relationships/tags" Target="../tags/tag2415.xml"/><Relationship Id="rId12" Type="http://schemas.openxmlformats.org/officeDocument/2006/relationships/tags" Target="../tags/tag2420.xml"/><Relationship Id="rId17" Type="http://schemas.openxmlformats.org/officeDocument/2006/relationships/tags" Target="../tags/tag2425.xml"/><Relationship Id="rId25" Type="http://schemas.openxmlformats.org/officeDocument/2006/relationships/tags" Target="../tags/tag2433.xml"/><Relationship Id="rId33" Type="http://schemas.openxmlformats.org/officeDocument/2006/relationships/tags" Target="../tags/tag2441.xml"/><Relationship Id="rId38" Type="http://schemas.openxmlformats.org/officeDocument/2006/relationships/tags" Target="../tags/tag2446.xml"/><Relationship Id="rId46" Type="http://schemas.openxmlformats.org/officeDocument/2006/relationships/tags" Target="../tags/tag2454.xml"/><Relationship Id="rId2" Type="http://schemas.openxmlformats.org/officeDocument/2006/relationships/tags" Target="../tags/tag2410.xml"/><Relationship Id="rId16" Type="http://schemas.openxmlformats.org/officeDocument/2006/relationships/tags" Target="../tags/tag2424.xml"/><Relationship Id="rId20" Type="http://schemas.openxmlformats.org/officeDocument/2006/relationships/tags" Target="../tags/tag2428.xml"/><Relationship Id="rId29" Type="http://schemas.openxmlformats.org/officeDocument/2006/relationships/tags" Target="../tags/tag2437.xml"/><Relationship Id="rId41" Type="http://schemas.openxmlformats.org/officeDocument/2006/relationships/tags" Target="../tags/tag2449.xml"/><Relationship Id="rId1" Type="http://schemas.openxmlformats.org/officeDocument/2006/relationships/tags" Target="../tags/tag2409.xml"/><Relationship Id="rId6" Type="http://schemas.openxmlformats.org/officeDocument/2006/relationships/tags" Target="../tags/tag2414.xml"/><Relationship Id="rId11" Type="http://schemas.openxmlformats.org/officeDocument/2006/relationships/tags" Target="../tags/tag2419.xml"/><Relationship Id="rId24" Type="http://schemas.openxmlformats.org/officeDocument/2006/relationships/tags" Target="../tags/tag2432.xml"/><Relationship Id="rId32" Type="http://schemas.openxmlformats.org/officeDocument/2006/relationships/tags" Target="../tags/tag2440.xml"/><Relationship Id="rId37" Type="http://schemas.openxmlformats.org/officeDocument/2006/relationships/tags" Target="../tags/tag2445.xml"/><Relationship Id="rId40" Type="http://schemas.openxmlformats.org/officeDocument/2006/relationships/tags" Target="../tags/tag2448.xml"/><Relationship Id="rId45" Type="http://schemas.openxmlformats.org/officeDocument/2006/relationships/tags" Target="../tags/tag2453.xml"/><Relationship Id="rId5" Type="http://schemas.openxmlformats.org/officeDocument/2006/relationships/tags" Target="../tags/tag2413.xml"/><Relationship Id="rId15" Type="http://schemas.openxmlformats.org/officeDocument/2006/relationships/tags" Target="../tags/tag2423.xml"/><Relationship Id="rId23" Type="http://schemas.openxmlformats.org/officeDocument/2006/relationships/tags" Target="../tags/tag2431.xml"/><Relationship Id="rId28" Type="http://schemas.openxmlformats.org/officeDocument/2006/relationships/tags" Target="../tags/tag2436.xml"/><Relationship Id="rId36" Type="http://schemas.openxmlformats.org/officeDocument/2006/relationships/tags" Target="../tags/tag2444.xml"/><Relationship Id="rId49" Type="http://schemas.openxmlformats.org/officeDocument/2006/relationships/slideLayout" Target="../slideLayouts/slideLayout9.xml"/><Relationship Id="rId10" Type="http://schemas.openxmlformats.org/officeDocument/2006/relationships/tags" Target="../tags/tag2418.xml"/><Relationship Id="rId19" Type="http://schemas.openxmlformats.org/officeDocument/2006/relationships/tags" Target="../tags/tag2427.xml"/><Relationship Id="rId31" Type="http://schemas.openxmlformats.org/officeDocument/2006/relationships/tags" Target="../tags/tag2439.xml"/><Relationship Id="rId44" Type="http://schemas.openxmlformats.org/officeDocument/2006/relationships/tags" Target="../tags/tag2452.xml"/><Relationship Id="rId4" Type="http://schemas.openxmlformats.org/officeDocument/2006/relationships/tags" Target="../tags/tag2412.xml"/><Relationship Id="rId9" Type="http://schemas.openxmlformats.org/officeDocument/2006/relationships/tags" Target="../tags/tag2417.xml"/><Relationship Id="rId14" Type="http://schemas.openxmlformats.org/officeDocument/2006/relationships/tags" Target="../tags/tag2422.xml"/><Relationship Id="rId22" Type="http://schemas.openxmlformats.org/officeDocument/2006/relationships/tags" Target="../tags/tag2430.xml"/><Relationship Id="rId27" Type="http://schemas.openxmlformats.org/officeDocument/2006/relationships/tags" Target="../tags/tag2435.xml"/><Relationship Id="rId30" Type="http://schemas.openxmlformats.org/officeDocument/2006/relationships/tags" Target="../tags/tag2438.xml"/><Relationship Id="rId35" Type="http://schemas.openxmlformats.org/officeDocument/2006/relationships/tags" Target="../tags/tag2443.xml"/><Relationship Id="rId43" Type="http://schemas.openxmlformats.org/officeDocument/2006/relationships/tags" Target="../tags/tag2451.xml"/><Relationship Id="rId48" Type="http://schemas.openxmlformats.org/officeDocument/2006/relationships/tags" Target="../tags/tag2456.xml"/><Relationship Id="rId8" Type="http://schemas.openxmlformats.org/officeDocument/2006/relationships/tags" Target="../tags/tag2416.xml"/></Relationships>
</file>

<file path=ppt/slides/_rels/slide53.xml.rels><?xml version="1.0" encoding="UTF-8" standalone="yes"?>
<Relationships xmlns="http://schemas.openxmlformats.org/package/2006/relationships"><Relationship Id="rId13" Type="http://schemas.openxmlformats.org/officeDocument/2006/relationships/tags" Target="../tags/tag2469.xml"/><Relationship Id="rId18" Type="http://schemas.openxmlformats.org/officeDocument/2006/relationships/tags" Target="../tags/tag2474.xml"/><Relationship Id="rId26" Type="http://schemas.openxmlformats.org/officeDocument/2006/relationships/tags" Target="../tags/tag2482.xml"/><Relationship Id="rId39" Type="http://schemas.openxmlformats.org/officeDocument/2006/relationships/tags" Target="../tags/tag2495.xml"/><Relationship Id="rId3" Type="http://schemas.openxmlformats.org/officeDocument/2006/relationships/tags" Target="../tags/tag2459.xml"/><Relationship Id="rId21" Type="http://schemas.openxmlformats.org/officeDocument/2006/relationships/tags" Target="../tags/tag2477.xml"/><Relationship Id="rId34" Type="http://schemas.openxmlformats.org/officeDocument/2006/relationships/tags" Target="../tags/tag2490.xml"/><Relationship Id="rId42" Type="http://schemas.openxmlformats.org/officeDocument/2006/relationships/tags" Target="../tags/tag2498.xml"/><Relationship Id="rId47" Type="http://schemas.openxmlformats.org/officeDocument/2006/relationships/tags" Target="../tags/tag2503.xml"/><Relationship Id="rId50" Type="http://schemas.openxmlformats.org/officeDocument/2006/relationships/slideLayout" Target="../slideLayouts/slideLayout9.xml"/><Relationship Id="rId7" Type="http://schemas.openxmlformats.org/officeDocument/2006/relationships/tags" Target="../tags/tag2463.xml"/><Relationship Id="rId12" Type="http://schemas.openxmlformats.org/officeDocument/2006/relationships/tags" Target="../tags/tag2468.xml"/><Relationship Id="rId17" Type="http://schemas.openxmlformats.org/officeDocument/2006/relationships/tags" Target="../tags/tag2473.xml"/><Relationship Id="rId25" Type="http://schemas.openxmlformats.org/officeDocument/2006/relationships/tags" Target="../tags/tag2481.xml"/><Relationship Id="rId33" Type="http://schemas.openxmlformats.org/officeDocument/2006/relationships/tags" Target="../tags/tag2489.xml"/><Relationship Id="rId38" Type="http://schemas.openxmlformats.org/officeDocument/2006/relationships/tags" Target="../tags/tag2494.xml"/><Relationship Id="rId46" Type="http://schemas.openxmlformats.org/officeDocument/2006/relationships/tags" Target="../tags/tag2502.xml"/><Relationship Id="rId2" Type="http://schemas.openxmlformats.org/officeDocument/2006/relationships/tags" Target="../tags/tag2458.xml"/><Relationship Id="rId16" Type="http://schemas.openxmlformats.org/officeDocument/2006/relationships/tags" Target="../tags/tag2472.xml"/><Relationship Id="rId20" Type="http://schemas.openxmlformats.org/officeDocument/2006/relationships/tags" Target="../tags/tag2476.xml"/><Relationship Id="rId29" Type="http://schemas.openxmlformats.org/officeDocument/2006/relationships/tags" Target="../tags/tag2485.xml"/><Relationship Id="rId41" Type="http://schemas.openxmlformats.org/officeDocument/2006/relationships/tags" Target="../tags/tag2497.xml"/><Relationship Id="rId1" Type="http://schemas.openxmlformats.org/officeDocument/2006/relationships/tags" Target="../tags/tag2457.xml"/><Relationship Id="rId6" Type="http://schemas.openxmlformats.org/officeDocument/2006/relationships/tags" Target="../tags/tag2462.xml"/><Relationship Id="rId11" Type="http://schemas.openxmlformats.org/officeDocument/2006/relationships/tags" Target="../tags/tag2467.xml"/><Relationship Id="rId24" Type="http://schemas.openxmlformats.org/officeDocument/2006/relationships/tags" Target="../tags/tag2480.xml"/><Relationship Id="rId32" Type="http://schemas.openxmlformats.org/officeDocument/2006/relationships/tags" Target="../tags/tag2488.xml"/><Relationship Id="rId37" Type="http://schemas.openxmlformats.org/officeDocument/2006/relationships/tags" Target="../tags/tag2493.xml"/><Relationship Id="rId40" Type="http://schemas.openxmlformats.org/officeDocument/2006/relationships/tags" Target="../tags/tag2496.xml"/><Relationship Id="rId45" Type="http://schemas.openxmlformats.org/officeDocument/2006/relationships/tags" Target="../tags/tag2501.xml"/><Relationship Id="rId5" Type="http://schemas.openxmlformats.org/officeDocument/2006/relationships/tags" Target="../tags/tag2461.xml"/><Relationship Id="rId15" Type="http://schemas.openxmlformats.org/officeDocument/2006/relationships/tags" Target="../tags/tag2471.xml"/><Relationship Id="rId23" Type="http://schemas.openxmlformats.org/officeDocument/2006/relationships/tags" Target="../tags/tag2479.xml"/><Relationship Id="rId28" Type="http://schemas.openxmlformats.org/officeDocument/2006/relationships/tags" Target="../tags/tag2484.xml"/><Relationship Id="rId36" Type="http://schemas.openxmlformats.org/officeDocument/2006/relationships/tags" Target="../tags/tag2492.xml"/><Relationship Id="rId49" Type="http://schemas.openxmlformats.org/officeDocument/2006/relationships/tags" Target="../tags/tag2505.xml"/><Relationship Id="rId10" Type="http://schemas.openxmlformats.org/officeDocument/2006/relationships/tags" Target="../tags/tag2466.xml"/><Relationship Id="rId19" Type="http://schemas.openxmlformats.org/officeDocument/2006/relationships/tags" Target="../tags/tag2475.xml"/><Relationship Id="rId31" Type="http://schemas.openxmlformats.org/officeDocument/2006/relationships/tags" Target="../tags/tag2487.xml"/><Relationship Id="rId44" Type="http://schemas.openxmlformats.org/officeDocument/2006/relationships/tags" Target="../tags/tag2500.xml"/><Relationship Id="rId4" Type="http://schemas.openxmlformats.org/officeDocument/2006/relationships/tags" Target="../tags/tag2460.xml"/><Relationship Id="rId9" Type="http://schemas.openxmlformats.org/officeDocument/2006/relationships/tags" Target="../tags/tag2465.xml"/><Relationship Id="rId14" Type="http://schemas.openxmlformats.org/officeDocument/2006/relationships/tags" Target="../tags/tag2470.xml"/><Relationship Id="rId22" Type="http://schemas.openxmlformats.org/officeDocument/2006/relationships/tags" Target="../tags/tag2478.xml"/><Relationship Id="rId27" Type="http://schemas.openxmlformats.org/officeDocument/2006/relationships/tags" Target="../tags/tag2483.xml"/><Relationship Id="rId30" Type="http://schemas.openxmlformats.org/officeDocument/2006/relationships/tags" Target="../tags/tag2486.xml"/><Relationship Id="rId35" Type="http://schemas.openxmlformats.org/officeDocument/2006/relationships/tags" Target="../tags/tag2491.xml"/><Relationship Id="rId43" Type="http://schemas.openxmlformats.org/officeDocument/2006/relationships/tags" Target="../tags/tag2499.xml"/><Relationship Id="rId48" Type="http://schemas.openxmlformats.org/officeDocument/2006/relationships/tags" Target="../tags/tag2504.xml"/><Relationship Id="rId8" Type="http://schemas.openxmlformats.org/officeDocument/2006/relationships/tags" Target="../tags/tag2464.xml"/><Relationship Id="rId51" Type="http://schemas.openxmlformats.org/officeDocument/2006/relationships/notesSlide" Target="../notesSlides/notesSlide52.xml"/></Relationships>
</file>

<file path=ppt/slides/_rels/slide54.xml.rels><?xml version="1.0" encoding="UTF-8" standalone="yes"?>
<Relationships xmlns="http://schemas.openxmlformats.org/package/2006/relationships"><Relationship Id="rId13" Type="http://schemas.openxmlformats.org/officeDocument/2006/relationships/tags" Target="../tags/tag2518.xml"/><Relationship Id="rId18" Type="http://schemas.openxmlformats.org/officeDocument/2006/relationships/tags" Target="../tags/tag2523.xml"/><Relationship Id="rId26" Type="http://schemas.openxmlformats.org/officeDocument/2006/relationships/tags" Target="../tags/tag2531.xml"/><Relationship Id="rId39" Type="http://schemas.openxmlformats.org/officeDocument/2006/relationships/tags" Target="../tags/tag2544.xml"/><Relationship Id="rId3" Type="http://schemas.openxmlformats.org/officeDocument/2006/relationships/tags" Target="../tags/tag2508.xml"/><Relationship Id="rId21" Type="http://schemas.openxmlformats.org/officeDocument/2006/relationships/tags" Target="../tags/tag2526.xml"/><Relationship Id="rId34" Type="http://schemas.openxmlformats.org/officeDocument/2006/relationships/tags" Target="../tags/tag2539.xml"/><Relationship Id="rId42" Type="http://schemas.openxmlformats.org/officeDocument/2006/relationships/tags" Target="../tags/tag2547.xml"/><Relationship Id="rId47" Type="http://schemas.openxmlformats.org/officeDocument/2006/relationships/tags" Target="../tags/tag2552.xml"/><Relationship Id="rId50" Type="http://schemas.openxmlformats.org/officeDocument/2006/relationships/slideLayout" Target="../slideLayouts/slideLayout9.xml"/><Relationship Id="rId7" Type="http://schemas.openxmlformats.org/officeDocument/2006/relationships/tags" Target="../tags/tag2512.xml"/><Relationship Id="rId12" Type="http://schemas.openxmlformats.org/officeDocument/2006/relationships/tags" Target="../tags/tag2517.xml"/><Relationship Id="rId17" Type="http://schemas.openxmlformats.org/officeDocument/2006/relationships/tags" Target="../tags/tag2522.xml"/><Relationship Id="rId25" Type="http://schemas.openxmlformats.org/officeDocument/2006/relationships/tags" Target="../tags/tag2530.xml"/><Relationship Id="rId33" Type="http://schemas.openxmlformats.org/officeDocument/2006/relationships/tags" Target="../tags/tag2538.xml"/><Relationship Id="rId38" Type="http://schemas.openxmlformats.org/officeDocument/2006/relationships/tags" Target="../tags/tag2543.xml"/><Relationship Id="rId46" Type="http://schemas.openxmlformats.org/officeDocument/2006/relationships/tags" Target="../tags/tag2551.xml"/><Relationship Id="rId2" Type="http://schemas.openxmlformats.org/officeDocument/2006/relationships/tags" Target="../tags/tag2507.xml"/><Relationship Id="rId16" Type="http://schemas.openxmlformats.org/officeDocument/2006/relationships/tags" Target="../tags/tag2521.xml"/><Relationship Id="rId20" Type="http://schemas.openxmlformats.org/officeDocument/2006/relationships/tags" Target="../tags/tag2525.xml"/><Relationship Id="rId29" Type="http://schemas.openxmlformats.org/officeDocument/2006/relationships/tags" Target="../tags/tag2534.xml"/><Relationship Id="rId41" Type="http://schemas.openxmlformats.org/officeDocument/2006/relationships/tags" Target="../tags/tag2546.xml"/><Relationship Id="rId1" Type="http://schemas.openxmlformats.org/officeDocument/2006/relationships/tags" Target="../tags/tag2506.xml"/><Relationship Id="rId6" Type="http://schemas.openxmlformats.org/officeDocument/2006/relationships/tags" Target="../tags/tag2511.xml"/><Relationship Id="rId11" Type="http://schemas.openxmlformats.org/officeDocument/2006/relationships/tags" Target="../tags/tag2516.xml"/><Relationship Id="rId24" Type="http://schemas.openxmlformats.org/officeDocument/2006/relationships/tags" Target="../tags/tag2529.xml"/><Relationship Id="rId32" Type="http://schemas.openxmlformats.org/officeDocument/2006/relationships/tags" Target="../tags/tag2537.xml"/><Relationship Id="rId37" Type="http://schemas.openxmlformats.org/officeDocument/2006/relationships/tags" Target="../tags/tag2542.xml"/><Relationship Id="rId40" Type="http://schemas.openxmlformats.org/officeDocument/2006/relationships/tags" Target="../tags/tag2545.xml"/><Relationship Id="rId45" Type="http://schemas.openxmlformats.org/officeDocument/2006/relationships/tags" Target="../tags/tag2550.xml"/><Relationship Id="rId5" Type="http://schemas.openxmlformats.org/officeDocument/2006/relationships/tags" Target="../tags/tag2510.xml"/><Relationship Id="rId15" Type="http://schemas.openxmlformats.org/officeDocument/2006/relationships/tags" Target="../tags/tag2520.xml"/><Relationship Id="rId23" Type="http://schemas.openxmlformats.org/officeDocument/2006/relationships/tags" Target="../tags/tag2528.xml"/><Relationship Id="rId28" Type="http://schemas.openxmlformats.org/officeDocument/2006/relationships/tags" Target="../tags/tag2533.xml"/><Relationship Id="rId36" Type="http://schemas.openxmlformats.org/officeDocument/2006/relationships/tags" Target="../tags/tag2541.xml"/><Relationship Id="rId49" Type="http://schemas.openxmlformats.org/officeDocument/2006/relationships/tags" Target="../tags/tag2554.xml"/><Relationship Id="rId10" Type="http://schemas.openxmlformats.org/officeDocument/2006/relationships/tags" Target="../tags/tag2515.xml"/><Relationship Id="rId19" Type="http://schemas.openxmlformats.org/officeDocument/2006/relationships/tags" Target="../tags/tag2524.xml"/><Relationship Id="rId31" Type="http://schemas.openxmlformats.org/officeDocument/2006/relationships/tags" Target="../tags/tag2536.xml"/><Relationship Id="rId44" Type="http://schemas.openxmlformats.org/officeDocument/2006/relationships/tags" Target="../tags/tag2549.xml"/><Relationship Id="rId4" Type="http://schemas.openxmlformats.org/officeDocument/2006/relationships/tags" Target="../tags/tag2509.xml"/><Relationship Id="rId9" Type="http://schemas.openxmlformats.org/officeDocument/2006/relationships/tags" Target="../tags/tag2514.xml"/><Relationship Id="rId14" Type="http://schemas.openxmlformats.org/officeDocument/2006/relationships/tags" Target="../tags/tag2519.xml"/><Relationship Id="rId22" Type="http://schemas.openxmlformats.org/officeDocument/2006/relationships/tags" Target="../tags/tag2527.xml"/><Relationship Id="rId27" Type="http://schemas.openxmlformats.org/officeDocument/2006/relationships/tags" Target="../tags/tag2532.xml"/><Relationship Id="rId30" Type="http://schemas.openxmlformats.org/officeDocument/2006/relationships/tags" Target="../tags/tag2535.xml"/><Relationship Id="rId35" Type="http://schemas.openxmlformats.org/officeDocument/2006/relationships/tags" Target="../tags/tag2540.xml"/><Relationship Id="rId43" Type="http://schemas.openxmlformats.org/officeDocument/2006/relationships/tags" Target="../tags/tag2548.xml"/><Relationship Id="rId48" Type="http://schemas.openxmlformats.org/officeDocument/2006/relationships/tags" Target="../tags/tag2553.xml"/><Relationship Id="rId8" Type="http://schemas.openxmlformats.org/officeDocument/2006/relationships/tags" Target="../tags/tag2513.xml"/><Relationship Id="rId51" Type="http://schemas.openxmlformats.org/officeDocument/2006/relationships/notesSlide" Target="../notesSlides/notesSlide53.xml"/></Relationships>
</file>

<file path=ppt/slides/_rels/slide55.xml.rels><?xml version="1.0" encoding="UTF-8" standalone="yes"?>
<Relationships xmlns="http://schemas.openxmlformats.org/package/2006/relationships"><Relationship Id="rId13" Type="http://schemas.openxmlformats.org/officeDocument/2006/relationships/tags" Target="../tags/tag2567.xml"/><Relationship Id="rId18" Type="http://schemas.openxmlformats.org/officeDocument/2006/relationships/tags" Target="../tags/tag2572.xml"/><Relationship Id="rId26" Type="http://schemas.openxmlformats.org/officeDocument/2006/relationships/tags" Target="../tags/tag2580.xml"/><Relationship Id="rId39" Type="http://schemas.openxmlformats.org/officeDocument/2006/relationships/tags" Target="../tags/tag2593.xml"/><Relationship Id="rId3" Type="http://schemas.openxmlformats.org/officeDocument/2006/relationships/tags" Target="../tags/tag2557.xml"/><Relationship Id="rId21" Type="http://schemas.openxmlformats.org/officeDocument/2006/relationships/tags" Target="../tags/tag2575.xml"/><Relationship Id="rId34" Type="http://schemas.openxmlformats.org/officeDocument/2006/relationships/tags" Target="../tags/tag2588.xml"/><Relationship Id="rId42" Type="http://schemas.openxmlformats.org/officeDocument/2006/relationships/tags" Target="../tags/tag2596.xml"/><Relationship Id="rId47" Type="http://schemas.openxmlformats.org/officeDocument/2006/relationships/tags" Target="../tags/tag2601.xml"/><Relationship Id="rId50" Type="http://schemas.openxmlformats.org/officeDocument/2006/relationships/slideLayout" Target="../slideLayouts/slideLayout9.xml"/><Relationship Id="rId7" Type="http://schemas.openxmlformats.org/officeDocument/2006/relationships/tags" Target="../tags/tag2561.xml"/><Relationship Id="rId12" Type="http://schemas.openxmlformats.org/officeDocument/2006/relationships/tags" Target="../tags/tag2566.xml"/><Relationship Id="rId17" Type="http://schemas.openxmlformats.org/officeDocument/2006/relationships/tags" Target="../tags/tag2571.xml"/><Relationship Id="rId25" Type="http://schemas.openxmlformats.org/officeDocument/2006/relationships/tags" Target="../tags/tag2579.xml"/><Relationship Id="rId33" Type="http://schemas.openxmlformats.org/officeDocument/2006/relationships/tags" Target="../tags/tag2587.xml"/><Relationship Id="rId38" Type="http://schemas.openxmlformats.org/officeDocument/2006/relationships/tags" Target="../tags/tag2592.xml"/><Relationship Id="rId46" Type="http://schemas.openxmlformats.org/officeDocument/2006/relationships/tags" Target="../tags/tag2600.xml"/><Relationship Id="rId2" Type="http://schemas.openxmlformats.org/officeDocument/2006/relationships/tags" Target="../tags/tag2556.xml"/><Relationship Id="rId16" Type="http://schemas.openxmlformats.org/officeDocument/2006/relationships/tags" Target="../tags/tag2570.xml"/><Relationship Id="rId20" Type="http://schemas.openxmlformats.org/officeDocument/2006/relationships/tags" Target="../tags/tag2574.xml"/><Relationship Id="rId29" Type="http://schemas.openxmlformats.org/officeDocument/2006/relationships/tags" Target="../tags/tag2583.xml"/><Relationship Id="rId41" Type="http://schemas.openxmlformats.org/officeDocument/2006/relationships/tags" Target="../tags/tag2595.xml"/><Relationship Id="rId1" Type="http://schemas.openxmlformats.org/officeDocument/2006/relationships/tags" Target="../tags/tag2555.xml"/><Relationship Id="rId6" Type="http://schemas.openxmlformats.org/officeDocument/2006/relationships/tags" Target="../tags/tag2560.xml"/><Relationship Id="rId11" Type="http://schemas.openxmlformats.org/officeDocument/2006/relationships/tags" Target="../tags/tag2565.xml"/><Relationship Id="rId24" Type="http://schemas.openxmlformats.org/officeDocument/2006/relationships/tags" Target="../tags/tag2578.xml"/><Relationship Id="rId32" Type="http://schemas.openxmlformats.org/officeDocument/2006/relationships/tags" Target="../tags/tag2586.xml"/><Relationship Id="rId37" Type="http://schemas.openxmlformats.org/officeDocument/2006/relationships/tags" Target="../tags/tag2591.xml"/><Relationship Id="rId40" Type="http://schemas.openxmlformats.org/officeDocument/2006/relationships/tags" Target="../tags/tag2594.xml"/><Relationship Id="rId45" Type="http://schemas.openxmlformats.org/officeDocument/2006/relationships/tags" Target="../tags/tag2599.xml"/><Relationship Id="rId5" Type="http://schemas.openxmlformats.org/officeDocument/2006/relationships/tags" Target="../tags/tag2559.xml"/><Relationship Id="rId15" Type="http://schemas.openxmlformats.org/officeDocument/2006/relationships/tags" Target="../tags/tag2569.xml"/><Relationship Id="rId23" Type="http://schemas.openxmlformats.org/officeDocument/2006/relationships/tags" Target="../tags/tag2577.xml"/><Relationship Id="rId28" Type="http://schemas.openxmlformats.org/officeDocument/2006/relationships/tags" Target="../tags/tag2582.xml"/><Relationship Id="rId36" Type="http://schemas.openxmlformats.org/officeDocument/2006/relationships/tags" Target="../tags/tag2590.xml"/><Relationship Id="rId49" Type="http://schemas.openxmlformats.org/officeDocument/2006/relationships/tags" Target="../tags/tag2603.xml"/><Relationship Id="rId10" Type="http://schemas.openxmlformats.org/officeDocument/2006/relationships/tags" Target="../tags/tag2564.xml"/><Relationship Id="rId19" Type="http://schemas.openxmlformats.org/officeDocument/2006/relationships/tags" Target="../tags/tag2573.xml"/><Relationship Id="rId31" Type="http://schemas.openxmlformats.org/officeDocument/2006/relationships/tags" Target="../tags/tag2585.xml"/><Relationship Id="rId44" Type="http://schemas.openxmlformats.org/officeDocument/2006/relationships/tags" Target="../tags/tag2598.xml"/><Relationship Id="rId4" Type="http://schemas.openxmlformats.org/officeDocument/2006/relationships/tags" Target="../tags/tag2558.xml"/><Relationship Id="rId9" Type="http://schemas.openxmlformats.org/officeDocument/2006/relationships/tags" Target="../tags/tag2563.xml"/><Relationship Id="rId14" Type="http://schemas.openxmlformats.org/officeDocument/2006/relationships/tags" Target="../tags/tag2568.xml"/><Relationship Id="rId22" Type="http://schemas.openxmlformats.org/officeDocument/2006/relationships/tags" Target="../tags/tag2576.xml"/><Relationship Id="rId27" Type="http://schemas.openxmlformats.org/officeDocument/2006/relationships/tags" Target="../tags/tag2581.xml"/><Relationship Id="rId30" Type="http://schemas.openxmlformats.org/officeDocument/2006/relationships/tags" Target="../tags/tag2584.xml"/><Relationship Id="rId35" Type="http://schemas.openxmlformats.org/officeDocument/2006/relationships/tags" Target="../tags/tag2589.xml"/><Relationship Id="rId43" Type="http://schemas.openxmlformats.org/officeDocument/2006/relationships/tags" Target="../tags/tag2597.xml"/><Relationship Id="rId48" Type="http://schemas.openxmlformats.org/officeDocument/2006/relationships/tags" Target="../tags/tag2602.xml"/><Relationship Id="rId8" Type="http://schemas.openxmlformats.org/officeDocument/2006/relationships/tags" Target="../tags/tag2562.xml"/><Relationship Id="rId51" Type="http://schemas.openxmlformats.org/officeDocument/2006/relationships/notesSlide" Target="../notesSlides/notesSlide54.xml"/></Relationships>
</file>

<file path=ppt/slides/_rels/slide56.xml.rels><?xml version="1.0" encoding="UTF-8" standalone="yes"?>
<Relationships xmlns="http://schemas.openxmlformats.org/package/2006/relationships"><Relationship Id="rId13" Type="http://schemas.openxmlformats.org/officeDocument/2006/relationships/tags" Target="../tags/tag2616.xml"/><Relationship Id="rId18" Type="http://schemas.openxmlformats.org/officeDocument/2006/relationships/tags" Target="../tags/tag2621.xml"/><Relationship Id="rId26" Type="http://schemas.openxmlformats.org/officeDocument/2006/relationships/tags" Target="../tags/tag2629.xml"/><Relationship Id="rId39" Type="http://schemas.openxmlformats.org/officeDocument/2006/relationships/tags" Target="../tags/tag2642.xml"/><Relationship Id="rId3" Type="http://schemas.openxmlformats.org/officeDocument/2006/relationships/tags" Target="../tags/tag2606.xml"/><Relationship Id="rId21" Type="http://schemas.openxmlformats.org/officeDocument/2006/relationships/tags" Target="../tags/tag2624.xml"/><Relationship Id="rId34" Type="http://schemas.openxmlformats.org/officeDocument/2006/relationships/tags" Target="../tags/tag2637.xml"/><Relationship Id="rId42" Type="http://schemas.openxmlformats.org/officeDocument/2006/relationships/tags" Target="../tags/tag2645.xml"/><Relationship Id="rId47" Type="http://schemas.openxmlformats.org/officeDocument/2006/relationships/tags" Target="../tags/tag2650.xml"/><Relationship Id="rId50" Type="http://schemas.openxmlformats.org/officeDocument/2006/relationships/slideLayout" Target="../slideLayouts/slideLayout9.xml"/><Relationship Id="rId7" Type="http://schemas.openxmlformats.org/officeDocument/2006/relationships/tags" Target="../tags/tag2610.xml"/><Relationship Id="rId12" Type="http://schemas.openxmlformats.org/officeDocument/2006/relationships/tags" Target="../tags/tag2615.xml"/><Relationship Id="rId17" Type="http://schemas.openxmlformats.org/officeDocument/2006/relationships/tags" Target="../tags/tag2620.xml"/><Relationship Id="rId25" Type="http://schemas.openxmlformats.org/officeDocument/2006/relationships/tags" Target="../tags/tag2628.xml"/><Relationship Id="rId33" Type="http://schemas.openxmlformats.org/officeDocument/2006/relationships/tags" Target="../tags/tag2636.xml"/><Relationship Id="rId38" Type="http://schemas.openxmlformats.org/officeDocument/2006/relationships/tags" Target="../tags/tag2641.xml"/><Relationship Id="rId46" Type="http://schemas.openxmlformats.org/officeDocument/2006/relationships/tags" Target="../tags/tag2649.xml"/><Relationship Id="rId2" Type="http://schemas.openxmlformats.org/officeDocument/2006/relationships/tags" Target="../tags/tag2605.xml"/><Relationship Id="rId16" Type="http://schemas.openxmlformats.org/officeDocument/2006/relationships/tags" Target="../tags/tag2619.xml"/><Relationship Id="rId20" Type="http://schemas.openxmlformats.org/officeDocument/2006/relationships/tags" Target="../tags/tag2623.xml"/><Relationship Id="rId29" Type="http://schemas.openxmlformats.org/officeDocument/2006/relationships/tags" Target="../tags/tag2632.xml"/><Relationship Id="rId41" Type="http://schemas.openxmlformats.org/officeDocument/2006/relationships/tags" Target="../tags/tag2644.xml"/><Relationship Id="rId1" Type="http://schemas.openxmlformats.org/officeDocument/2006/relationships/tags" Target="../tags/tag2604.xml"/><Relationship Id="rId6" Type="http://schemas.openxmlformats.org/officeDocument/2006/relationships/tags" Target="../tags/tag2609.xml"/><Relationship Id="rId11" Type="http://schemas.openxmlformats.org/officeDocument/2006/relationships/tags" Target="../tags/tag2614.xml"/><Relationship Id="rId24" Type="http://schemas.openxmlformats.org/officeDocument/2006/relationships/tags" Target="../tags/tag2627.xml"/><Relationship Id="rId32" Type="http://schemas.openxmlformats.org/officeDocument/2006/relationships/tags" Target="../tags/tag2635.xml"/><Relationship Id="rId37" Type="http://schemas.openxmlformats.org/officeDocument/2006/relationships/tags" Target="../tags/tag2640.xml"/><Relationship Id="rId40" Type="http://schemas.openxmlformats.org/officeDocument/2006/relationships/tags" Target="../tags/tag2643.xml"/><Relationship Id="rId45" Type="http://schemas.openxmlformats.org/officeDocument/2006/relationships/tags" Target="../tags/tag2648.xml"/><Relationship Id="rId5" Type="http://schemas.openxmlformats.org/officeDocument/2006/relationships/tags" Target="../tags/tag2608.xml"/><Relationship Id="rId15" Type="http://schemas.openxmlformats.org/officeDocument/2006/relationships/tags" Target="../tags/tag2618.xml"/><Relationship Id="rId23" Type="http://schemas.openxmlformats.org/officeDocument/2006/relationships/tags" Target="../tags/tag2626.xml"/><Relationship Id="rId28" Type="http://schemas.openxmlformats.org/officeDocument/2006/relationships/tags" Target="../tags/tag2631.xml"/><Relationship Id="rId36" Type="http://schemas.openxmlformats.org/officeDocument/2006/relationships/tags" Target="../tags/tag2639.xml"/><Relationship Id="rId49" Type="http://schemas.openxmlformats.org/officeDocument/2006/relationships/tags" Target="../tags/tag2652.xml"/><Relationship Id="rId10" Type="http://schemas.openxmlformats.org/officeDocument/2006/relationships/tags" Target="../tags/tag2613.xml"/><Relationship Id="rId19" Type="http://schemas.openxmlformats.org/officeDocument/2006/relationships/tags" Target="../tags/tag2622.xml"/><Relationship Id="rId31" Type="http://schemas.openxmlformats.org/officeDocument/2006/relationships/tags" Target="../tags/tag2634.xml"/><Relationship Id="rId44" Type="http://schemas.openxmlformats.org/officeDocument/2006/relationships/tags" Target="../tags/tag2647.xml"/><Relationship Id="rId4" Type="http://schemas.openxmlformats.org/officeDocument/2006/relationships/tags" Target="../tags/tag2607.xml"/><Relationship Id="rId9" Type="http://schemas.openxmlformats.org/officeDocument/2006/relationships/tags" Target="../tags/tag2612.xml"/><Relationship Id="rId14" Type="http://schemas.openxmlformats.org/officeDocument/2006/relationships/tags" Target="../tags/tag2617.xml"/><Relationship Id="rId22" Type="http://schemas.openxmlformats.org/officeDocument/2006/relationships/tags" Target="../tags/tag2625.xml"/><Relationship Id="rId27" Type="http://schemas.openxmlformats.org/officeDocument/2006/relationships/tags" Target="../tags/tag2630.xml"/><Relationship Id="rId30" Type="http://schemas.openxmlformats.org/officeDocument/2006/relationships/tags" Target="../tags/tag2633.xml"/><Relationship Id="rId35" Type="http://schemas.openxmlformats.org/officeDocument/2006/relationships/tags" Target="../tags/tag2638.xml"/><Relationship Id="rId43" Type="http://schemas.openxmlformats.org/officeDocument/2006/relationships/tags" Target="../tags/tag2646.xml"/><Relationship Id="rId48" Type="http://schemas.openxmlformats.org/officeDocument/2006/relationships/tags" Target="../tags/tag2651.xml"/><Relationship Id="rId8" Type="http://schemas.openxmlformats.org/officeDocument/2006/relationships/tags" Target="../tags/tag2611.xml"/><Relationship Id="rId51" Type="http://schemas.openxmlformats.org/officeDocument/2006/relationships/notesSlide" Target="../notesSlides/notesSlide55.xml"/></Relationships>
</file>

<file path=ppt/slides/_rels/slide57.xml.rels><?xml version="1.0" encoding="UTF-8" standalone="yes"?>
<Relationships xmlns="http://schemas.openxmlformats.org/package/2006/relationships"><Relationship Id="rId13" Type="http://schemas.openxmlformats.org/officeDocument/2006/relationships/tags" Target="../tags/tag2665.xml"/><Relationship Id="rId18" Type="http://schemas.openxmlformats.org/officeDocument/2006/relationships/tags" Target="../tags/tag2670.xml"/><Relationship Id="rId26" Type="http://schemas.openxmlformats.org/officeDocument/2006/relationships/tags" Target="../tags/tag2678.xml"/><Relationship Id="rId39" Type="http://schemas.openxmlformats.org/officeDocument/2006/relationships/tags" Target="../tags/tag2691.xml"/><Relationship Id="rId3" Type="http://schemas.openxmlformats.org/officeDocument/2006/relationships/tags" Target="../tags/tag2655.xml"/><Relationship Id="rId21" Type="http://schemas.openxmlformats.org/officeDocument/2006/relationships/tags" Target="../tags/tag2673.xml"/><Relationship Id="rId34" Type="http://schemas.openxmlformats.org/officeDocument/2006/relationships/tags" Target="../tags/tag2686.xml"/><Relationship Id="rId42" Type="http://schemas.openxmlformats.org/officeDocument/2006/relationships/tags" Target="../tags/tag2694.xml"/><Relationship Id="rId47" Type="http://schemas.openxmlformats.org/officeDocument/2006/relationships/tags" Target="../tags/tag2699.xml"/><Relationship Id="rId50" Type="http://schemas.openxmlformats.org/officeDocument/2006/relationships/slideLayout" Target="../slideLayouts/slideLayout9.xml"/><Relationship Id="rId7" Type="http://schemas.openxmlformats.org/officeDocument/2006/relationships/tags" Target="../tags/tag2659.xml"/><Relationship Id="rId12" Type="http://schemas.openxmlformats.org/officeDocument/2006/relationships/tags" Target="../tags/tag2664.xml"/><Relationship Id="rId17" Type="http://schemas.openxmlformats.org/officeDocument/2006/relationships/tags" Target="../tags/tag2669.xml"/><Relationship Id="rId25" Type="http://schemas.openxmlformats.org/officeDocument/2006/relationships/tags" Target="../tags/tag2677.xml"/><Relationship Id="rId33" Type="http://schemas.openxmlformats.org/officeDocument/2006/relationships/tags" Target="../tags/tag2685.xml"/><Relationship Id="rId38" Type="http://schemas.openxmlformats.org/officeDocument/2006/relationships/tags" Target="../tags/tag2690.xml"/><Relationship Id="rId46" Type="http://schemas.openxmlformats.org/officeDocument/2006/relationships/tags" Target="../tags/tag2698.xml"/><Relationship Id="rId2" Type="http://schemas.openxmlformats.org/officeDocument/2006/relationships/tags" Target="../tags/tag2654.xml"/><Relationship Id="rId16" Type="http://schemas.openxmlformats.org/officeDocument/2006/relationships/tags" Target="../tags/tag2668.xml"/><Relationship Id="rId20" Type="http://schemas.openxmlformats.org/officeDocument/2006/relationships/tags" Target="../tags/tag2672.xml"/><Relationship Id="rId29" Type="http://schemas.openxmlformats.org/officeDocument/2006/relationships/tags" Target="../tags/tag2681.xml"/><Relationship Id="rId41" Type="http://schemas.openxmlformats.org/officeDocument/2006/relationships/tags" Target="../tags/tag2693.xml"/><Relationship Id="rId1" Type="http://schemas.openxmlformats.org/officeDocument/2006/relationships/tags" Target="../tags/tag2653.xml"/><Relationship Id="rId6" Type="http://schemas.openxmlformats.org/officeDocument/2006/relationships/tags" Target="../tags/tag2658.xml"/><Relationship Id="rId11" Type="http://schemas.openxmlformats.org/officeDocument/2006/relationships/tags" Target="../tags/tag2663.xml"/><Relationship Id="rId24" Type="http://schemas.openxmlformats.org/officeDocument/2006/relationships/tags" Target="../tags/tag2676.xml"/><Relationship Id="rId32" Type="http://schemas.openxmlformats.org/officeDocument/2006/relationships/tags" Target="../tags/tag2684.xml"/><Relationship Id="rId37" Type="http://schemas.openxmlformats.org/officeDocument/2006/relationships/tags" Target="../tags/tag2689.xml"/><Relationship Id="rId40" Type="http://schemas.openxmlformats.org/officeDocument/2006/relationships/tags" Target="../tags/tag2692.xml"/><Relationship Id="rId45" Type="http://schemas.openxmlformats.org/officeDocument/2006/relationships/tags" Target="../tags/tag2697.xml"/><Relationship Id="rId5" Type="http://schemas.openxmlformats.org/officeDocument/2006/relationships/tags" Target="../tags/tag2657.xml"/><Relationship Id="rId15" Type="http://schemas.openxmlformats.org/officeDocument/2006/relationships/tags" Target="../tags/tag2667.xml"/><Relationship Id="rId23" Type="http://schemas.openxmlformats.org/officeDocument/2006/relationships/tags" Target="../tags/tag2675.xml"/><Relationship Id="rId28" Type="http://schemas.openxmlformats.org/officeDocument/2006/relationships/tags" Target="../tags/tag2680.xml"/><Relationship Id="rId36" Type="http://schemas.openxmlformats.org/officeDocument/2006/relationships/tags" Target="../tags/tag2688.xml"/><Relationship Id="rId49" Type="http://schemas.openxmlformats.org/officeDocument/2006/relationships/tags" Target="../tags/tag2701.xml"/><Relationship Id="rId10" Type="http://schemas.openxmlformats.org/officeDocument/2006/relationships/tags" Target="../tags/tag2662.xml"/><Relationship Id="rId19" Type="http://schemas.openxmlformats.org/officeDocument/2006/relationships/tags" Target="../tags/tag2671.xml"/><Relationship Id="rId31" Type="http://schemas.openxmlformats.org/officeDocument/2006/relationships/tags" Target="../tags/tag2683.xml"/><Relationship Id="rId44" Type="http://schemas.openxmlformats.org/officeDocument/2006/relationships/tags" Target="../tags/tag2696.xml"/><Relationship Id="rId4" Type="http://schemas.openxmlformats.org/officeDocument/2006/relationships/tags" Target="../tags/tag2656.xml"/><Relationship Id="rId9" Type="http://schemas.openxmlformats.org/officeDocument/2006/relationships/tags" Target="../tags/tag2661.xml"/><Relationship Id="rId14" Type="http://schemas.openxmlformats.org/officeDocument/2006/relationships/tags" Target="../tags/tag2666.xml"/><Relationship Id="rId22" Type="http://schemas.openxmlformats.org/officeDocument/2006/relationships/tags" Target="../tags/tag2674.xml"/><Relationship Id="rId27" Type="http://schemas.openxmlformats.org/officeDocument/2006/relationships/tags" Target="../tags/tag2679.xml"/><Relationship Id="rId30" Type="http://schemas.openxmlformats.org/officeDocument/2006/relationships/tags" Target="../tags/tag2682.xml"/><Relationship Id="rId35" Type="http://schemas.openxmlformats.org/officeDocument/2006/relationships/tags" Target="../tags/tag2687.xml"/><Relationship Id="rId43" Type="http://schemas.openxmlformats.org/officeDocument/2006/relationships/tags" Target="../tags/tag2695.xml"/><Relationship Id="rId48" Type="http://schemas.openxmlformats.org/officeDocument/2006/relationships/tags" Target="../tags/tag2700.xml"/><Relationship Id="rId8" Type="http://schemas.openxmlformats.org/officeDocument/2006/relationships/tags" Target="../tags/tag2660.xml"/><Relationship Id="rId51" Type="http://schemas.openxmlformats.org/officeDocument/2006/relationships/notesSlide" Target="../notesSlides/notesSlide56.xml"/></Relationships>
</file>

<file path=ppt/slides/_rels/slide58.xml.rels><?xml version="1.0" encoding="UTF-8" standalone="yes"?>
<Relationships xmlns="http://schemas.openxmlformats.org/package/2006/relationships"><Relationship Id="rId13" Type="http://schemas.openxmlformats.org/officeDocument/2006/relationships/tags" Target="../tags/tag2714.xml"/><Relationship Id="rId18" Type="http://schemas.openxmlformats.org/officeDocument/2006/relationships/tags" Target="../tags/tag2719.xml"/><Relationship Id="rId26" Type="http://schemas.openxmlformats.org/officeDocument/2006/relationships/tags" Target="../tags/tag2727.xml"/><Relationship Id="rId39" Type="http://schemas.openxmlformats.org/officeDocument/2006/relationships/tags" Target="../tags/tag2740.xml"/><Relationship Id="rId3" Type="http://schemas.openxmlformats.org/officeDocument/2006/relationships/tags" Target="../tags/tag2704.xml"/><Relationship Id="rId21" Type="http://schemas.openxmlformats.org/officeDocument/2006/relationships/tags" Target="../tags/tag2722.xml"/><Relationship Id="rId34" Type="http://schemas.openxmlformats.org/officeDocument/2006/relationships/tags" Target="../tags/tag2735.xml"/><Relationship Id="rId42" Type="http://schemas.openxmlformats.org/officeDocument/2006/relationships/tags" Target="../tags/tag2743.xml"/><Relationship Id="rId47" Type="http://schemas.openxmlformats.org/officeDocument/2006/relationships/tags" Target="../tags/tag2748.xml"/><Relationship Id="rId50" Type="http://schemas.openxmlformats.org/officeDocument/2006/relationships/notesSlide" Target="../notesSlides/notesSlide57.xml"/><Relationship Id="rId7" Type="http://schemas.openxmlformats.org/officeDocument/2006/relationships/tags" Target="../tags/tag2708.xml"/><Relationship Id="rId12" Type="http://schemas.openxmlformats.org/officeDocument/2006/relationships/tags" Target="../tags/tag2713.xml"/><Relationship Id="rId17" Type="http://schemas.openxmlformats.org/officeDocument/2006/relationships/tags" Target="../tags/tag2718.xml"/><Relationship Id="rId25" Type="http://schemas.openxmlformats.org/officeDocument/2006/relationships/tags" Target="../tags/tag2726.xml"/><Relationship Id="rId33" Type="http://schemas.openxmlformats.org/officeDocument/2006/relationships/tags" Target="../tags/tag2734.xml"/><Relationship Id="rId38" Type="http://schemas.openxmlformats.org/officeDocument/2006/relationships/tags" Target="../tags/tag2739.xml"/><Relationship Id="rId46" Type="http://schemas.openxmlformats.org/officeDocument/2006/relationships/tags" Target="../tags/tag2747.xml"/><Relationship Id="rId2" Type="http://schemas.openxmlformats.org/officeDocument/2006/relationships/tags" Target="../tags/tag2703.xml"/><Relationship Id="rId16" Type="http://schemas.openxmlformats.org/officeDocument/2006/relationships/tags" Target="../tags/tag2717.xml"/><Relationship Id="rId20" Type="http://schemas.openxmlformats.org/officeDocument/2006/relationships/tags" Target="../tags/tag2721.xml"/><Relationship Id="rId29" Type="http://schemas.openxmlformats.org/officeDocument/2006/relationships/tags" Target="../tags/tag2730.xml"/><Relationship Id="rId41" Type="http://schemas.openxmlformats.org/officeDocument/2006/relationships/tags" Target="../tags/tag2742.xml"/><Relationship Id="rId1" Type="http://schemas.openxmlformats.org/officeDocument/2006/relationships/tags" Target="../tags/tag2702.xml"/><Relationship Id="rId6" Type="http://schemas.openxmlformats.org/officeDocument/2006/relationships/tags" Target="../tags/tag2707.xml"/><Relationship Id="rId11" Type="http://schemas.openxmlformats.org/officeDocument/2006/relationships/tags" Target="../tags/tag2712.xml"/><Relationship Id="rId24" Type="http://schemas.openxmlformats.org/officeDocument/2006/relationships/tags" Target="../tags/tag2725.xml"/><Relationship Id="rId32" Type="http://schemas.openxmlformats.org/officeDocument/2006/relationships/tags" Target="../tags/tag2733.xml"/><Relationship Id="rId37" Type="http://schemas.openxmlformats.org/officeDocument/2006/relationships/tags" Target="../tags/tag2738.xml"/><Relationship Id="rId40" Type="http://schemas.openxmlformats.org/officeDocument/2006/relationships/tags" Target="../tags/tag2741.xml"/><Relationship Id="rId45" Type="http://schemas.openxmlformats.org/officeDocument/2006/relationships/tags" Target="../tags/tag2746.xml"/><Relationship Id="rId5" Type="http://schemas.openxmlformats.org/officeDocument/2006/relationships/tags" Target="../tags/tag2706.xml"/><Relationship Id="rId15" Type="http://schemas.openxmlformats.org/officeDocument/2006/relationships/tags" Target="../tags/tag2716.xml"/><Relationship Id="rId23" Type="http://schemas.openxmlformats.org/officeDocument/2006/relationships/tags" Target="../tags/tag2724.xml"/><Relationship Id="rId28" Type="http://schemas.openxmlformats.org/officeDocument/2006/relationships/tags" Target="../tags/tag2729.xml"/><Relationship Id="rId36" Type="http://schemas.openxmlformats.org/officeDocument/2006/relationships/tags" Target="../tags/tag2737.xml"/><Relationship Id="rId49" Type="http://schemas.openxmlformats.org/officeDocument/2006/relationships/slideLayout" Target="../slideLayouts/slideLayout9.xml"/><Relationship Id="rId10" Type="http://schemas.openxmlformats.org/officeDocument/2006/relationships/tags" Target="../tags/tag2711.xml"/><Relationship Id="rId19" Type="http://schemas.openxmlformats.org/officeDocument/2006/relationships/tags" Target="../tags/tag2720.xml"/><Relationship Id="rId31" Type="http://schemas.openxmlformats.org/officeDocument/2006/relationships/tags" Target="../tags/tag2732.xml"/><Relationship Id="rId44" Type="http://schemas.openxmlformats.org/officeDocument/2006/relationships/tags" Target="../tags/tag2745.xml"/><Relationship Id="rId4" Type="http://schemas.openxmlformats.org/officeDocument/2006/relationships/tags" Target="../tags/tag2705.xml"/><Relationship Id="rId9" Type="http://schemas.openxmlformats.org/officeDocument/2006/relationships/tags" Target="../tags/tag2710.xml"/><Relationship Id="rId14" Type="http://schemas.openxmlformats.org/officeDocument/2006/relationships/tags" Target="../tags/tag2715.xml"/><Relationship Id="rId22" Type="http://schemas.openxmlformats.org/officeDocument/2006/relationships/tags" Target="../tags/tag2723.xml"/><Relationship Id="rId27" Type="http://schemas.openxmlformats.org/officeDocument/2006/relationships/tags" Target="../tags/tag2728.xml"/><Relationship Id="rId30" Type="http://schemas.openxmlformats.org/officeDocument/2006/relationships/tags" Target="../tags/tag2731.xml"/><Relationship Id="rId35" Type="http://schemas.openxmlformats.org/officeDocument/2006/relationships/tags" Target="../tags/tag2736.xml"/><Relationship Id="rId43" Type="http://schemas.openxmlformats.org/officeDocument/2006/relationships/tags" Target="../tags/tag2744.xml"/><Relationship Id="rId48" Type="http://schemas.openxmlformats.org/officeDocument/2006/relationships/tags" Target="../tags/tag2749.xml"/><Relationship Id="rId8" Type="http://schemas.openxmlformats.org/officeDocument/2006/relationships/tags" Target="../tags/tag2709.xml"/></Relationships>
</file>

<file path=ppt/slides/_rels/slide59.xml.rels><?xml version="1.0" encoding="UTF-8" standalone="yes"?>
<Relationships xmlns="http://schemas.openxmlformats.org/package/2006/relationships"><Relationship Id="rId13" Type="http://schemas.openxmlformats.org/officeDocument/2006/relationships/tags" Target="../tags/tag2762.xml"/><Relationship Id="rId18" Type="http://schemas.openxmlformats.org/officeDocument/2006/relationships/tags" Target="../tags/tag2767.xml"/><Relationship Id="rId26" Type="http://schemas.openxmlformats.org/officeDocument/2006/relationships/tags" Target="../tags/tag2775.xml"/><Relationship Id="rId39" Type="http://schemas.openxmlformats.org/officeDocument/2006/relationships/tags" Target="../tags/tag2788.xml"/><Relationship Id="rId3" Type="http://schemas.openxmlformats.org/officeDocument/2006/relationships/tags" Target="../tags/tag2752.xml"/><Relationship Id="rId21" Type="http://schemas.openxmlformats.org/officeDocument/2006/relationships/tags" Target="../tags/tag2770.xml"/><Relationship Id="rId34" Type="http://schemas.openxmlformats.org/officeDocument/2006/relationships/tags" Target="../tags/tag2783.xml"/><Relationship Id="rId42" Type="http://schemas.openxmlformats.org/officeDocument/2006/relationships/tags" Target="../tags/tag2791.xml"/><Relationship Id="rId47" Type="http://schemas.openxmlformats.org/officeDocument/2006/relationships/tags" Target="../tags/tag2796.xml"/><Relationship Id="rId50" Type="http://schemas.openxmlformats.org/officeDocument/2006/relationships/notesSlide" Target="../notesSlides/notesSlide58.xml"/><Relationship Id="rId7" Type="http://schemas.openxmlformats.org/officeDocument/2006/relationships/tags" Target="../tags/tag2756.xml"/><Relationship Id="rId12" Type="http://schemas.openxmlformats.org/officeDocument/2006/relationships/tags" Target="../tags/tag2761.xml"/><Relationship Id="rId17" Type="http://schemas.openxmlformats.org/officeDocument/2006/relationships/tags" Target="../tags/tag2766.xml"/><Relationship Id="rId25" Type="http://schemas.openxmlformats.org/officeDocument/2006/relationships/tags" Target="../tags/tag2774.xml"/><Relationship Id="rId33" Type="http://schemas.openxmlformats.org/officeDocument/2006/relationships/tags" Target="../tags/tag2782.xml"/><Relationship Id="rId38" Type="http://schemas.openxmlformats.org/officeDocument/2006/relationships/tags" Target="../tags/tag2787.xml"/><Relationship Id="rId46" Type="http://schemas.openxmlformats.org/officeDocument/2006/relationships/tags" Target="../tags/tag2795.xml"/><Relationship Id="rId2" Type="http://schemas.openxmlformats.org/officeDocument/2006/relationships/tags" Target="../tags/tag2751.xml"/><Relationship Id="rId16" Type="http://schemas.openxmlformats.org/officeDocument/2006/relationships/tags" Target="../tags/tag2765.xml"/><Relationship Id="rId20" Type="http://schemas.openxmlformats.org/officeDocument/2006/relationships/tags" Target="../tags/tag2769.xml"/><Relationship Id="rId29" Type="http://schemas.openxmlformats.org/officeDocument/2006/relationships/tags" Target="../tags/tag2778.xml"/><Relationship Id="rId41" Type="http://schemas.openxmlformats.org/officeDocument/2006/relationships/tags" Target="../tags/tag2790.xml"/><Relationship Id="rId1" Type="http://schemas.openxmlformats.org/officeDocument/2006/relationships/tags" Target="../tags/tag2750.xml"/><Relationship Id="rId6" Type="http://schemas.openxmlformats.org/officeDocument/2006/relationships/tags" Target="../tags/tag2755.xml"/><Relationship Id="rId11" Type="http://schemas.openxmlformats.org/officeDocument/2006/relationships/tags" Target="../tags/tag2760.xml"/><Relationship Id="rId24" Type="http://schemas.openxmlformats.org/officeDocument/2006/relationships/tags" Target="../tags/tag2773.xml"/><Relationship Id="rId32" Type="http://schemas.openxmlformats.org/officeDocument/2006/relationships/tags" Target="../tags/tag2781.xml"/><Relationship Id="rId37" Type="http://schemas.openxmlformats.org/officeDocument/2006/relationships/tags" Target="../tags/tag2786.xml"/><Relationship Id="rId40" Type="http://schemas.openxmlformats.org/officeDocument/2006/relationships/tags" Target="../tags/tag2789.xml"/><Relationship Id="rId45" Type="http://schemas.openxmlformats.org/officeDocument/2006/relationships/tags" Target="../tags/tag2794.xml"/><Relationship Id="rId5" Type="http://schemas.openxmlformats.org/officeDocument/2006/relationships/tags" Target="../tags/tag2754.xml"/><Relationship Id="rId15" Type="http://schemas.openxmlformats.org/officeDocument/2006/relationships/tags" Target="../tags/tag2764.xml"/><Relationship Id="rId23" Type="http://schemas.openxmlformats.org/officeDocument/2006/relationships/tags" Target="../tags/tag2772.xml"/><Relationship Id="rId28" Type="http://schemas.openxmlformats.org/officeDocument/2006/relationships/tags" Target="../tags/tag2777.xml"/><Relationship Id="rId36" Type="http://schemas.openxmlformats.org/officeDocument/2006/relationships/tags" Target="../tags/tag2785.xml"/><Relationship Id="rId49" Type="http://schemas.openxmlformats.org/officeDocument/2006/relationships/slideLayout" Target="../slideLayouts/slideLayout9.xml"/><Relationship Id="rId10" Type="http://schemas.openxmlformats.org/officeDocument/2006/relationships/tags" Target="../tags/tag2759.xml"/><Relationship Id="rId19" Type="http://schemas.openxmlformats.org/officeDocument/2006/relationships/tags" Target="../tags/tag2768.xml"/><Relationship Id="rId31" Type="http://schemas.openxmlformats.org/officeDocument/2006/relationships/tags" Target="../tags/tag2780.xml"/><Relationship Id="rId44" Type="http://schemas.openxmlformats.org/officeDocument/2006/relationships/tags" Target="../tags/tag2793.xml"/><Relationship Id="rId4" Type="http://schemas.openxmlformats.org/officeDocument/2006/relationships/tags" Target="../tags/tag2753.xml"/><Relationship Id="rId9" Type="http://schemas.openxmlformats.org/officeDocument/2006/relationships/tags" Target="../tags/tag2758.xml"/><Relationship Id="rId14" Type="http://schemas.openxmlformats.org/officeDocument/2006/relationships/tags" Target="../tags/tag2763.xml"/><Relationship Id="rId22" Type="http://schemas.openxmlformats.org/officeDocument/2006/relationships/tags" Target="../tags/tag2771.xml"/><Relationship Id="rId27" Type="http://schemas.openxmlformats.org/officeDocument/2006/relationships/tags" Target="../tags/tag2776.xml"/><Relationship Id="rId30" Type="http://schemas.openxmlformats.org/officeDocument/2006/relationships/tags" Target="../tags/tag2779.xml"/><Relationship Id="rId35" Type="http://schemas.openxmlformats.org/officeDocument/2006/relationships/tags" Target="../tags/tag2784.xml"/><Relationship Id="rId43" Type="http://schemas.openxmlformats.org/officeDocument/2006/relationships/tags" Target="../tags/tag2792.xml"/><Relationship Id="rId48" Type="http://schemas.openxmlformats.org/officeDocument/2006/relationships/tags" Target="../tags/tag2797.xml"/><Relationship Id="rId8" Type="http://schemas.openxmlformats.org/officeDocument/2006/relationships/tags" Target="../tags/tag2757.xml"/></Relationships>
</file>

<file path=ppt/slides/_rels/slide60.xml.rels><?xml version="1.0" encoding="UTF-8" standalone="yes"?>
<Relationships xmlns="http://schemas.openxmlformats.org/package/2006/relationships"><Relationship Id="rId13" Type="http://schemas.openxmlformats.org/officeDocument/2006/relationships/tags" Target="../tags/tag2810.xml"/><Relationship Id="rId18" Type="http://schemas.openxmlformats.org/officeDocument/2006/relationships/tags" Target="../tags/tag2815.xml"/><Relationship Id="rId26" Type="http://schemas.openxmlformats.org/officeDocument/2006/relationships/tags" Target="../tags/tag2823.xml"/><Relationship Id="rId39" Type="http://schemas.openxmlformats.org/officeDocument/2006/relationships/tags" Target="../tags/tag2836.xml"/><Relationship Id="rId3" Type="http://schemas.openxmlformats.org/officeDocument/2006/relationships/tags" Target="../tags/tag2800.xml"/><Relationship Id="rId21" Type="http://schemas.openxmlformats.org/officeDocument/2006/relationships/tags" Target="../tags/tag2818.xml"/><Relationship Id="rId34" Type="http://schemas.openxmlformats.org/officeDocument/2006/relationships/tags" Target="../tags/tag2831.xml"/><Relationship Id="rId42" Type="http://schemas.openxmlformats.org/officeDocument/2006/relationships/tags" Target="../tags/tag2839.xml"/><Relationship Id="rId47" Type="http://schemas.openxmlformats.org/officeDocument/2006/relationships/tags" Target="../tags/tag2844.xml"/><Relationship Id="rId50" Type="http://schemas.openxmlformats.org/officeDocument/2006/relationships/slideLayout" Target="../slideLayouts/slideLayout9.xml"/><Relationship Id="rId7" Type="http://schemas.openxmlformats.org/officeDocument/2006/relationships/tags" Target="../tags/tag2804.xml"/><Relationship Id="rId12" Type="http://schemas.openxmlformats.org/officeDocument/2006/relationships/tags" Target="../tags/tag2809.xml"/><Relationship Id="rId17" Type="http://schemas.openxmlformats.org/officeDocument/2006/relationships/tags" Target="../tags/tag2814.xml"/><Relationship Id="rId25" Type="http://schemas.openxmlformats.org/officeDocument/2006/relationships/tags" Target="../tags/tag2822.xml"/><Relationship Id="rId33" Type="http://schemas.openxmlformats.org/officeDocument/2006/relationships/tags" Target="../tags/tag2830.xml"/><Relationship Id="rId38" Type="http://schemas.openxmlformats.org/officeDocument/2006/relationships/tags" Target="../tags/tag2835.xml"/><Relationship Id="rId46" Type="http://schemas.openxmlformats.org/officeDocument/2006/relationships/tags" Target="../tags/tag2843.xml"/><Relationship Id="rId2" Type="http://schemas.openxmlformats.org/officeDocument/2006/relationships/tags" Target="../tags/tag2799.xml"/><Relationship Id="rId16" Type="http://schemas.openxmlformats.org/officeDocument/2006/relationships/tags" Target="../tags/tag2813.xml"/><Relationship Id="rId20" Type="http://schemas.openxmlformats.org/officeDocument/2006/relationships/tags" Target="../tags/tag2817.xml"/><Relationship Id="rId29" Type="http://schemas.openxmlformats.org/officeDocument/2006/relationships/tags" Target="../tags/tag2826.xml"/><Relationship Id="rId41" Type="http://schemas.openxmlformats.org/officeDocument/2006/relationships/tags" Target="../tags/tag2838.xml"/><Relationship Id="rId1" Type="http://schemas.openxmlformats.org/officeDocument/2006/relationships/tags" Target="../tags/tag2798.xml"/><Relationship Id="rId6" Type="http://schemas.openxmlformats.org/officeDocument/2006/relationships/tags" Target="../tags/tag2803.xml"/><Relationship Id="rId11" Type="http://schemas.openxmlformats.org/officeDocument/2006/relationships/tags" Target="../tags/tag2808.xml"/><Relationship Id="rId24" Type="http://schemas.openxmlformats.org/officeDocument/2006/relationships/tags" Target="../tags/tag2821.xml"/><Relationship Id="rId32" Type="http://schemas.openxmlformats.org/officeDocument/2006/relationships/tags" Target="../tags/tag2829.xml"/><Relationship Id="rId37" Type="http://schemas.openxmlformats.org/officeDocument/2006/relationships/tags" Target="../tags/tag2834.xml"/><Relationship Id="rId40" Type="http://schemas.openxmlformats.org/officeDocument/2006/relationships/tags" Target="../tags/tag2837.xml"/><Relationship Id="rId45" Type="http://schemas.openxmlformats.org/officeDocument/2006/relationships/tags" Target="../tags/tag2842.xml"/><Relationship Id="rId5" Type="http://schemas.openxmlformats.org/officeDocument/2006/relationships/tags" Target="../tags/tag2802.xml"/><Relationship Id="rId15" Type="http://schemas.openxmlformats.org/officeDocument/2006/relationships/tags" Target="../tags/tag2812.xml"/><Relationship Id="rId23" Type="http://schemas.openxmlformats.org/officeDocument/2006/relationships/tags" Target="../tags/tag2820.xml"/><Relationship Id="rId28" Type="http://schemas.openxmlformats.org/officeDocument/2006/relationships/tags" Target="../tags/tag2825.xml"/><Relationship Id="rId36" Type="http://schemas.openxmlformats.org/officeDocument/2006/relationships/tags" Target="../tags/tag2833.xml"/><Relationship Id="rId49" Type="http://schemas.openxmlformats.org/officeDocument/2006/relationships/tags" Target="../tags/tag2846.xml"/><Relationship Id="rId10" Type="http://schemas.openxmlformats.org/officeDocument/2006/relationships/tags" Target="../tags/tag2807.xml"/><Relationship Id="rId19" Type="http://schemas.openxmlformats.org/officeDocument/2006/relationships/tags" Target="../tags/tag2816.xml"/><Relationship Id="rId31" Type="http://schemas.openxmlformats.org/officeDocument/2006/relationships/tags" Target="../tags/tag2828.xml"/><Relationship Id="rId44" Type="http://schemas.openxmlformats.org/officeDocument/2006/relationships/tags" Target="../tags/tag2841.xml"/><Relationship Id="rId4" Type="http://schemas.openxmlformats.org/officeDocument/2006/relationships/tags" Target="../tags/tag2801.xml"/><Relationship Id="rId9" Type="http://schemas.openxmlformats.org/officeDocument/2006/relationships/tags" Target="../tags/tag2806.xml"/><Relationship Id="rId14" Type="http://schemas.openxmlformats.org/officeDocument/2006/relationships/tags" Target="../tags/tag2811.xml"/><Relationship Id="rId22" Type="http://schemas.openxmlformats.org/officeDocument/2006/relationships/tags" Target="../tags/tag2819.xml"/><Relationship Id="rId27" Type="http://schemas.openxmlformats.org/officeDocument/2006/relationships/tags" Target="../tags/tag2824.xml"/><Relationship Id="rId30" Type="http://schemas.openxmlformats.org/officeDocument/2006/relationships/tags" Target="../tags/tag2827.xml"/><Relationship Id="rId35" Type="http://schemas.openxmlformats.org/officeDocument/2006/relationships/tags" Target="../tags/tag2832.xml"/><Relationship Id="rId43" Type="http://schemas.openxmlformats.org/officeDocument/2006/relationships/tags" Target="../tags/tag2840.xml"/><Relationship Id="rId48" Type="http://schemas.openxmlformats.org/officeDocument/2006/relationships/tags" Target="../tags/tag2845.xml"/><Relationship Id="rId8" Type="http://schemas.openxmlformats.org/officeDocument/2006/relationships/tags" Target="../tags/tag2805.xml"/><Relationship Id="rId51" Type="http://schemas.openxmlformats.org/officeDocument/2006/relationships/notesSlide" Target="../notesSlides/notesSlide59.xml"/></Relationships>
</file>

<file path=ppt/slides/_rels/slide61.xml.rels><?xml version="1.0" encoding="UTF-8" standalone="yes"?>
<Relationships xmlns="http://schemas.openxmlformats.org/package/2006/relationships"><Relationship Id="rId13" Type="http://schemas.openxmlformats.org/officeDocument/2006/relationships/tags" Target="../tags/tag2859.xml"/><Relationship Id="rId18" Type="http://schemas.openxmlformats.org/officeDocument/2006/relationships/tags" Target="../tags/tag2864.xml"/><Relationship Id="rId26" Type="http://schemas.openxmlformats.org/officeDocument/2006/relationships/tags" Target="../tags/tag2872.xml"/><Relationship Id="rId39" Type="http://schemas.openxmlformats.org/officeDocument/2006/relationships/tags" Target="../tags/tag2885.xml"/><Relationship Id="rId3" Type="http://schemas.openxmlformats.org/officeDocument/2006/relationships/tags" Target="../tags/tag2849.xml"/><Relationship Id="rId21" Type="http://schemas.openxmlformats.org/officeDocument/2006/relationships/tags" Target="../tags/tag2867.xml"/><Relationship Id="rId34" Type="http://schemas.openxmlformats.org/officeDocument/2006/relationships/tags" Target="../tags/tag2880.xml"/><Relationship Id="rId42" Type="http://schemas.openxmlformats.org/officeDocument/2006/relationships/tags" Target="../tags/tag2888.xml"/><Relationship Id="rId47" Type="http://schemas.openxmlformats.org/officeDocument/2006/relationships/tags" Target="../tags/tag2893.xml"/><Relationship Id="rId50" Type="http://schemas.openxmlformats.org/officeDocument/2006/relationships/notesSlide" Target="../notesSlides/notesSlide60.xml"/><Relationship Id="rId7" Type="http://schemas.openxmlformats.org/officeDocument/2006/relationships/tags" Target="../tags/tag2853.xml"/><Relationship Id="rId12" Type="http://schemas.openxmlformats.org/officeDocument/2006/relationships/tags" Target="../tags/tag2858.xml"/><Relationship Id="rId17" Type="http://schemas.openxmlformats.org/officeDocument/2006/relationships/tags" Target="../tags/tag2863.xml"/><Relationship Id="rId25" Type="http://schemas.openxmlformats.org/officeDocument/2006/relationships/tags" Target="../tags/tag2871.xml"/><Relationship Id="rId33" Type="http://schemas.openxmlformats.org/officeDocument/2006/relationships/tags" Target="../tags/tag2879.xml"/><Relationship Id="rId38" Type="http://schemas.openxmlformats.org/officeDocument/2006/relationships/tags" Target="../tags/tag2884.xml"/><Relationship Id="rId46" Type="http://schemas.openxmlformats.org/officeDocument/2006/relationships/tags" Target="../tags/tag2892.xml"/><Relationship Id="rId2" Type="http://schemas.openxmlformats.org/officeDocument/2006/relationships/tags" Target="../tags/tag2848.xml"/><Relationship Id="rId16" Type="http://schemas.openxmlformats.org/officeDocument/2006/relationships/tags" Target="../tags/tag2862.xml"/><Relationship Id="rId20" Type="http://schemas.openxmlformats.org/officeDocument/2006/relationships/tags" Target="../tags/tag2866.xml"/><Relationship Id="rId29" Type="http://schemas.openxmlformats.org/officeDocument/2006/relationships/tags" Target="../tags/tag2875.xml"/><Relationship Id="rId41" Type="http://schemas.openxmlformats.org/officeDocument/2006/relationships/tags" Target="../tags/tag2887.xml"/><Relationship Id="rId1" Type="http://schemas.openxmlformats.org/officeDocument/2006/relationships/tags" Target="../tags/tag2847.xml"/><Relationship Id="rId6" Type="http://schemas.openxmlformats.org/officeDocument/2006/relationships/tags" Target="../tags/tag2852.xml"/><Relationship Id="rId11" Type="http://schemas.openxmlformats.org/officeDocument/2006/relationships/tags" Target="../tags/tag2857.xml"/><Relationship Id="rId24" Type="http://schemas.openxmlformats.org/officeDocument/2006/relationships/tags" Target="../tags/tag2870.xml"/><Relationship Id="rId32" Type="http://schemas.openxmlformats.org/officeDocument/2006/relationships/tags" Target="../tags/tag2878.xml"/><Relationship Id="rId37" Type="http://schemas.openxmlformats.org/officeDocument/2006/relationships/tags" Target="../tags/tag2883.xml"/><Relationship Id="rId40" Type="http://schemas.openxmlformats.org/officeDocument/2006/relationships/tags" Target="../tags/tag2886.xml"/><Relationship Id="rId45" Type="http://schemas.openxmlformats.org/officeDocument/2006/relationships/tags" Target="../tags/tag2891.xml"/><Relationship Id="rId5" Type="http://schemas.openxmlformats.org/officeDocument/2006/relationships/tags" Target="../tags/tag2851.xml"/><Relationship Id="rId15" Type="http://schemas.openxmlformats.org/officeDocument/2006/relationships/tags" Target="../tags/tag2861.xml"/><Relationship Id="rId23" Type="http://schemas.openxmlformats.org/officeDocument/2006/relationships/tags" Target="../tags/tag2869.xml"/><Relationship Id="rId28" Type="http://schemas.openxmlformats.org/officeDocument/2006/relationships/tags" Target="../tags/tag2874.xml"/><Relationship Id="rId36" Type="http://schemas.openxmlformats.org/officeDocument/2006/relationships/tags" Target="../tags/tag2882.xml"/><Relationship Id="rId49" Type="http://schemas.openxmlformats.org/officeDocument/2006/relationships/slideLayout" Target="../slideLayouts/slideLayout9.xml"/><Relationship Id="rId10" Type="http://schemas.openxmlformats.org/officeDocument/2006/relationships/tags" Target="../tags/tag2856.xml"/><Relationship Id="rId19" Type="http://schemas.openxmlformats.org/officeDocument/2006/relationships/tags" Target="../tags/tag2865.xml"/><Relationship Id="rId31" Type="http://schemas.openxmlformats.org/officeDocument/2006/relationships/tags" Target="../tags/tag2877.xml"/><Relationship Id="rId44" Type="http://schemas.openxmlformats.org/officeDocument/2006/relationships/tags" Target="../tags/tag2890.xml"/><Relationship Id="rId4" Type="http://schemas.openxmlformats.org/officeDocument/2006/relationships/tags" Target="../tags/tag2850.xml"/><Relationship Id="rId9" Type="http://schemas.openxmlformats.org/officeDocument/2006/relationships/tags" Target="../tags/tag2855.xml"/><Relationship Id="rId14" Type="http://schemas.openxmlformats.org/officeDocument/2006/relationships/tags" Target="../tags/tag2860.xml"/><Relationship Id="rId22" Type="http://schemas.openxmlformats.org/officeDocument/2006/relationships/tags" Target="../tags/tag2868.xml"/><Relationship Id="rId27" Type="http://schemas.openxmlformats.org/officeDocument/2006/relationships/tags" Target="../tags/tag2873.xml"/><Relationship Id="rId30" Type="http://schemas.openxmlformats.org/officeDocument/2006/relationships/tags" Target="../tags/tag2876.xml"/><Relationship Id="rId35" Type="http://schemas.openxmlformats.org/officeDocument/2006/relationships/tags" Target="../tags/tag2881.xml"/><Relationship Id="rId43" Type="http://schemas.openxmlformats.org/officeDocument/2006/relationships/tags" Target="../tags/tag2889.xml"/><Relationship Id="rId48" Type="http://schemas.openxmlformats.org/officeDocument/2006/relationships/tags" Target="../tags/tag2894.xml"/><Relationship Id="rId8" Type="http://schemas.openxmlformats.org/officeDocument/2006/relationships/tags" Target="../tags/tag2854.xml"/></Relationships>
</file>

<file path=ppt/slides/_rels/slide62.xml.rels><?xml version="1.0" encoding="UTF-8" standalone="yes"?>
<Relationships xmlns="http://schemas.openxmlformats.org/package/2006/relationships"><Relationship Id="rId13" Type="http://schemas.openxmlformats.org/officeDocument/2006/relationships/tags" Target="../tags/tag2907.xml"/><Relationship Id="rId18" Type="http://schemas.openxmlformats.org/officeDocument/2006/relationships/tags" Target="../tags/tag2912.xml"/><Relationship Id="rId26" Type="http://schemas.openxmlformats.org/officeDocument/2006/relationships/tags" Target="../tags/tag2920.xml"/><Relationship Id="rId39" Type="http://schemas.openxmlformats.org/officeDocument/2006/relationships/tags" Target="../tags/tag2933.xml"/><Relationship Id="rId3" Type="http://schemas.openxmlformats.org/officeDocument/2006/relationships/tags" Target="../tags/tag2897.xml"/><Relationship Id="rId21" Type="http://schemas.openxmlformats.org/officeDocument/2006/relationships/tags" Target="../tags/tag2915.xml"/><Relationship Id="rId34" Type="http://schemas.openxmlformats.org/officeDocument/2006/relationships/tags" Target="../tags/tag2928.xml"/><Relationship Id="rId42" Type="http://schemas.openxmlformats.org/officeDocument/2006/relationships/tags" Target="../tags/tag2936.xml"/><Relationship Id="rId47" Type="http://schemas.openxmlformats.org/officeDocument/2006/relationships/tags" Target="../tags/tag2941.xml"/><Relationship Id="rId50" Type="http://schemas.openxmlformats.org/officeDocument/2006/relationships/notesSlide" Target="../notesSlides/notesSlide61.xml"/><Relationship Id="rId7" Type="http://schemas.openxmlformats.org/officeDocument/2006/relationships/tags" Target="../tags/tag2901.xml"/><Relationship Id="rId12" Type="http://schemas.openxmlformats.org/officeDocument/2006/relationships/tags" Target="../tags/tag2906.xml"/><Relationship Id="rId17" Type="http://schemas.openxmlformats.org/officeDocument/2006/relationships/tags" Target="../tags/tag2911.xml"/><Relationship Id="rId25" Type="http://schemas.openxmlformats.org/officeDocument/2006/relationships/tags" Target="../tags/tag2919.xml"/><Relationship Id="rId33" Type="http://schemas.openxmlformats.org/officeDocument/2006/relationships/tags" Target="../tags/tag2927.xml"/><Relationship Id="rId38" Type="http://schemas.openxmlformats.org/officeDocument/2006/relationships/tags" Target="../tags/tag2932.xml"/><Relationship Id="rId46" Type="http://schemas.openxmlformats.org/officeDocument/2006/relationships/tags" Target="../tags/tag2940.xml"/><Relationship Id="rId2" Type="http://schemas.openxmlformats.org/officeDocument/2006/relationships/tags" Target="../tags/tag2896.xml"/><Relationship Id="rId16" Type="http://schemas.openxmlformats.org/officeDocument/2006/relationships/tags" Target="../tags/tag2910.xml"/><Relationship Id="rId20" Type="http://schemas.openxmlformats.org/officeDocument/2006/relationships/tags" Target="../tags/tag2914.xml"/><Relationship Id="rId29" Type="http://schemas.openxmlformats.org/officeDocument/2006/relationships/tags" Target="../tags/tag2923.xml"/><Relationship Id="rId41" Type="http://schemas.openxmlformats.org/officeDocument/2006/relationships/tags" Target="../tags/tag2935.xml"/><Relationship Id="rId1" Type="http://schemas.openxmlformats.org/officeDocument/2006/relationships/tags" Target="../tags/tag2895.xml"/><Relationship Id="rId6" Type="http://schemas.openxmlformats.org/officeDocument/2006/relationships/tags" Target="../tags/tag2900.xml"/><Relationship Id="rId11" Type="http://schemas.openxmlformats.org/officeDocument/2006/relationships/tags" Target="../tags/tag2905.xml"/><Relationship Id="rId24" Type="http://schemas.openxmlformats.org/officeDocument/2006/relationships/tags" Target="../tags/tag2918.xml"/><Relationship Id="rId32" Type="http://schemas.openxmlformats.org/officeDocument/2006/relationships/tags" Target="../tags/tag2926.xml"/><Relationship Id="rId37" Type="http://schemas.openxmlformats.org/officeDocument/2006/relationships/tags" Target="../tags/tag2931.xml"/><Relationship Id="rId40" Type="http://schemas.openxmlformats.org/officeDocument/2006/relationships/tags" Target="../tags/tag2934.xml"/><Relationship Id="rId45" Type="http://schemas.openxmlformats.org/officeDocument/2006/relationships/tags" Target="../tags/tag2939.xml"/><Relationship Id="rId5" Type="http://schemas.openxmlformats.org/officeDocument/2006/relationships/tags" Target="../tags/tag2899.xml"/><Relationship Id="rId15" Type="http://schemas.openxmlformats.org/officeDocument/2006/relationships/tags" Target="../tags/tag2909.xml"/><Relationship Id="rId23" Type="http://schemas.openxmlformats.org/officeDocument/2006/relationships/tags" Target="../tags/tag2917.xml"/><Relationship Id="rId28" Type="http://schemas.openxmlformats.org/officeDocument/2006/relationships/tags" Target="../tags/tag2922.xml"/><Relationship Id="rId36" Type="http://schemas.openxmlformats.org/officeDocument/2006/relationships/tags" Target="../tags/tag2930.xml"/><Relationship Id="rId49" Type="http://schemas.openxmlformats.org/officeDocument/2006/relationships/slideLayout" Target="../slideLayouts/slideLayout9.xml"/><Relationship Id="rId10" Type="http://schemas.openxmlformats.org/officeDocument/2006/relationships/tags" Target="../tags/tag2904.xml"/><Relationship Id="rId19" Type="http://schemas.openxmlformats.org/officeDocument/2006/relationships/tags" Target="../tags/tag2913.xml"/><Relationship Id="rId31" Type="http://schemas.openxmlformats.org/officeDocument/2006/relationships/tags" Target="../tags/tag2925.xml"/><Relationship Id="rId44" Type="http://schemas.openxmlformats.org/officeDocument/2006/relationships/tags" Target="../tags/tag2938.xml"/><Relationship Id="rId4" Type="http://schemas.openxmlformats.org/officeDocument/2006/relationships/tags" Target="../tags/tag2898.xml"/><Relationship Id="rId9" Type="http://schemas.openxmlformats.org/officeDocument/2006/relationships/tags" Target="../tags/tag2903.xml"/><Relationship Id="rId14" Type="http://schemas.openxmlformats.org/officeDocument/2006/relationships/tags" Target="../tags/tag2908.xml"/><Relationship Id="rId22" Type="http://schemas.openxmlformats.org/officeDocument/2006/relationships/tags" Target="../tags/tag2916.xml"/><Relationship Id="rId27" Type="http://schemas.openxmlformats.org/officeDocument/2006/relationships/tags" Target="../tags/tag2921.xml"/><Relationship Id="rId30" Type="http://schemas.openxmlformats.org/officeDocument/2006/relationships/tags" Target="../tags/tag2924.xml"/><Relationship Id="rId35" Type="http://schemas.openxmlformats.org/officeDocument/2006/relationships/tags" Target="../tags/tag2929.xml"/><Relationship Id="rId43" Type="http://schemas.openxmlformats.org/officeDocument/2006/relationships/tags" Target="../tags/tag2937.xml"/><Relationship Id="rId48" Type="http://schemas.openxmlformats.org/officeDocument/2006/relationships/tags" Target="../tags/tag2942.xml"/><Relationship Id="rId8" Type="http://schemas.openxmlformats.org/officeDocument/2006/relationships/tags" Target="../tags/tag2902.xml"/></Relationships>
</file>

<file path=ppt/slides/_rels/slide63.xml.rels><?xml version="1.0" encoding="UTF-8" standalone="yes"?>
<Relationships xmlns="http://schemas.openxmlformats.org/package/2006/relationships"><Relationship Id="rId13" Type="http://schemas.openxmlformats.org/officeDocument/2006/relationships/tags" Target="../tags/tag2955.xml"/><Relationship Id="rId18" Type="http://schemas.openxmlformats.org/officeDocument/2006/relationships/tags" Target="../tags/tag2960.xml"/><Relationship Id="rId26" Type="http://schemas.openxmlformats.org/officeDocument/2006/relationships/tags" Target="../tags/tag2968.xml"/><Relationship Id="rId39" Type="http://schemas.openxmlformats.org/officeDocument/2006/relationships/tags" Target="../tags/tag2981.xml"/><Relationship Id="rId3" Type="http://schemas.openxmlformats.org/officeDocument/2006/relationships/tags" Target="../tags/tag2945.xml"/><Relationship Id="rId21" Type="http://schemas.openxmlformats.org/officeDocument/2006/relationships/tags" Target="../tags/tag2963.xml"/><Relationship Id="rId34" Type="http://schemas.openxmlformats.org/officeDocument/2006/relationships/tags" Target="../tags/tag2976.xml"/><Relationship Id="rId42" Type="http://schemas.openxmlformats.org/officeDocument/2006/relationships/tags" Target="../tags/tag2984.xml"/><Relationship Id="rId47" Type="http://schemas.openxmlformats.org/officeDocument/2006/relationships/tags" Target="../tags/tag2989.xml"/><Relationship Id="rId50" Type="http://schemas.openxmlformats.org/officeDocument/2006/relationships/slideLayout" Target="../slideLayouts/slideLayout9.xml"/><Relationship Id="rId7" Type="http://schemas.openxmlformats.org/officeDocument/2006/relationships/tags" Target="../tags/tag2949.xml"/><Relationship Id="rId12" Type="http://schemas.openxmlformats.org/officeDocument/2006/relationships/tags" Target="../tags/tag2954.xml"/><Relationship Id="rId17" Type="http://schemas.openxmlformats.org/officeDocument/2006/relationships/tags" Target="../tags/tag2959.xml"/><Relationship Id="rId25" Type="http://schemas.openxmlformats.org/officeDocument/2006/relationships/tags" Target="../tags/tag2967.xml"/><Relationship Id="rId33" Type="http://schemas.openxmlformats.org/officeDocument/2006/relationships/tags" Target="../tags/tag2975.xml"/><Relationship Id="rId38" Type="http://schemas.openxmlformats.org/officeDocument/2006/relationships/tags" Target="../tags/tag2980.xml"/><Relationship Id="rId46" Type="http://schemas.openxmlformats.org/officeDocument/2006/relationships/tags" Target="../tags/tag2988.xml"/><Relationship Id="rId2" Type="http://schemas.openxmlformats.org/officeDocument/2006/relationships/tags" Target="../tags/tag2944.xml"/><Relationship Id="rId16" Type="http://schemas.openxmlformats.org/officeDocument/2006/relationships/tags" Target="../tags/tag2958.xml"/><Relationship Id="rId20" Type="http://schemas.openxmlformats.org/officeDocument/2006/relationships/tags" Target="../tags/tag2962.xml"/><Relationship Id="rId29" Type="http://schemas.openxmlformats.org/officeDocument/2006/relationships/tags" Target="../tags/tag2971.xml"/><Relationship Id="rId41" Type="http://schemas.openxmlformats.org/officeDocument/2006/relationships/tags" Target="../tags/tag2983.xml"/><Relationship Id="rId1" Type="http://schemas.openxmlformats.org/officeDocument/2006/relationships/tags" Target="../tags/tag2943.xml"/><Relationship Id="rId6" Type="http://schemas.openxmlformats.org/officeDocument/2006/relationships/tags" Target="../tags/tag2948.xml"/><Relationship Id="rId11" Type="http://schemas.openxmlformats.org/officeDocument/2006/relationships/tags" Target="../tags/tag2953.xml"/><Relationship Id="rId24" Type="http://schemas.openxmlformats.org/officeDocument/2006/relationships/tags" Target="../tags/tag2966.xml"/><Relationship Id="rId32" Type="http://schemas.openxmlformats.org/officeDocument/2006/relationships/tags" Target="../tags/tag2974.xml"/><Relationship Id="rId37" Type="http://schemas.openxmlformats.org/officeDocument/2006/relationships/tags" Target="../tags/tag2979.xml"/><Relationship Id="rId40" Type="http://schemas.openxmlformats.org/officeDocument/2006/relationships/tags" Target="../tags/tag2982.xml"/><Relationship Id="rId45" Type="http://schemas.openxmlformats.org/officeDocument/2006/relationships/tags" Target="../tags/tag2987.xml"/><Relationship Id="rId5" Type="http://schemas.openxmlformats.org/officeDocument/2006/relationships/tags" Target="../tags/tag2947.xml"/><Relationship Id="rId15" Type="http://schemas.openxmlformats.org/officeDocument/2006/relationships/tags" Target="../tags/tag2957.xml"/><Relationship Id="rId23" Type="http://schemas.openxmlformats.org/officeDocument/2006/relationships/tags" Target="../tags/tag2965.xml"/><Relationship Id="rId28" Type="http://schemas.openxmlformats.org/officeDocument/2006/relationships/tags" Target="../tags/tag2970.xml"/><Relationship Id="rId36" Type="http://schemas.openxmlformats.org/officeDocument/2006/relationships/tags" Target="../tags/tag2978.xml"/><Relationship Id="rId49" Type="http://schemas.openxmlformats.org/officeDocument/2006/relationships/tags" Target="../tags/tag2991.xml"/><Relationship Id="rId10" Type="http://schemas.openxmlformats.org/officeDocument/2006/relationships/tags" Target="../tags/tag2952.xml"/><Relationship Id="rId19" Type="http://schemas.openxmlformats.org/officeDocument/2006/relationships/tags" Target="../tags/tag2961.xml"/><Relationship Id="rId31" Type="http://schemas.openxmlformats.org/officeDocument/2006/relationships/tags" Target="../tags/tag2973.xml"/><Relationship Id="rId44" Type="http://schemas.openxmlformats.org/officeDocument/2006/relationships/tags" Target="../tags/tag2986.xml"/><Relationship Id="rId4" Type="http://schemas.openxmlformats.org/officeDocument/2006/relationships/tags" Target="../tags/tag2946.xml"/><Relationship Id="rId9" Type="http://schemas.openxmlformats.org/officeDocument/2006/relationships/tags" Target="../tags/tag2951.xml"/><Relationship Id="rId14" Type="http://schemas.openxmlformats.org/officeDocument/2006/relationships/tags" Target="../tags/tag2956.xml"/><Relationship Id="rId22" Type="http://schemas.openxmlformats.org/officeDocument/2006/relationships/tags" Target="../tags/tag2964.xml"/><Relationship Id="rId27" Type="http://schemas.openxmlformats.org/officeDocument/2006/relationships/tags" Target="../tags/tag2969.xml"/><Relationship Id="rId30" Type="http://schemas.openxmlformats.org/officeDocument/2006/relationships/tags" Target="../tags/tag2972.xml"/><Relationship Id="rId35" Type="http://schemas.openxmlformats.org/officeDocument/2006/relationships/tags" Target="../tags/tag2977.xml"/><Relationship Id="rId43" Type="http://schemas.openxmlformats.org/officeDocument/2006/relationships/tags" Target="../tags/tag2985.xml"/><Relationship Id="rId48" Type="http://schemas.openxmlformats.org/officeDocument/2006/relationships/tags" Target="../tags/tag2990.xml"/><Relationship Id="rId8" Type="http://schemas.openxmlformats.org/officeDocument/2006/relationships/tags" Target="../tags/tag2950.xml"/><Relationship Id="rId51" Type="http://schemas.openxmlformats.org/officeDocument/2006/relationships/notesSlide" Target="../notesSlides/notesSlide62.xml"/></Relationships>
</file>

<file path=ppt/slides/_rels/slide64.xml.rels><?xml version="1.0" encoding="UTF-8" standalone="yes"?>
<Relationships xmlns="http://schemas.openxmlformats.org/package/2006/relationships"><Relationship Id="rId13" Type="http://schemas.openxmlformats.org/officeDocument/2006/relationships/tags" Target="../tags/tag3004.xml"/><Relationship Id="rId18" Type="http://schemas.openxmlformats.org/officeDocument/2006/relationships/tags" Target="../tags/tag3009.xml"/><Relationship Id="rId26" Type="http://schemas.openxmlformats.org/officeDocument/2006/relationships/tags" Target="../tags/tag3017.xml"/><Relationship Id="rId39" Type="http://schemas.openxmlformats.org/officeDocument/2006/relationships/tags" Target="../tags/tag3030.xml"/><Relationship Id="rId3" Type="http://schemas.openxmlformats.org/officeDocument/2006/relationships/tags" Target="../tags/tag2994.xml"/><Relationship Id="rId21" Type="http://schemas.openxmlformats.org/officeDocument/2006/relationships/tags" Target="../tags/tag3012.xml"/><Relationship Id="rId34" Type="http://schemas.openxmlformats.org/officeDocument/2006/relationships/tags" Target="../tags/tag3025.xml"/><Relationship Id="rId42" Type="http://schemas.openxmlformats.org/officeDocument/2006/relationships/tags" Target="../tags/tag3033.xml"/><Relationship Id="rId47" Type="http://schemas.openxmlformats.org/officeDocument/2006/relationships/tags" Target="../tags/tag3038.xml"/><Relationship Id="rId50" Type="http://schemas.openxmlformats.org/officeDocument/2006/relationships/slideLayout" Target="../slideLayouts/slideLayout9.xml"/><Relationship Id="rId7" Type="http://schemas.openxmlformats.org/officeDocument/2006/relationships/tags" Target="../tags/tag2998.xml"/><Relationship Id="rId12" Type="http://schemas.openxmlformats.org/officeDocument/2006/relationships/tags" Target="../tags/tag3003.xml"/><Relationship Id="rId17" Type="http://schemas.openxmlformats.org/officeDocument/2006/relationships/tags" Target="../tags/tag3008.xml"/><Relationship Id="rId25" Type="http://schemas.openxmlformats.org/officeDocument/2006/relationships/tags" Target="../tags/tag3016.xml"/><Relationship Id="rId33" Type="http://schemas.openxmlformats.org/officeDocument/2006/relationships/tags" Target="../tags/tag3024.xml"/><Relationship Id="rId38" Type="http://schemas.openxmlformats.org/officeDocument/2006/relationships/tags" Target="../tags/tag3029.xml"/><Relationship Id="rId46" Type="http://schemas.openxmlformats.org/officeDocument/2006/relationships/tags" Target="../tags/tag3037.xml"/><Relationship Id="rId2" Type="http://schemas.openxmlformats.org/officeDocument/2006/relationships/tags" Target="../tags/tag2993.xml"/><Relationship Id="rId16" Type="http://schemas.openxmlformats.org/officeDocument/2006/relationships/tags" Target="../tags/tag3007.xml"/><Relationship Id="rId20" Type="http://schemas.openxmlformats.org/officeDocument/2006/relationships/tags" Target="../tags/tag3011.xml"/><Relationship Id="rId29" Type="http://schemas.openxmlformats.org/officeDocument/2006/relationships/tags" Target="../tags/tag3020.xml"/><Relationship Id="rId41" Type="http://schemas.openxmlformats.org/officeDocument/2006/relationships/tags" Target="../tags/tag3032.xml"/><Relationship Id="rId1" Type="http://schemas.openxmlformats.org/officeDocument/2006/relationships/tags" Target="../tags/tag2992.xml"/><Relationship Id="rId6" Type="http://schemas.openxmlformats.org/officeDocument/2006/relationships/tags" Target="../tags/tag2997.xml"/><Relationship Id="rId11" Type="http://schemas.openxmlformats.org/officeDocument/2006/relationships/tags" Target="../tags/tag3002.xml"/><Relationship Id="rId24" Type="http://schemas.openxmlformats.org/officeDocument/2006/relationships/tags" Target="../tags/tag3015.xml"/><Relationship Id="rId32" Type="http://schemas.openxmlformats.org/officeDocument/2006/relationships/tags" Target="../tags/tag3023.xml"/><Relationship Id="rId37" Type="http://schemas.openxmlformats.org/officeDocument/2006/relationships/tags" Target="../tags/tag3028.xml"/><Relationship Id="rId40" Type="http://schemas.openxmlformats.org/officeDocument/2006/relationships/tags" Target="../tags/tag3031.xml"/><Relationship Id="rId45" Type="http://schemas.openxmlformats.org/officeDocument/2006/relationships/tags" Target="../tags/tag3036.xml"/><Relationship Id="rId5" Type="http://schemas.openxmlformats.org/officeDocument/2006/relationships/tags" Target="../tags/tag2996.xml"/><Relationship Id="rId15" Type="http://schemas.openxmlformats.org/officeDocument/2006/relationships/tags" Target="../tags/tag3006.xml"/><Relationship Id="rId23" Type="http://schemas.openxmlformats.org/officeDocument/2006/relationships/tags" Target="../tags/tag3014.xml"/><Relationship Id="rId28" Type="http://schemas.openxmlformats.org/officeDocument/2006/relationships/tags" Target="../tags/tag3019.xml"/><Relationship Id="rId36" Type="http://schemas.openxmlformats.org/officeDocument/2006/relationships/tags" Target="../tags/tag3027.xml"/><Relationship Id="rId49" Type="http://schemas.openxmlformats.org/officeDocument/2006/relationships/tags" Target="../tags/tag3040.xml"/><Relationship Id="rId10" Type="http://schemas.openxmlformats.org/officeDocument/2006/relationships/tags" Target="../tags/tag3001.xml"/><Relationship Id="rId19" Type="http://schemas.openxmlformats.org/officeDocument/2006/relationships/tags" Target="../tags/tag3010.xml"/><Relationship Id="rId31" Type="http://schemas.openxmlformats.org/officeDocument/2006/relationships/tags" Target="../tags/tag3022.xml"/><Relationship Id="rId44" Type="http://schemas.openxmlformats.org/officeDocument/2006/relationships/tags" Target="../tags/tag3035.xml"/><Relationship Id="rId4" Type="http://schemas.openxmlformats.org/officeDocument/2006/relationships/tags" Target="../tags/tag2995.xml"/><Relationship Id="rId9" Type="http://schemas.openxmlformats.org/officeDocument/2006/relationships/tags" Target="../tags/tag3000.xml"/><Relationship Id="rId14" Type="http://schemas.openxmlformats.org/officeDocument/2006/relationships/tags" Target="../tags/tag3005.xml"/><Relationship Id="rId22" Type="http://schemas.openxmlformats.org/officeDocument/2006/relationships/tags" Target="../tags/tag3013.xml"/><Relationship Id="rId27" Type="http://schemas.openxmlformats.org/officeDocument/2006/relationships/tags" Target="../tags/tag3018.xml"/><Relationship Id="rId30" Type="http://schemas.openxmlformats.org/officeDocument/2006/relationships/tags" Target="../tags/tag3021.xml"/><Relationship Id="rId35" Type="http://schemas.openxmlformats.org/officeDocument/2006/relationships/tags" Target="../tags/tag3026.xml"/><Relationship Id="rId43" Type="http://schemas.openxmlformats.org/officeDocument/2006/relationships/tags" Target="../tags/tag3034.xml"/><Relationship Id="rId48" Type="http://schemas.openxmlformats.org/officeDocument/2006/relationships/tags" Target="../tags/tag3039.xml"/><Relationship Id="rId8" Type="http://schemas.openxmlformats.org/officeDocument/2006/relationships/tags" Target="../tags/tag2999.xml"/><Relationship Id="rId51" Type="http://schemas.openxmlformats.org/officeDocument/2006/relationships/notesSlide" Target="../notesSlides/notesSlide63.xml"/></Relationships>
</file>

<file path=ppt/slides/_rels/slide65.xml.rels><?xml version="1.0" encoding="UTF-8" standalone="yes"?>
<Relationships xmlns="http://schemas.openxmlformats.org/package/2006/relationships"><Relationship Id="rId13" Type="http://schemas.openxmlformats.org/officeDocument/2006/relationships/tags" Target="../tags/tag3053.xml"/><Relationship Id="rId18" Type="http://schemas.openxmlformats.org/officeDocument/2006/relationships/tags" Target="../tags/tag3058.xml"/><Relationship Id="rId26" Type="http://schemas.openxmlformats.org/officeDocument/2006/relationships/tags" Target="../tags/tag3066.xml"/><Relationship Id="rId39" Type="http://schemas.openxmlformats.org/officeDocument/2006/relationships/tags" Target="../tags/tag3079.xml"/><Relationship Id="rId3" Type="http://schemas.openxmlformats.org/officeDocument/2006/relationships/tags" Target="../tags/tag3043.xml"/><Relationship Id="rId21" Type="http://schemas.openxmlformats.org/officeDocument/2006/relationships/tags" Target="../tags/tag3061.xml"/><Relationship Id="rId34" Type="http://schemas.openxmlformats.org/officeDocument/2006/relationships/tags" Target="../tags/tag3074.xml"/><Relationship Id="rId42" Type="http://schemas.openxmlformats.org/officeDocument/2006/relationships/tags" Target="../tags/tag3082.xml"/><Relationship Id="rId47" Type="http://schemas.openxmlformats.org/officeDocument/2006/relationships/tags" Target="../tags/tag3087.xml"/><Relationship Id="rId50" Type="http://schemas.openxmlformats.org/officeDocument/2006/relationships/notesSlide" Target="../notesSlides/notesSlide64.xml"/><Relationship Id="rId7" Type="http://schemas.openxmlformats.org/officeDocument/2006/relationships/tags" Target="../tags/tag3047.xml"/><Relationship Id="rId12" Type="http://schemas.openxmlformats.org/officeDocument/2006/relationships/tags" Target="../tags/tag3052.xml"/><Relationship Id="rId17" Type="http://schemas.openxmlformats.org/officeDocument/2006/relationships/tags" Target="../tags/tag3057.xml"/><Relationship Id="rId25" Type="http://schemas.openxmlformats.org/officeDocument/2006/relationships/tags" Target="../tags/tag3065.xml"/><Relationship Id="rId33" Type="http://schemas.openxmlformats.org/officeDocument/2006/relationships/tags" Target="../tags/tag3073.xml"/><Relationship Id="rId38" Type="http://schemas.openxmlformats.org/officeDocument/2006/relationships/tags" Target="../tags/tag3078.xml"/><Relationship Id="rId46" Type="http://schemas.openxmlformats.org/officeDocument/2006/relationships/tags" Target="../tags/tag3086.xml"/><Relationship Id="rId2" Type="http://schemas.openxmlformats.org/officeDocument/2006/relationships/tags" Target="../tags/tag3042.xml"/><Relationship Id="rId16" Type="http://schemas.openxmlformats.org/officeDocument/2006/relationships/tags" Target="../tags/tag3056.xml"/><Relationship Id="rId20" Type="http://schemas.openxmlformats.org/officeDocument/2006/relationships/tags" Target="../tags/tag3060.xml"/><Relationship Id="rId29" Type="http://schemas.openxmlformats.org/officeDocument/2006/relationships/tags" Target="../tags/tag3069.xml"/><Relationship Id="rId41" Type="http://schemas.openxmlformats.org/officeDocument/2006/relationships/tags" Target="../tags/tag3081.xml"/><Relationship Id="rId1" Type="http://schemas.openxmlformats.org/officeDocument/2006/relationships/tags" Target="../tags/tag3041.xml"/><Relationship Id="rId6" Type="http://schemas.openxmlformats.org/officeDocument/2006/relationships/tags" Target="../tags/tag3046.xml"/><Relationship Id="rId11" Type="http://schemas.openxmlformats.org/officeDocument/2006/relationships/tags" Target="../tags/tag3051.xml"/><Relationship Id="rId24" Type="http://schemas.openxmlformats.org/officeDocument/2006/relationships/tags" Target="../tags/tag3064.xml"/><Relationship Id="rId32" Type="http://schemas.openxmlformats.org/officeDocument/2006/relationships/tags" Target="../tags/tag3072.xml"/><Relationship Id="rId37" Type="http://schemas.openxmlformats.org/officeDocument/2006/relationships/tags" Target="../tags/tag3077.xml"/><Relationship Id="rId40" Type="http://schemas.openxmlformats.org/officeDocument/2006/relationships/tags" Target="../tags/tag3080.xml"/><Relationship Id="rId45" Type="http://schemas.openxmlformats.org/officeDocument/2006/relationships/tags" Target="../tags/tag3085.xml"/><Relationship Id="rId5" Type="http://schemas.openxmlformats.org/officeDocument/2006/relationships/tags" Target="../tags/tag3045.xml"/><Relationship Id="rId15" Type="http://schemas.openxmlformats.org/officeDocument/2006/relationships/tags" Target="../tags/tag3055.xml"/><Relationship Id="rId23" Type="http://schemas.openxmlformats.org/officeDocument/2006/relationships/tags" Target="../tags/tag3063.xml"/><Relationship Id="rId28" Type="http://schemas.openxmlformats.org/officeDocument/2006/relationships/tags" Target="../tags/tag3068.xml"/><Relationship Id="rId36" Type="http://schemas.openxmlformats.org/officeDocument/2006/relationships/tags" Target="../tags/tag3076.xml"/><Relationship Id="rId49" Type="http://schemas.openxmlformats.org/officeDocument/2006/relationships/slideLayout" Target="../slideLayouts/slideLayout9.xml"/><Relationship Id="rId10" Type="http://schemas.openxmlformats.org/officeDocument/2006/relationships/tags" Target="../tags/tag3050.xml"/><Relationship Id="rId19" Type="http://schemas.openxmlformats.org/officeDocument/2006/relationships/tags" Target="../tags/tag3059.xml"/><Relationship Id="rId31" Type="http://schemas.openxmlformats.org/officeDocument/2006/relationships/tags" Target="../tags/tag3071.xml"/><Relationship Id="rId44" Type="http://schemas.openxmlformats.org/officeDocument/2006/relationships/tags" Target="../tags/tag3084.xml"/><Relationship Id="rId4" Type="http://schemas.openxmlformats.org/officeDocument/2006/relationships/tags" Target="../tags/tag3044.xml"/><Relationship Id="rId9" Type="http://schemas.openxmlformats.org/officeDocument/2006/relationships/tags" Target="../tags/tag3049.xml"/><Relationship Id="rId14" Type="http://schemas.openxmlformats.org/officeDocument/2006/relationships/tags" Target="../tags/tag3054.xml"/><Relationship Id="rId22" Type="http://schemas.openxmlformats.org/officeDocument/2006/relationships/tags" Target="../tags/tag3062.xml"/><Relationship Id="rId27" Type="http://schemas.openxmlformats.org/officeDocument/2006/relationships/tags" Target="../tags/tag3067.xml"/><Relationship Id="rId30" Type="http://schemas.openxmlformats.org/officeDocument/2006/relationships/tags" Target="../tags/tag3070.xml"/><Relationship Id="rId35" Type="http://schemas.openxmlformats.org/officeDocument/2006/relationships/tags" Target="../tags/tag3075.xml"/><Relationship Id="rId43" Type="http://schemas.openxmlformats.org/officeDocument/2006/relationships/tags" Target="../tags/tag3083.xml"/><Relationship Id="rId48" Type="http://schemas.openxmlformats.org/officeDocument/2006/relationships/tags" Target="../tags/tag3088.xml"/><Relationship Id="rId8" Type="http://schemas.openxmlformats.org/officeDocument/2006/relationships/tags" Target="../tags/tag3048.xml"/></Relationships>
</file>

<file path=ppt/slides/_rels/slide66.xml.rels><?xml version="1.0" encoding="UTF-8" standalone="yes"?>
<Relationships xmlns="http://schemas.openxmlformats.org/package/2006/relationships"><Relationship Id="rId13" Type="http://schemas.openxmlformats.org/officeDocument/2006/relationships/tags" Target="../tags/tag3101.xml"/><Relationship Id="rId18" Type="http://schemas.openxmlformats.org/officeDocument/2006/relationships/tags" Target="../tags/tag3106.xml"/><Relationship Id="rId26" Type="http://schemas.openxmlformats.org/officeDocument/2006/relationships/tags" Target="../tags/tag3114.xml"/><Relationship Id="rId39" Type="http://schemas.openxmlformats.org/officeDocument/2006/relationships/tags" Target="../tags/tag3127.xml"/><Relationship Id="rId3" Type="http://schemas.openxmlformats.org/officeDocument/2006/relationships/tags" Target="../tags/tag3091.xml"/><Relationship Id="rId21" Type="http://schemas.openxmlformats.org/officeDocument/2006/relationships/tags" Target="../tags/tag3109.xml"/><Relationship Id="rId34" Type="http://schemas.openxmlformats.org/officeDocument/2006/relationships/tags" Target="../tags/tag3122.xml"/><Relationship Id="rId42" Type="http://schemas.openxmlformats.org/officeDocument/2006/relationships/tags" Target="../tags/tag3130.xml"/><Relationship Id="rId47" Type="http://schemas.openxmlformats.org/officeDocument/2006/relationships/tags" Target="../tags/tag3135.xml"/><Relationship Id="rId7" Type="http://schemas.openxmlformats.org/officeDocument/2006/relationships/tags" Target="../tags/tag3095.xml"/><Relationship Id="rId12" Type="http://schemas.openxmlformats.org/officeDocument/2006/relationships/tags" Target="../tags/tag3100.xml"/><Relationship Id="rId17" Type="http://schemas.openxmlformats.org/officeDocument/2006/relationships/tags" Target="../tags/tag3105.xml"/><Relationship Id="rId25" Type="http://schemas.openxmlformats.org/officeDocument/2006/relationships/tags" Target="../tags/tag3113.xml"/><Relationship Id="rId33" Type="http://schemas.openxmlformats.org/officeDocument/2006/relationships/tags" Target="../tags/tag3121.xml"/><Relationship Id="rId38" Type="http://schemas.openxmlformats.org/officeDocument/2006/relationships/tags" Target="../tags/tag3126.xml"/><Relationship Id="rId46" Type="http://schemas.openxmlformats.org/officeDocument/2006/relationships/tags" Target="../tags/tag3134.xml"/><Relationship Id="rId2" Type="http://schemas.openxmlformats.org/officeDocument/2006/relationships/tags" Target="../tags/tag3090.xml"/><Relationship Id="rId16" Type="http://schemas.openxmlformats.org/officeDocument/2006/relationships/tags" Target="../tags/tag3104.xml"/><Relationship Id="rId20" Type="http://schemas.openxmlformats.org/officeDocument/2006/relationships/tags" Target="../tags/tag3108.xml"/><Relationship Id="rId29" Type="http://schemas.openxmlformats.org/officeDocument/2006/relationships/tags" Target="../tags/tag3117.xml"/><Relationship Id="rId41" Type="http://schemas.openxmlformats.org/officeDocument/2006/relationships/tags" Target="../tags/tag3129.xml"/><Relationship Id="rId1" Type="http://schemas.openxmlformats.org/officeDocument/2006/relationships/tags" Target="../tags/tag3089.xml"/><Relationship Id="rId6" Type="http://schemas.openxmlformats.org/officeDocument/2006/relationships/tags" Target="../tags/tag3094.xml"/><Relationship Id="rId11" Type="http://schemas.openxmlformats.org/officeDocument/2006/relationships/tags" Target="../tags/tag3099.xml"/><Relationship Id="rId24" Type="http://schemas.openxmlformats.org/officeDocument/2006/relationships/tags" Target="../tags/tag3112.xml"/><Relationship Id="rId32" Type="http://schemas.openxmlformats.org/officeDocument/2006/relationships/tags" Target="../tags/tag3120.xml"/><Relationship Id="rId37" Type="http://schemas.openxmlformats.org/officeDocument/2006/relationships/tags" Target="../tags/tag3125.xml"/><Relationship Id="rId40" Type="http://schemas.openxmlformats.org/officeDocument/2006/relationships/tags" Target="../tags/tag3128.xml"/><Relationship Id="rId45" Type="http://schemas.openxmlformats.org/officeDocument/2006/relationships/tags" Target="../tags/tag3133.xml"/><Relationship Id="rId5" Type="http://schemas.openxmlformats.org/officeDocument/2006/relationships/tags" Target="../tags/tag3093.xml"/><Relationship Id="rId15" Type="http://schemas.openxmlformats.org/officeDocument/2006/relationships/tags" Target="../tags/tag3103.xml"/><Relationship Id="rId23" Type="http://schemas.openxmlformats.org/officeDocument/2006/relationships/tags" Target="../tags/tag3111.xml"/><Relationship Id="rId28" Type="http://schemas.openxmlformats.org/officeDocument/2006/relationships/tags" Target="../tags/tag3116.xml"/><Relationship Id="rId36" Type="http://schemas.openxmlformats.org/officeDocument/2006/relationships/tags" Target="../tags/tag3124.xml"/><Relationship Id="rId49" Type="http://schemas.openxmlformats.org/officeDocument/2006/relationships/notesSlide" Target="../notesSlides/notesSlide65.xml"/><Relationship Id="rId10" Type="http://schemas.openxmlformats.org/officeDocument/2006/relationships/tags" Target="../tags/tag3098.xml"/><Relationship Id="rId19" Type="http://schemas.openxmlformats.org/officeDocument/2006/relationships/tags" Target="../tags/tag3107.xml"/><Relationship Id="rId31" Type="http://schemas.openxmlformats.org/officeDocument/2006/relationships/tags" Target="../tags/tag3119.xml"/><Relationship Id="rId44" Type="http://schemas.openxmlformats.org/officeDocument/2006/relationships/tags" Target="../tags/tag3132.xml"/><Relationship Id="rId4" Type="http://schemas.openxmlformats.org/officeDocument/2006/relationships/tags" Target="../tags/tag3092.xml"/><Relationship Id="rId9" Type="http://schemas.openxmlformats.org/officeDocument/2006/relationships/tags" Target="../tags/tag3097.xml"/><Relationship Id="rId14" Type="http://schemas.openxmlformats.org/officeDocument/2006/relationships/tags" Target="../tags/tag3102.xml"/><Relationship Id="rId22" Type="http://schemas.openxmlformats.org/officeDocument/2006/relationships/tags" Target="../tags/tag3110.xml"/><Relationship Id="rId27" Type="http://schemas.openxmlformats.org/officeDocument/2006/relationships/tags" Target="../tags/tag3115.xml"/><Relationship Id="rId30" Type="http://schemas.openxmlformats.org/officeDocument/2006/relationships/tags" Target="../tags/tag3118.xml"/><Relationship Id="rId35" Type="http://schemas.openxmlformats.org/officeDocument/2006/relationships/tags" Target="../tags/tag3123.xml"/><Relationship Id="rId43" Type="http://schemas.openxmlformats.org/officeDocument/2006/relationships/tags" Target="../tags/tag3131.xml"/><Relationship Id="rId48" Type="http://schemas.openxmlformats.org/officeDocument/2006/relationships/slideLayout" Target="../slideLayouts/slideLayout9.xml"/><Relationship Id="rId8" Type="http://schemas.openxmlformats.org/officeDocument/2006/relationships/tags" Target="../tags/tag3096.xml"/></Relationships>
</file>

<file path=ppt/slides/_rels/slide67.xml.rels><?xml version="1.0" encoding="UTF-8" standalone="yes"?>
<Relationships xmlns="http://schemas.openxmlformats.org/package/2006/relationships"><Relationship Id="rId13" Type="http://schemas.openxmlformats.org/officeDocument/2006/relationships/tags" Target="../tags/tag3148.xml"/><Relationship Id="rId18" Type="http://schemas.openxmlformats.org/officeDocument/2006/relationships/tags" Target="../tags/tag3153.xml"/><Relationship Id="rId26" Type="http://schemas.openxmlformats.org/officeDocument/2006/relationships/tags" Target="../tags/tag3161.xml"/><Relationship Id="rId39" Type="http://schemas.openxmlformats.org/officeDocument/2006/relationships/tags" Target="../tags/tag3174.xml"/><Relationship Id="rId3" Type="http://schemas.openxmlformats.org/officeDocument/2006/relationships/tags" Target="../tags/tag3138.xml"/><Relationship Id="rId21" Type="http://schemas.openxmlformats.org/officeDocument/2006/relationships/tags" Target="../tags/tag3156.xml"/><Relationship Id="rId34" Type="http://schemas.openxmlformats.org/officeDocument/2006/relationships/tags" Target="../tags/tag3169.xml"/><Relationship Id="rId42" Type="http://schemas.openxmlformats.org/officeDocument/2006/relationships/tags" Target="../tags/tag3177.xml"/><Relationship Id="rId47" Type="http://schemas.openxmlformats.org/officeDocument/2006/relationships/tags" Target="../tags/tag3182.xml"/><Relationship Id="rId50" Type="http://schemas.openxmlformats.org/officeDocument/2006/relationships/notesSlide" Target="../notesSlides/notesSlide66.xml"/><Relationship Id="rId7" Type="http://schemas.openxmlformats.org/officeDocument/2006/relationships/tags" Target="../tags/tag3142.xml"/><Relationship Id="rId12" Type="http://schemas.openxmlformats.org/officeDocument/2006/relationships/tags" Target="../tags/tag3147.xml"/><Relationship Id="rId17" Type="http://schemas.openxmlformats.org/officeDocument/2006/relationships/tags" Target="../tags/tag3152.xml"/><Relationship Id="rId25" Type="http://schemas.openxmlformats.org/officeDocument/2006/relationships/tags" Target="../tags/tag3160.xml"/><Relationship Id="rId33" Type="http://schemas.openxmlformats.org/officeDocument/2006/relationships/tags" Target="../tags/tag3168.xml"/><Relationship Id="rId38" Type="http://schemas.openxmlformats.org/officeDocument/2006/relationships/tags" Target="../tags/tag3173.xml"/><Relationship Id="rId46" Type="http://schemas.openxmlformats.org/officeDocument/2006/relationships/tags" Target="../tags/tag3181.xml"/><Relationship Id="rId2" Type="http://schemas.openxmlformats.org/officeDocument/2006/relationships/tags" Target="../tags/tag3137.xml"/><Relationship Id="rId16" Type="http://schemas.openxmlformats.org/officeDocument/2006/relationships/tags" Target="../tags/tag3151.xml"/><Relationship Id="rId20" Type="http://schemas.openxmlformats.org/officeDocument/2006/relationships/tags" Target="../tags/tag3155.xml"/><Relationship Id="rId29" Type="http://schemas.openxmlformats.org/officeDocument/2006/relationships/tags" Target="../tags/tag3164.xml"/><Relationship Id="rId41" Type="http://schemas.openxmlformats.org/officeDocument/2006/relationships/tags" Target="../tags/tag3176.xml"/><Relationship Id="rId1" Type="http://schemas.openxmlformats.org/officeDocument/2006/relationships/tags" Target="../tags/tag3136.xml"/><Relationship Id="rId6" Type="http://schemas.openxmlformats.org/officeDocument/2006/relationships/tags" Target="../tags/tag3141.xml"/><Relationship Id="rId11" Type="http://schemas.openxmlformats.org/officeDocument/2006/relationships/tags" Target="../tags/tag3146.xml"/><Relationship Id="rId24" Type="http://schemas.openxmlformats.org/officeDocument/2006/relationships/tags" Target="../tags/tag3159.xml"/><Relationship Id="rId32" Type="http://schemas.openxmlformats.org/officeDocument/2006/relationships/tags" Target="../tags/tag3167.xml"/><Relationship Id="rId37" Type="http://schemas.openxmlformats.org/officeDocument/2006/relationships/tags" Target="../tags/tag3172.xml"/><Relationship Id="rId40" Type="http://schemas.openxmlformats.org/officeDocument/2006/relationships/tags" Target="../tags/tag3175.xml"/><Relationship Id="rId45" Type="http://schemas.openxmlformats.org/officeDocument/2006/relationships/tags" Target="../tags/tag3180.xml"/><Relationship Id="rId5" Type="http://schemas.openxmlformats.org/officeDocument/2006/relationships/tags" Target="../tags/tag3140.xml"/><Relationship Id="rId15" Type="http://schemas.openxmlformats.org/officeDocument/2006/relationships/tags" Target="../tags/tag3150.xml"/><Relationship Id="rId23" Type="http://schemas.openxmlformats.org/officeDocument/2006/relationships/tags" Target="../tags/tag3158.xml"/><Relationship Id="rId28" Type="http://schemas.openxmlformats.org/officeDocument/2006/relationships/tags" Target="../tags/tag3163.xml"/><Relationship Id="rId36" Type="http://schemas.openxmlformats.org/officeDocument/2006/relationships/tags" Target="../tags/tag3171.xml"/><Relationship Id="rId49" Type="http://schemas.openxmlformats.org/officeDocument/2006/relationships/slideLayout" Target="../slideLayouts/slideLayout9.xml"/><Relationship Id="rId10" Type="http://schemas.openxmlformats.org/officeDocument/2006/relationships/tags" Target="../tags/tag3145.xml"/><Relationship Id="rId19" Type="http://schemas.openxmlformats.org/officeDocument/2006/relationships/tags" Target="../tags/tag3154.xml"/><Relationship Id="rId31" Type="http://schemas.openxmlformats.org/officeDocument/2006/relationships/tags" Target="../tags/tag3166.xml"/><Relationship Id="rId44" Type="http://schemas.openxmlformats.org/officeDocument/2006/relationships/tags" Target="../tags/tag3179.xml"/><Relationship Id="rId4" Type="http://schemas.openxmlformats.org/officeDocument/2006/relationships/tags" Target="../tags/tag3139.xml"/><Relationship Id="rId9" Type="http://schemas.openxmlformats.org/officeDocument/2006/relationships/tags" Target="../tags/tag3144.xml"/><Relationship Id="rId14" Type="http://schemas.openxmlformats.org/officeDocument/2006/relationships/tags" Target="../tags/tag3149.xml"/><Relationship Id="rId22" Type="http://schemas.openxmlformats.org/officeDocument/2006/relationships/tags" Target="../tags/tag3157.xml"/><Relationship Id="rId27" Type="http://schemas.openxmlformats.org/officeDocument/2006/relationships/tags" Target="../tags/tag3162.xml"/><Relationship Id="rId30" Type="http://schemas.openxmlformats.org/officeDocument/2006/relationships/tags" Target="../tags/tag3165.xml"/><Relationship Id="rId35" Type="http://schemas.openxmlformats.org/officeDocument/2006/relationships/tags" Target="../tags/tag3170.xml"/><Relationship Id="rId43" Type="http://schemas.openxmlformats.org/officeDocument/2006/relationships/tags" Target="../tags/tag3178.xml"/><Relationship Id="rId48" Type="http://schemas.openxmlformats.org/officeDocument/2006/relationships/tags" Target="../tags/tag3183.xml"/><Relationship Id="rId8" Type="http://schemas.openxmlformats.org/officeDocument/2006/relationships/tags" Target="../tags/tag3143.xml"/></Relationships>
</file>

<file path=ppt/slides/_rels/slide68.xml.rels><?xml version="1.0" encoding="UTF-8" standalone="yes"?>
<Relationships xmlns="http://schemas.openxmlformats.org/package/2006/relationships"><Relationship Id="rId13" Type="http://schemas.openxmlformats.org/officeDocument/2006/relationships/tags" Target="../tags/tag3196.xml"/><Relationship Id="rId18" Type="http://schemas.openxmlformats.org/officeDocument/2006/relationships/tags" Target="../tags/tag3201.xml"/><Relationship Id="rId26" Type="http://schemas.openxmlformats.org/officeDocument/2006/relationships/tags" Target="../tags/tag3209.xml"/><Relationship Id="rId39" Type="http://schemas.openxmlformats.org/officeDocument/2006/relationships/tags" Target="../tags/tag3222.xml"/><Relationship Id="rId3" Type="http://schemas.openxmlformats.org/officeDocument/2006/relationships/tags" Target="../tags/tag3186.xml"/><Relationship Id="rId21" Type="http://schemas.openxmlformats.org/officeDocument/2006/relationships/tags" Target="../tags/tag3204.xml"/><Relationship Id="rId34" Type="http://schemas.openxmlformats.org/officeDocument/2006/relationships/tags" Target="../tags/tag3217.xml"/><Relationship Id="rId42" Type="http://schemas.openxmlformats.org/officeDocument/2006/relationships/tags" Target="../tags/tag3225.xml"/><Relationship Id="rId47" Type="http://schemas.openxmlformats.org/officeDocument/2006/relationships/tags" Target="../tags/tag3230.xml"/><Relationship Id="rId7" Type="http://schemas.openxmlformats.org/officeDocument/2006/relationships/tags" Target="../tags/tag3190.xml"/><Relationship Id="rId12" Type="http://schemas.openxmlformats.org/officeDocument/2006/relationships/tags" Target="../tags/tag3195.xml"/><Relationship Id="rId17" Type="http://schemas.openxmlformats.org/officeDocument/2006/relationships/tags" Target="../tags/tag3200.xml"/><Relationship Id="rId25" Type="http://schemas.openxmlformats.org/officeDocument/2006/relationships/tags" Target="../tags/tag3208.xml"/><Relationship Id="rId33" Type="http://schemas.openxmlformats.org/officeDocument/2006/relationships/tags" Target="../tags/tag3216.xml"/><Relationship Id="rId38" Type="http://schemas.openxmlformats.org/officeDocument/2006/relationships/tags" Target="../tags/tag3221.xml"/><Relationship Id="rId46" Type="http://schemas.openxmlformats.org/officeDocument/2006/relationships/tags" Target="../tags/tag3229.xml"/><Relationship Id="rId2" Type="http://schemas.openxmlformats.org/officeDocument/2006/relationships/tags" Target="../tags/tag3185.xml"/><Relationship Id="rId16" Type="http://schemas.openxmlformats.org/officeDocument/2006/relationships/tags" Target="../tags/tag3199.xml"/><Relationship Id="rId20" Type="http://schemas.openxmlformats.org/officeDocument/2006/relationships/tags" Target="../tags/tag3203.xml"/><Relationship Id="rId29" Type="http://schemas.openxmlformats.org/officeDocument/2006/relationships/tags" Target="../tags/tag3212.xml"/><Relationship Id="rId41" Type="http://schemas.openxmlformats.org/officeDocument/2006/relationships/tags" Target="../tags/tag3224.xml"/><Relationship Id="rId1" Type="http://schemas.openxmlformats.org/officeDocument/2006/relationships/tags" Target="../tags/tag3184.xml"/><Relationship Id="rId6" Type="http://schemas.openxmlformats.org/officeDocument/2006/relationships/tags" Target="../tags/tag3189.xml"/><Relationship Id="rId11" Type="http://schemas.openxmlformats.org/officeDocument/2006/relationships/tags" Target="../tags/tag3194.xml"/><Relationship Id="rId24" Type="http://schemas.openxmlformats.org/officeDocument/2006/relationships/tags" Target="../tags/tag3207.xml"/><Relationship Id="rId32" Type="http://schemas.openxmlformats.org/officeDocument/2006/relationships/tags" Target="../tags/tag3215.xml"/><Relationship Id="rId37" Type="http://schemas.openxmlformats.org/officeDocument/2006/relationships/tags" Target="../tags/tag3220.xml"/><Relationship Id="rId40" Type="http://schemas.openxmlformats.org/officeDocument/2006/relationships/tags" Target="../tags/tag3223.xml"/><Relationship Id="rId45" Type="http://schemas.openxmlformats.org/officeDocument/2006/relationships/tags" Target="../tags/tag3228.xml"/><Relationship Id="rId5" Type="http://schemas.openxmlformats.org/officeDocument/2006/relationships/tags" Target="../tags/tag3188.xml"/><Relationship Id="rId15" Type="http://schemas.openxmlformats.org/officeDocument/2006/relationships/tags" Target="../tags/tag3198.xml"/><Relationship Id="rId23" Type="http://schemas.openxmlformats.org/officeDocument/2006/relationships/tags" Target="../tags/tag3206.xml"/><Relationship Id="rId28" Type="http://schemas.openxmlformats.org/officeDocument/2006/relationships/tags" Target="../tags/tag3211.xml"/><Relationship Id="rId36" Type="http://schemas.openxmlformats.org/officeDocument/2006/relationships/tags" Target="../tags/tag3219.xml"/><Relationship Id="rId49" Type="http://schemas.openxmlformats.org/officeDocument/2006/relationships/notesSlide" Target="../notesSlides/notesSlide67.xml"/><Relationship Id="rId10" Type="http://schemas.openxmlformats.org/officeDocument/2006/relationships/tags" Target="../tags/tag3193.xml"/><Relationship Id="rId19" Type="http://schemas.openxmlformats.org/officeDocument/2006/relationships/tags" Target="../tags/tag3202.xml"/><Relationship Id="rId31" Type="http://schemas.openxmlformats.org/officeDocument/2006/relationships/tags" Target="../tags/tag3214.xml"/><Relationship Id="rId44" Type="http://schemas.openxmlformats.org/officeDocument/2006/relationships/tags" Target="../tags/tag3227.xml"/><Relationship Id="rId4" Type="http://schemas.openxmlformats.org/officeDocument/2006/relationships/tags" Target="../tags/tag3187.xml"/><Relationship Id="rId9" Type="http://schemas.openxmlformats.org/officeDocument/2006/relationships/tags" Target="../tags/tag3192.xml"/><Relationship Id="rId14" Type="http://schemas.openxmlformats.org/officeDocument/2006/relationships/tags" Target="../tags/tag3197.xml"/><Relationship Id="rId22" Type="http://schemas.openxmlformats.org/officeDocument/2006/relationships/tags" Target="../tags/tag3205.xml"/><Relationship Id="rId27" Type="http://schemas.openxmlformats.org/officeDocument/2006/relationships/tags" Target="../tags/tag3210.xml"/><Relationship Id="rId30" Type="http://schemas.openxmlformats.org/officeDocument/2006/relationships/tags" Target="../tags/tag3213.xml"/><Relationship Id="rId35" Type="http://schemas.openxmlformats.org/officeDocument/2006/relationships/tags" Target="../tags/tag3218.xml"/><Relationship Id="rId43" Type="http://schemas.openxmlformats.org/officeDocument/2006/relationships/tags" Target="../tags/tag3226.xml"/><Relationship Id="rId48" Type="http://schemas.openxmlformats.org/officeDocument/2006/relationships/slideLayout" Target="../slideLayouts/slideLayout9.xml"/><Relationship Id="rId8" Type="http://schemas.openxmlformats.org/officeDocument/2006/relationships/tags" Target="../tags/tag3191.xml"/></Relationships>
</file>

<file path=ppt/slides/_rels/slide69.xml.rels><?xml version="1.0" encoding="UTF-8" standalone="yes"?>
<Relationships xmlns="http://schemas.openxmlformats.org/package/2006/relationships"><Relationship Id="rId13" Type="http://schemas.openxmlformats.org/officeDocument/2006/relationships/tags" Target="../tags/tag3243.xml"/><Relationship Id="rId18" Type="http://schemas.openxmlformats.org/officeDocument/2006/relationships/tags" Target="../tags/tag3248.xml"/><Relationship Id="rId26" Type="http://schemas.openxmlformats.org/officeDocument/2006/relationships/tags" Target="../tags/tag3256.xml"/><Relationship Id="rId39" Type="http://schemas.openxmlformats.org/officeDocument/2006/relationships/tags" Target="../tags/tag3269.xml"/><Relationship Id="rId3" Type="http://schemas.openxmlformats.org/officeDocument/2006/relationships/tags" Target="../tags/tag3233.xml"/><Relationship Id="rId21" Type="http://schemas.openxmlformats.org/officeDocument/2006/relationships/tags" Target="../tags/tag3251.xml"/><Relationship Id="rId34" Type="http://schemas.openxmlformats.org/officeDocument/2006/relationships/tags" Target="../tags/tag3264.xml"/><Relationship Id="rId42" Type="http://schemas.openxmlformats.org/officeDocument/2006/relationships/tags" Target="../tags/tag3272.xml"/><Relationship Id="rId47" Type="http://schemas.openxmlformats.org/officeDocument/2006/relationships/tags" Target="../tags/tag3277.xml"/><Relationship Id="rId7" Type="http://schemas.openxmlformats.org/officeDocument/2006/relationships/tags" Target="../tags/tag3237.xml"/><Relationship Id="rId12" Type="http://schemas.openxmlformats.org/officeDocument/2006/relationships/tags" Target="../tags/tag3242.xml"/><Relationship Id="rId17" Type="http://schemas.openxmlformats.org/officeDocument/2006/relationships/tags" Target="../tags/tag3247.xml"/><Relationship Id="rId25" Type="http://schemas.openxmlformats.org/officeDocument/2006/relationships/tags" Target="../tags/tag3255.xml"/><Relationship Id="rId33" Type="http://schemas.openxmlformats.org/officeDocument/2006/relationships/tags" Target="../tags/tag3263.xml"/><Relationship Id="rId38" Type="http://schemas.openxmlformats.org/officeDocument/2006/relationships/tags" Target="../tags/tag3268.xml"/><Relationship Id="rId46" Type="http://schemas.openxmlformats.org/officeDocument/2006/relationships/tags" Target="../tags/tag3276.xml"/><Relationship Id="rId2" Type="http://schemas.openxmlformats.org/officeDocument/2006/relationships/tags" Target="../tags/tag3232.xml"/><Relationship Id="rId16" Type="http://schemas.openxmlformats.org/officeDocument/2006/relationships/tags" Target="../tags/tag3246.xml"/><Relationship Id="rId20" Type="http://schemas.openxmlformats.org/officeDocument/2006/relationships/tags" Target="../tags/tag3250.xml"/><Relationship Id="rId29" Type="http://schemas.openxmlformats.org/officeDocument/2006/relationships/tags" Target="../tags/tag3259.xml"/><Relationship Id="rId41" Type="http://schemas.openxmlformats.org/officeDocument/2006/relationships/tags" Target="../tags/tag3271.xml"/><Relationship Id="rId1" Type="http://schemas.openxmlformats.org/officeDocument/2006/relationships/tags" Target="../tags/tag3231.xml"/><Relationship Id="rId6" Type="http://schemas.openxmlformats.org/officeDocument/2006/relationships/tags" Target="../tags/tag3236.xml"/><Relationship Id="rId11" Type="http://schemas.openxmlformats.org/officeDocument/2006/relationships/tags" Target="../tags/tag3241.xml"/><Relationship Id="rId24" Type="http://schemas.openxmlformats.org/officeDocument/2006/relationships/tags" Target="../tags/tag3254.xml"/><Relationship Id="rId32" Type="http://schemas.openxmlformats.org/officeDocument/2006/relationships/tags" Target="../tags/tag3262.xml"/><Relationship Id="rId37" Type="http://schemas.openxmlformats.org/officeDocument/2006/relationships/tags" Target="../tags/tag3267.xml"/><Relationship Id="rId40" Type="http://schemas.openxmlformats.org/officeDocument/2006/relationships/tags" Target="../tags/tag3270.xml"/><Relationship Id="rId45" Type="http://schemas.openxmlformats.org/officeDocument/2006/relationships/tags" Target="../tags/tag3275.xml"/><Relationship Id="rId5" Type="http://schemas.openxmlformats.org/officeDocument/2006/relationships/tags" Target="../tags/tag3235.xml"/><Relationship Id="rId15" Type="http://schemas.openxmlformats.org/officeDocument/2006/relationships/tags" Target="../tags/tag3245.xml"/><Relationship Id="rId23" Type="http://schemas.openxmlformats.org/officeDocument/2006/relationships/tags" Target="../tags/tag3253.xml"/><Relationship Id="rId28" Type="http://schemas.openxmlformats.org/officeDocument/2006/relationships/tags" Target="../tags/tag3258.xml"/><Relationship Id="rId36" Type="http://schemas.openxmlformats.org/officeDocument/2006/relationships/tags" Target="../tags/tag3266.xml"/><Relationship Id="rId49" Type="http://schemas.openxmlformats.org/officeDocument/2006/relationships/notesSlide" Target="../notesSlides/notesSlide68.xml"/><Relationship Id="rId10" Type="http://schemas.openxmlformats.org/officeDocument/2006/relationships/tags" Target="../tags/tag3240.xml"/><Relationship Id="rId19" Type="http://schemas.openxmlformats.org/officeDocument/2006/relationships/tags" Target="../tags/tag3249.xml"/><Relationship Id="rId31" Type="http://schemas.openxmlformats.org/officeDocument/2006/relationships/tags" Target="../tags/tag3261.xml"/><Relationship Id="rId44" Type="http://schemas.openxmlformats.org/officeDocument/2006/relationships/tags" Target="../tags/tag3274.xml"/><Relationship Id="rId4" Type="http://schemas.openxmlformats.org/officeDocument/2006/relationships/tags" Target="../tags/tag3234.xml"/><Relationship Id="rId9" Type="http://schemas.openxmlformats.org/officeDocument/2006/relationships/tags" Target="../tags/tag3239.xml"/><Relationship Id="rId14" Type="http://schemas.openxmlformats.org/officeDocument/2006/relationships/tags" Target="../tags/tag3244.xml"/><Relationship Id="rId22" Type="http://schemas.openxmlformats.org/officeDocument/2006/relationships/tags" Target="../tags/tag3252.xml"/><Relationship Id="rId27" Type="http://schemas.openxmlformats.org/officeDocument/2006/relationships/tags" Target="../tags/tag3257.xml"/><Relationship Id="rId30" Type="http://schemas.openxmlformats.org/officeDocument/2006/relationships/tags" Target="../tags/tag3260.xml"/><Relationship Id="rId35" Type="http://schemas.openxmlformats.org/officeDocument/2006/relationships/tags" Target="../tags/tag3265.xml"/><Relationship Id="rId43" Type="http://schemas.openxmlformats.org/officeDocument/2006/relationships/tags" Target="../tags/tag3273.xml"/><Relationship Id="rId48" Type="http://schemas.openxmlformats.org/officeDocument/2006/relationships/slideLayout" Target="../slideLayouts/slideLayout9.xml"/><Relationship Id="rId8" Type="http://schemas.openxmlformats.org/officeDocument/2006/relationships/tags" Target="../tags/tag3238.xml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tags" Target="../tags/tag3285.xml"/><Relationship Id="rId13" Type="http://schemas.openxmlformats.org/officeDocument/2006/relationships/tags" Target="../tags/tag3290.xml"/><Relationship Id="rId18" Type="http://schemas.openxmlformats.org/officeDocument/2006/relationships/tags" Target="../tags/tag3295.xml"/><Relationship Id="rId26" Type="http://schemas.openxmlformats.org/officeDocument/2006/relationships/tags" Target="../tags/tag3303.xml"/><Relationship Id="rId39" Type="http://schemas.openxmlformats.org/officeDocument/2006/relationships/tags" Target="../tags/tag3316.xml"/><Relationship Id="rId3" Type="http://schemas.openxmlformats.org/officeDocument/2006/relationships/tags" Target="../tags/tag3280.xml"/><Relationship Id="rId21" Type="http://schemas.openxmlformats.org/officeDocument/2006/relationships/tags" Target="../tags/tag3298.xml"/><Relationship Id="rId34" Type="http://schemas.openxmlformats.org/officeDocument/2006/relationships/tags" Target="../tags/tag3311.xml"/><Relationship Id="rId42" Type="http://schemas.openxmlformats.org/officeDocument/2006/relationships/tags" Target="../tags/tag3319.xml"/><Relationship Id="rId47" Type="http://schemas.openxmlformats.org/officeDocument/2006/relationships/slideLayout" Target="../slideLayouts/slideLayout9.xml"/><Relationship Id="rId7" Type="http://schemas.openxmlformats.org/officeDocument/2006/relationships/tags" Target="../tags/tag3284.xml"/><Relationship Id="rId12" Type="http://schemas.openxmlformats.org/officeDocument/2006/relationships/tags" Target="../tags/tag3289.xml"/><Relationship Id="rId17" Type="http://schemas.openxmlformats.org/officeDocument/2006/relationships/tags" Target="../tags/tag3294.xml"/><Relationship Id="rId25" Type="http://schemas.openxmlformats.org/officeDocument/2006/relationships/tags" Target="../tags/tag3302.xml"/><Relationship Id="rId33" Type="http://schemas.openxmlformats.org/officeDocument/2006/relationships/tags" Target="../tags/tag3310.xml"/><Relationship Id="rId38" Type="http://schemas.openxmlformats.org/officeDocument/2006/relationships/tags" Target="../tags/tag3315.xml"/><Relationship Id="rId46" Type="http://schemas.openxmlformats.org/officeDocument/2006/relationships/tags" Target="../tags/tag3323.xml"/><Relationship Id="rId2" Type="http://schemas.openxmlformats.org/officeDocument/2006/relationships/tags" Target="../tags/tag3279.xml"/><Relationship Id="rId16" Type="http://schemas.openxmlformats.org/officeDocument/2006/relationships/tags" Target="../tags/tag3293.xml"/><Relationship Id="rId20" Type="http://schemas.openxmlformats.org/officeDocument/2006/relationships/tags" Target="../tags/tag3297.xml"/><Relationship Id="rId29" Type="http://schemas.openxmlformats.org/officeDocument/2006/relationships/tags" Target="../tags/tag3306.xml"/><Relationship Id="rId41" Type="http://schemas.openxmlformats.org/officeDocument/2006/relationships/tags" Target="../tags/tag3318.xml"/><Relationship Id="rId1" Type="http://schemas.openxmlformats.org/officeDocument/2006/relationships/tags" Target="../tags/tag3278.xml"/><Relationship Id="rId6" Type="http://schemas.openxmlformats.org/officeDocument/2006/relationships/tags" Target="../tags/tag3283.xml"/><Relationship Id="rId11" Type="http://schemas.openxmlformats.org/officeDocument/2006/relationships/tags" Target="../tags/tag3288.xml"/><Relationship Id="rId24" Type="http://schemas.openxmlformats.org/officeDocument/2006/relationships/tags" Target="../tags/tag3301.xml"/><Relationship Id="rId32" Type="http://schemas.openxmlformats.org/officeDocument/2006/relationships/tags" Target="../tags/tag3309.xml"/><Relationship Id="rId37" Type="http://schemas.openxmlformats.org/officeDocument/2006/relationships/tags" Target="../tags/tag3314.xml"/><Relationship Id="rId40" Type="http://schemas.openxmlformats.org/officeDocument/2006/relationships/tags" Target="../tags/tag3317.xml"/><Relationship Id="rId45" Type="http://schemas.openxmlformats.org/officeDocument/2006/relationships/tags" Target="../tags/tag3322.xml"/><Relationship Id="rId5" Type="http://schemas.openxmlformats.org/officeDocument/2006/relationships/tags" Target="../tags/tag3282.xml"/><Relationship Id="rId15" Type="http://schemas.openxmlformats.org/officeDocument/2006/relationships/tags" Target="../tags/tag3292.xml"/><Relationship Id="rId23" Type="http://schemas.openxmlformats.org/officeDocument/2006/relationships/tags" Target="../tags/tag3300.xml"/><Relationship Id="rId28" Type="http://schemas.openxmlformats.org/officeDocument/2006/relationships/tags" Target="../tags/tag3305.xml"/><Relationship Id="rId36" Type="http://schemas.openxmlformats.org/officeDocument/2006/relationships/tags" Target="../tags/tag3313.xml"/><Relationship Id="rId10" Type="http://schemas.openxmlformats.org/officeDocument/2006/relationships/tags" Target="../tags/tag3287.xml"/><Relationship Id="rId19" Type="http://schemas.openxmlformats.org/officeDocument/2006/relationships/tags" Target="../tags/tag3296.xml"/><Relationship Id="rId31" Type="http://schemas.openxmlformats.org/officeDocument/2006/relationships/tags" Target="../tags/tag3308.xml"/><Relationship Id="rId44" Type="http://schemas.openxmlformats.org/officeDocument/2006/relationships/tags" Target="../tags/tag3321.xml"/><Relationship Id="rId4" Type="http://schemas.openxmlformats.org/officeDocument/2006/relationships/tags" Target="../tags/tag3281.xml"/><Relationship Id="rId9" Type="http://schemas.openxmlformats.org/officeDocument/2006/relationships/tags" Target="../tags/tag3286.xml"/><Relationship Id="rId14" Type="http://schemas.openxmlformats.org/officeDocument/2006/relationships/tags" Target="../tags/tag3291.xml"/><Relationship Id="rId22" Type="http://schemas.openxmlformats.org/officeDocument/2006/relationships/tags" Target="../tags/tag3299.xml"/><Relationship Id="rId27" Type="http://schemas.openxmlformats.org/officeDocument/2006/relationships/tags" Target="../tags/tag3304.xml"/><Relationship Id="rId30" Type="http://schemas.openxmlformats.org/officeDocument/2006/relationships/tags" Target="../tags/tag3307.xml"/><Relationship Id="rId35" Type="http://schemas.openxmlformats.org/officeDocument/2006/relationships/tags" Target="../tags/tag3312.xml"/><Relationship Id="rId43" Type="http://schemas.openxmlformats.org/officeDocument/2006/relationships/tags" Target="../tags/tag3320.xml"/><Relationship Id="rId48" Type="http://schemas.openxmlformats.org/officeDocument/2006/relationships/notesSlide" Target="../notesSlides/notesSlide69.xml"/></Relationships>
</file>

<file path=ppt/slides/_rels/slide71.xml.rels><?xml version="1.0" encoding="UTF-8" standalone="yes"?>
<Relationships xmlns="http://schemas.openxmlformats.org/package/2006/relationships"><Relationship Id="rId13" Type="http://schemas.openxmlformats.org/officeDocument/2006/relationships/tags" Target="../tags/tag3336.xml"/><Relationship Id="rId18" Type="http://schemas.openxmlformats.org/officeDocument/2006/relationships/tags" Target="../tags/tag3341.xml"/><Relationship Id="rId26" Type="http://schemas.openxmlformats.org/officeDocument/2006/relationships/tags" Target="../tags/tag3349.xml"/><Relationship Id="rId39" Type="http://schemas.openxmlformats.org/officeDocument/2006/relationships/tags" Target="../tags/tag3362.xml"/><Relationship Id="rId3" Type="http://schemas.openxmlformats.org/officeDocument/2006/relationships/tags" Target="../tags/tag3326.xml"/><Relationship Id="rId21" Type="http://schemas.openxmlformats.org/officeDocument/2006/relationships/tags" Target="../tags/tag3344.xml"/><Relationship Id="rId34" Type="http://schemas.openxmlformats.org/officeDocument/2006/relationships/tags" Target="../tags/tag3357.xml"/><Relationship Id="rId42" Type="http://schemas.openxmlformats.org/officeDocument/2006/relationships/tags" Target="../tags/tag3365.xml"/><Relationship Id="rId47" Type="http://schemas.openxmlformats.org/officeDocument/2006/relationships/tags" Target="../tags/tag3370.xml"/><Relationship Id="rId7" Type="http://schemas.openxmlformats.org/officeDocument/2006/relationships/tags" Target="../tags/tag3330.xml"/><Relationship Id="rId12" Type="http://schemas.openxmlformats.org/officeDocument/2006/relationships/tags" Target="../tags/tag3335.xml"/><Relationship Id="rId17" Type="http://schemas.openxmlformats.org/officeDocument/2006/relationships/tags" Target="../tags/tag3340.xml"/><Relationship Id="rId25" Type="http://schemas.openxmlformats.org/officeDocument/2006/relationships/tags" Target="../tags/tag3348.xml"/><Relationship Id="rId33" Type="http://schemas.openxmlformats.org/officeDocument/2006/relationships/tags" Target="../tags/tag3356.xml"/><Relationship Id="rId38" Type="http://schemas.openxmlformats.org/officeDocument/2006/relationships/tags" Target="../tags/tag3361.xml"/><Relationship Id="rId46" Type="http://schemas.openxmlformats.org/officeDocument/2006/relationships/tags" Target="../tags/tag3369.xml"/><Relationship Id="rId2" Type="http://schemas.openxmlformats.org/officeDocument/2006/relationships/tags" Target="../tags/tag3325.xml"/><Relationship Id="rId16" Type="http://schemas.openxmlformats.org/officeDocument/2006/relationships/tags" Target="../tags/tag3339.xml"/><Relationship Id="rId20" Type="http://schemas.openxmlformats.org/officeDocument/2006/relationships/tags" Target="../tags/tag3343.xml"/><Relationship Id="rId29" Type="http://schemas.openxmlformats.org/officeDocument/2006/relationships/tags" Target="../tags/tag3352.xml"/><Relationship Id="rId41" Type="http://schemas.openxmlformats.org/officeDocument/2006/relationships/tags" Target="../tags/tag3364.xml"/><Relationship Id="rId1" Type="http://schemas.openxmlformats.org/officeDocument/2006/relationships/tags" Target="../tags/tag3324.xml"/><Relationship Id="rId6" Type="http://schemas.openxmlformats.org/officeDocument/2006/relationships/tags" Target="../tags/tag3329.xml"/><Relationship Id="rId11" Type="http://schemas.openxmlformats.org/officeDocument/2006/relationships/tags" Target="../tags/tag3334.xml"/><Relationship Id="rId24" Type="http://schemas.openxmlformats.org/officeDocument/2006/relationships/tags" Target="../tags/tag3347.xml"/><Relationship Id="rId32" Type="http://schemas.openxmlformats.org/officeDocument/2006/relationships/tags" Target="../tags/tag3355.xml"/><Relationship Id="rId37" Type="http://schemas.openxmlformats.org/officeDocument/2006/relationships/tags" Target="../tags/tag3360.xml"/><Relationship Id="rId40" Type="http://schemas.openxmlformats.org/officeDocument/2006/relationships/tags" Target="../tags/tag3363.xml"/><Relationship Id="rId45" Type="http://schemas.openxmlformats.org/officeDocument/2006/relationships/tags" Target="../tags/tag3368.xml"/><Relationship Id="rId5" Type="http://schemas.openxmlformats.org/officeDocument/2006/relationships/tags" Target="../tags/tag3328.xml"/><Relationship Id="rId15" Type="http://schemas.openxmlformats.org/officeDocument/2006/relationships/tags" Target="../tags/tag3338.xml"/><Relationship Id="rId23" Type="http://schemas.openxmlformats.org/officeDocument/2006/relationships/tags" Target="../tags/tag3346.xml"/><Relationship Id="rId28" Type="http://schemas.openxmlformats.org/officeDocument/2006/relationships/tags" Target="../tags/tag3351.xml"/><Relationship Id="rId36" Type="http://schemas.openxmlformats.org/officeDocument/2006/relationships/tags" Target="../tags/tag3359.xml"/><Relationship Id="rId49" Type="http://schemas.openxmlformats.org/officeDocument/2006/relationships/notesSlide" Target="../notesSlides/notesSlide70.xml"/><Relationship Id="rId10" Type="http://schemas.openxmlformats.org/officeDocument/2006/relationships/tags" Target="../tags/tag3333.xml"/><Relationship Id="rId19" Type="http://schemas.openxmlformats.org/officeDocument/2006/relationships/tags" Target="../tags/tag3342.xml"/><Relationship Id="rId31" Type="http://schemas.openxmlformats.org/officeDocument/2006/relationships/tags" Target="../tags/tag3354.xml"/><Relationship Id="rId44" Type="http://schemas.openxmlformats.org/officeDocument/2006/relationships/tags" Target="../tags/tag3367.xml"/><Relationship Id="rId4" Type="http://schemas.openxmlformats.org/officeDocument/2006/relationships/tags" Target="../tags/tag3327.xml"/><Relationship Id="rId9" Type="http://schemas.openxmlformats.org/officeDocument/2006/relationships/tags" Target="../tags/tag3332.xml"/><Relationship Id="rId14" Type="http://schemas.openxmlformats.org/officeDocument/2006/relationships/tags" Target="../tags/tag3337.xml"/><Relationship Id="rId22" Type="http://schemas.openxmlformats.org/officeDocument/2006/relationships/tags" Target="../tags/tag3345.xml"/><Relationship Id="rId27" Type="http://schemas.openxmlformats.org/officeDocument/2006/relationships/tags" Target="../tags/tag3350.xml"/><Relationship Id="rId30" Type="http://schemas.openxmlformats.org/officeDocument/2006/relationships/tags" Target="../tags/tag3353.xml"/><Relationship Id="rId35" Type="http://schemas.openxmlformats.org/officeDocument/2006/relationships/tags" Target="../tags/tag3358.xml"/><Relationship Id="rId43" Type="http://schemas.openxmlformats.org/officeDocument/2006/relationships/tags" Target="../tags/tag3366.xml"/><Relationship Id="rId48" Type="http://schemas.openxmlformats.org/officeDocument/2006/relationships/slideLayout" Target="../slideLayouts/slideLayout9.xml"/><Relationship Id="rId8" Type="http://schemas.openxmlformats.org/officeDocument/2006/relationships/tags" Target="../tags/tag3331.xml"/></Relationships>
</file>

<file path=ppt/slides/_rels/slide72.xml.rels><?xml version="1.0" encoding="UTF-8" standalone="yes"?>
<Relationships xmlns="http://schemas.openxmlformats.org/package/2006/relationships"><Relationship Id="rId8" Type="http://schemas.openxmlformats.org/officeDocument/2006/relationships/tags" Target="../tags/tag3378.xml"/><Relationship Id="rId13" Type="http://schemas.openxmlformats.org/officeDocument/2006/relationships/tags" Target="../tags/tag3383.xml"/><Relationship Id="rId18" Type="http://schemas.openxmlformats.org/officeDocument/2006/relationships/tags" Target="../tags/tag3388.xml"/><Relationship Id="rId26" Type="http://schemas.openxmlformats.org/officeDocument/2006/relationships/tags" Target="../tags/tag3396.xml"/><Relationship Id="rId39" Type="http://schemas.openxmlformats.org/officeDocument/2006/relationships/tags" Target="../tags/tag3409.xml"/><Relationship Id="rId3" Type="http://schemas.openxmlformats.org/officeDocument/2006/relationships/tags" Target="../tags/tag3373.xml"/><Relationship Id="rId21" Type="http://schemas.openxmlformats.org/officeDocument/2006/relationships/tags" Target="../tags/tag3391.xml"/><Relationship Id="rId34" Type="http://schemas.openxmlformats.org/officeDocument/2006/relationships/tags" Target="../tags/tag3404.xml"/><Relationship Id="rId42" Type="http://schemas.openxmlformats.org/officeDocument/2006/relationships/tags" Target="../tags/tag3412.xml"/><Relationship Id="rId47" Type="http://schemas.openxmlformats.org/officeDocument/2006/relationships/slideLayout" Target="../slideLayouts/slideLayout9.xml"/><Relationship Id="rId7" Type="http://schemas.openxmlformats.org/officeDocument/2006/relationships/tags" Target="../tags/tag3377.xml"/><Relationship Id="rId12" Type="http://schemas.openxmlformats.org/officeDocument/2006/relationships/tags" Target="../tags/tag3382.xml"/><Relationship Id="rId17" Type="http://schemas.openxmlformats.org/officeDocument/2006/relationships/tags" Target="../tags/tag3387.xml"/><Relationship Id="rId25" Type="http://schemas.openxmlformats.org/officeDocument/2006/relationships/tags" Target="../tags/tag3395.xml"/><Relationship Id="rId33" Type="http://schemas.openxmlformats.org/officeDocument/2006/relationships/tags" Target="../tags/tag3403.xml"/><Relationship Id="rId38" Type="http://schemas.openxmlformats.org/officeDocument/2006/relationships/tags" Target="../tags/tag3408.xml"/><Relationship Id="rId46" Type="http://schemas.openxmlformats.org/officeDocument/2006/relationships/tags" Target="../tags/tag3416.xml"/><Relationship Id="rId2" Type="http://schemas.openxmlformats.org/officeDocument/2006/relationships/tags" Target="../tags/tag3372.xml"/><Relationship Id="rId16" Type="http://schemas.openxmlformats.org/officeDocument/2006/relationships/tags" Target="../tags/tag3386.xml"/><Relationship Id="rId20" Type="http://schemas.openxmlformats.org/officeDocument/2006/relationships/tags" Target="../tags/tag3390.xml"/><Relationship Id="rId29" Type="http://schemas.openxmlformats.org/officeDocument/2006/relationships/tags" Target="../tags/tag3399.xml"/><Relationship Id="rId41" Type="http://schemas.openxmlformats.org/officeDocument/2006/relationships/tags" Target="../tags/tag3411.xml"/><Relationship Id="rId1" Type="http://schemas.openxmlformats.org/officeDocument/2006/relationships/tags" Target="../tags/tag3371.xml"/><Relationship Id="rId6" Type="http://schemas.openxmlformats.org/officeDocument/2006/relationships/tags" Target="../tags/tag3376.xml"/><Relationship Id="rId11" Type="http://schemas.openxmlformats.org/officeDocument/2006/relationships/tags" Target="../tags/tag3381.xml"/><Relationship Id="rId24" Type="http://schemas.openxmlformats.org/officeDocument/2006/relationships/tags" Target="../tags/tag3394.xml"/><Relationship Id="rId32" Type="http://schemas.openxmlformats.org/officeDocument/2006/relationships/tags" Target="../tags/tag3402.xml"/><Relationship Id="rId37" Type="http://schemas.openxmlformats.org/officeDocument/2006/relationships/tags" Target="../tags/tag3407.xml"/><Relationship Id="rId40" Type="http://schemas.openxmlformats.org/officeDocument/2006/relationships/tags" Target="../tags/tag3410.xml"/><Relationship Id="rId45" Type="http://schemas.openxmlformats.org/officeDocument/2006/relationships/tags" Target="../tags/tag3415.xml"/><Relationship Id="rId5" Type="http://schemas.openxmlformats.org/officeDocument/2006/relationships/tags" Target="../tags/tag3375.xml"/><Relationship Id="rId15" Type="http://schemas.openxmlformats.org/officeDocument/2006/relationships/tags" Target="../tags/tag3385.xml"/><Relationship Id="rId23" Type="http://schemas.openxmlformats.org/officeDocument/2006/relationships/tags" Target="../tags/tag3393.xml"/><Relationship Id="rId28" Type="http://schemas.openxmlformats.org/officeDocument/2006/relationships/tags" Target="../tags/tag3398.xml"/><Relationship Id="rId36" Type="http://schemas.openxmlformats.org/officeDocument/2006/relationships/tags" Target="../tags/tag3406.xml"/><Relationship Id="rId10" Type="http://schemas.openxmlformats.org/officeDocument/2006/relationships/tags" Target="../tags/tag3380.xml"/><Relationship Id="rId19" Type="http://schemas.openxmlformats.org/officeDocument/2006/relationships/tags" Target="../tags/tag3389.xml"/><Relationship Id="rId31" Type="http://schemas.openxmlformats.org/officeDocument/2006/relationships/tags" Target="../tags/tag3401.xml"/><Relationship Id="rId44" Type="http://schemas.openxmlformats.org/officeDocument/2006/relationships/tags" Target="../tags/tag3414.xml"/><Relationship Id="rId4" Type="http://schemas.openxmlformats.org/officeDocument/2006/relationships/tags" Target="../tags/tag3374.xml"/><Relationship Id="rId9" Type="http://schemas.openxmlformats.org/officeDocument/2006/relationships/tags" Target="../tags/tag3379.xml"/><Relationship Id="rId14" Type="http://schemas.openxmlformats.org/officeDocument/2006/relationships/tags" Target="../tags/tag3384.xml"/><Relationship Id="rId22" Type="http://schemas.openxmlformats.org/officeDocument/2006/relationships/tags" Target="../tags/tag3392.xml"/><Relationship Id="rId27" Type="http://schemas.openxmlformats.org/officeDocument/2006/relationships/tags" Target="../tags/tag3397.xml"/><Relationship Id="rId30" Type="http://schemas.openxmlformats.org/officeDocument/2006/relationships/tags" Target="../tags/tag3400.xml"/><Relationship Id="rId35" Type="http://schemas.openxmlformats.org/officeDocument/2006/relationships/tags" Target="../tags/tag3405.xml"/><Relationship Id="rId43" Type="http://schemas.openxmlformats.org/officeDocument/2006/relationships/tags" Target="../tags/tag3413.xml"/><Relationship Id="rId48" Type="http://schemas.openxmlformats.org/officeDocument/2006/relationships/notesSlide" Target="../notesSlides/notesSlide71.xml"/></Relationships>
</file>

<file path=ppt/slides/_rels/slide73.xml.rels><?xml version="1.0" encoding="UTF-8" standalone="yes"?>
<Relationships xmlns="http://schemas.openxmlformats.org/package/2006/relationships"><Relationship Id="rId13" Type="http://schemas.openxmlformats.org/officeDocument/2006/relationships/tags" Target="../tags/tag3429.xml"/><Relationship Id="rId18" Type="http://schemas.openxmlformats.org/officeDocument/2006/relationships/tags" Target="../tags/tag3434.xml"/><Relationship Id="rId26" Type="http://schemas.openxmlformats.org/officeDocument/2006/relationships/tags" Target="../tags/tag3442.xml"/><Relationship Id="rId39" Type="http://schemas.openxmlformats.org/officeDocument/2006/relationships/tags" Target="../tags/tag3455.xml"/><Relationship Id="rId3" Type="http://schemas.openxmlformats.org/officeDocument/2006/relationships/tags" Target="../tags/tag3419.xml"/><Relationship Id="rId21" Type="http://schemas.openxmlformats.org/officeDocument/2006/relationships/tags" Target="../tags/tag3437.xml"/><Relationship Id="rId34" Type="http://schemas.openxmlformats.org/officeDocument/2006/relationships/tags" Target="../tags/tag3450.xml"/><Relationship Id="rId42" Type="http://schemas.openxmlformats.org/officeDocument/2006/relationships/tags" Target="../tags/tag3458.xml"/><Relationship Id="rId47" Type="http://schemas.openxmlformats.org/officeDocument/2006/relationships/slideLayout" Target="../slideLayouts/slideLayout9.xml"/><Relationship Id="rId50" Type="http://schemas.openxmlformats.org/officeDocument/2006/relationships/image" Target="../media/image15.emf"/><Relationship Id="rId7" Type="http://schemas.openxmlformats.org/officeDocument/2006/relationships/tags" Target="../tags/tag3423.xml"/><Relationship Id="rId12" Type="http://schemas.openxmlformats.org/officeDocument/2006/relationships/tags" Target="../tags/tag3428.xml"/><Relationship Id="rId17" Type="http://schemas.openxmlformats.org/officeDocument/2006/relationships/tags" Target="../tags/tag3433.xml"/><Relationship Id="rId25" Type="http://schemas.openxmlformats.org/officeDocument/2006/relationships/tags" Target="../tags/tag3441.xml"/><Relationship Id="rId33" Type="http://schemas.openxmlformats.org/officeDocument/2006/relationships/tags" Target="../tags/tag3449.xml"/><Relationship Id="rId38" Type="http://schemas.openxmlformats.org/officeDocument/2006/relationships/tags" Target="../tags/tag3454.xml"/><Relationship Id="rId46" Type="http://schemas.openxmlformats.org/officeDocument/2006/relationships/tags" Target="../tags/tag3462.xml"/><Relationship Id="rId2" Type="http://schemas.openxmlformats.org/officeDocument/2006/relationships/tags" Target="../tags/tag3418.xml"/><Relationship Id="rId16" Type="http://schemas.openxmlformats.org/officeDocument/2006/relationships/tags" Target="../tags/tag3432.xml"/><Relationship Id="rId20" Type="http://schemas.openxmlformats.org/officeDocument/2006/relationships/tags" Target="../tags/tag3436.xml"/><Relationship Id="rId29" Type="http://schemas.openxmlformats.org/officeDocument/2006/relationships/tags" Target="../tags/tag3445.xml"/><Relationship Id="rId41" Type="http://schemas.openxmlformats.org/officeDocument/2006/relationships/tags" Target="../tags/tag3457.xml"/><Relationship Id="rId1" Type="http://schemas.openxmlformats.org/officeDocument/2006/relationships/tags" Target="../tags/tag3417.xml"/><Relationship Id="rId6" Type="http://schemas.openxmlformats.org/officeDocument/2006/relationships/tags" Target="../tags/tag3422.xml"/><Relationship Id="rId11" Type="http://schemas.openxmlformats.org/officeDocument/2006/relationships/tags" Target="../tags/tag3427.xml"/><Relationship Id="rId24" Type="http://schemas.openxmlformats.org/officeDocument/2006/relationships/tags" Target="../tags/tag3440.xml"/><Relationship Id="rId32" Type="http://schemas.openxmlformats.org/officeDocument/2006/relationships/tags" Target="../tags/tag3448.xml"/><Relationship Id="rId37" Type="http://schemas.openxmlformats.org/officeDocument/2006/relationships/tags" Target="../tags/tag3453.xml"/><Relationship Id="rId40" Type="http://schemas.openxmlformats.org/officeDocument/2006/relationships/tags" Target="../tags/tag3456.xml"/><Relationship Id="rId45" Type="http://schemas.openxmlformats.org/officeDocument/2006/relationships/tags" Target="../tags/tag3461.xml"/><Relationship Id="rId5" Type="http://schemas.openxmlformats.org/officeDocument/2006/relationships/tags" Target="../tags/tag3421.xml"/><Relationship Id="rId15" Type="http://schemas.openxmlformats.org/officeDocument/2006/relationships/tags" Target="../tags/tag3431.xml"/><Relationship Id="rId23" Type="http://schemas.openxmlformats.org/officeDocument/2006/relationships/tags" Target="../tags/tag3439.xml"/><Relationship Id="rId28" Type="http://schemas.openxmlformats.org/officeDocument/2006/relationships/tags" Target="../tags/tag3444.xml"/><Relationship Id="rId36" Type="http://schemas.openxmlformats.org/officeDocument/2006/relationships/tags" Target="../tags/tag3452.xml"/><Relationship Id="rId49" Type="http://schemas.openxmlformats.org/officeDocument/2006/relationships/customXml" Target="../ink/ink12.xml"/><Relationship Id="rId10" Type="http://schemas.openxmlformats.org/officeDocument/2006/relationships/tags" Target="../tags/tag3426.xml"/><Relationship Id="rId19" Type="http://schemas.openxmlformats.org/officeDocument/2006/relationships/tags" Target="../tags/tag3435.xml"/><Relationship Id="rId31" Type="http://schemas.openxmlformats.org/officeDocument/2006/relationships/tags" Target="../tags/tag3447.xml"/><Relationship Id="rId44" Type="http://schemas.openxmlformats.org/officeDocument/2006/relationships/tags" Target="../tags/tag3460.xml"/><Relationship Id="rId4" Type="http://schemas.openxmlformats.org/officeDocument/2006/relationships/tags" Target="../tags/tag3420.xml"/><Relationship Id="rId9" Type="http://schemas.openxmlformats.org/officeDocument/2006/relationships/tags" Target="../tags/tag3425.xml"/><Relationship Id="rId14" Type="http://schemas.openxmlformats.org/officeDocument/2006/relationships/tags" Target="../tags/tag3430.xml"/><Relationship Id="rId22" Type="http://schemas.openxmlformats.org/officeDocument/2006/relationships/tags" Target="../tags/tag3438.xml"/><Relationship Id="rId27" Type="http://schemas.openxmlformats.org/officeDocument/2006/relationships/tags" Target="../tags/tag3443.xml"/><Relationship Id="rId30" Type="http://schemas.openxmlformats.org/officeDocument/2006/relationships/tags" Target="../tags/tag3446.xml"/><Relationship Id="rId35" Type="http://schemas.openxmlformats.org/officeDocument/2006/relationships/tags" Target="../tags/tag3451.xml"/><Relationship Id="rId43" Type="http://schemas.openxmlformats.org/officeDocument/2006/relationships/tags" Target="../tags/tag3459.xml"/><Relationship Id="rId48" Type="http://schemas.openxmlformats.org/officeDocument/2006/relationships/notesSlide" Target="../notesSlides/notesSlide72.xml"/><Relationship Id="rId8" Type="http://schemas.openxmlformats.org/officeDocument/2006/relationships/tags" Target="../tags/tag3424.xml"/></Relationships>
</file>

<file path=ppt/slides/_rels/slide74.xml.rels><?xml version="1.0" encoding="UTF-8" standalone="yes"?>
<Relationships xmlns="http://schemas.openxmlformats.org/package/2006/relationships"><Relationship Id="rId13" Type="http://schemas.openxmlformats.org/officeDocument/2006/relationships/tags" Target="../tags/tag3475.xml"/><Relationship Id="rId18" Type="http://schemas.openxmlformats.org/officeDocument/2006/relationships/tags" Target="../tags/tag3480.xml"/><Relationship Id="rId26" Type="http://schemas.openxmlformats.org/officeDocument/2006/relationships/tags" Target="../tags/tag3488.xml"/><Relationship Id="rId39" Type="http://schemas.openxmlformats.org/officeDocument/2006/relationships/tags" Target="../tags/tag3501.xml"/><Relationship Id="rId3" Type="http://schemas.openxmlformats.org/officeDocument/2006/relationships/tags" Target="../tags/tag3465.xml"/><Relationship Id="rId21" Type="http://schemas.openxmlformats.org/officeDocument/2006/relationships/tags" Target="../tags/tag3483.xml"/><Relationship Id="rId34" Type="http://schemas.openxmlformats.org/officeDocument/2006/relationships/tags" Target="../tags/tag3496.xml"/><Relationship Id="rId42" Type="http://schemas.openxmlformats.org/officeDocument/2006/relationships/tags" Target="../tags/tag3504.xml"/><Relationship Id="rId47" Type="http://schemas.openxmlformats.org/officeDocument/2006/relationships/notesSlide" Target="../notesSlides/notesSlide73.xml"/><Relationship Id="rId7" Type="http://schemas.openxmlformats.org/officeDocument/2006/relationships/tags" Target="../tags/tag3469.xml"/><Relationship Id="rId12" Type="http://schemas.openxmlformats.org/officeDocument/2006/relationships/tags" Target="../tags/tag3474.xml"/><Relationship Id="rId17" Type="http://schemas.openxmlformats.org/officeDocument/2006/relationships/tags" Target="../tags/tag3479.xml"/><Relationship Id="rId25" Type="http://schemas.openxmlformats.org/officeDocument/2006/relationships/tags" Target="../tags/tag3487.xml"/><Relationship Id="rId33" Type="http://schemas.openxmlformats.org/officeDocument/2006/relationships/tags" Target="../tags/tag3495.xml"/><Relationship Id="rId38" Type="http://schemas.openxmlformats.org/officeDocument/2006/relationships/tags" Target="../tags/tag3500.xml"/><Relationship Id="rId46" Type="http://schemas.openxmlformats.org/officeDocument/2006/relationships/slideLayout" Target="../slideLayouts/slideLayout9.xml"/><Relationship Id="rId2" Type="http://schemas.openxmlformats.org/officeDocument/2006/relationships/tags" Target="../tags/tag3464.xml"/><Relationship Id="rId16" Type="http://schemas.openxmlformats.org/officeDocument/2006/relationships/tags" Target="../tags/tag3478.xml"/><Relationship Id="rId20" Type="http://schemas.openxmlformats.org/officeDocument/2006/relationships/tags" Target="../tags/tag3482.xml"/><Relationship Id="rId29" Type="http://schemas.openxmlformats.org/officeDocument/2006/relationships/tags" Target="../tags/tag3491.xml"/><Relationship Id="rId41" Type="http://schemas.openxmlformats.org/officeDocument/2006/relationships/tags" Target="../tags/tag3503.xml"/><Relationship Id="rId1" Type="http://schemas.openxmlformats.org/officeDocument/2006/relationships/tags" Target="../tags/tag3463.xml"/><Relationship Id="rId6" Type="http://schemas.openxmlformats.org/officeDocument/2006/relationships/tags" Target="../tags/tag3468.xml"/><Relationship Id="rId11" Type="http://schemas.openxmlformats.org/officeDocument/2006/relationships/tags" Target="../tags/tag3473.xml"/><Relationship Id="rId24" Type="http://schemas.openxmlformats.org/officeDocument/2006/relationships/tags" Target="../tags/tag3486.xml"/><Relationship Id="rId32" Type="http://schemas.openxmlformats.org/officeDocument/2006/relationships/tags" Target="../tags/tag3494.xml"/><Relationship Id="rId37" Type="http://schemas.openxmlformats.org/officeDocument/2006/relationships/tags" Target="../tags/tag3499.xml"/><Relationship Id="rId40" Type="http://schemas.openxmlformats.org/officeDocument/2006/relationships/tags" Target="../tags/tag3502.xml"/><Relationship Id="rId45" Type="http://schemas.openxmlformats.org/officeDocument/2006/relationships/tags" Target="../tags/tag3507.xml"/><Relationship Id="rId5" Type="http://schemas.openxmlformats.org/officeDocument/2006/relationships/tags" Target="../tags/tag3467.xml"/><Relationship Id="rId15" Type="http://schemas.openxmlformats.org/officeDocument/2006/relationships/tags" Target="../tags/tag3477.xml"/><Relationship Id="rId23" Type="http://schemas.openxmlformats.org/officeDocument/2006/relationships/tags" Target="../tags/tag3485.xml"/><Relationship Id="rId28" Type="http://schemas.openxmlformats.org/officeDocument/2006/relationships/tags" Target="../tags/tag3490.xml"/><Relationship Id="rId36" Type="http://schemas.openxmlformats.org/officeDocument/2006/relationships/tags" Target="../tags/tag3498.xml"/><Relationship Id="rId49" Type="http://schemas.openxmlformats.org/officeDocument/2006/relationships/image" Target="../media/image16.emf"/><Relationship Id="rId10" Type="http://schemas.openxmlformats.org/officeDocument/2006/relationships/tags" Target="../tags/tag3472.xml"/><Relationship Id="rId19" Type="http://schemas.openxmlformats.org/officeDocument/2006/relationships/tags" Target="../tags/tag3481.xml"/><Relationship Id="rId31" Type="http://schemas.openxmlformats.org/officeDocument/2006/relationships/tags" Target="../tags/tag3493.xml"/><Relationship Id="rId44" Type="http://schemas.openxmlformats.org/officeDocument/2006/relationships/tags" Target="../tags/tag3506.xml"/><Relationship Id="rId4" Type="http://schemas.openxmlformats.org/officeDocument/2006/relationships/tags" Target="../tags/tag3466.xml"/><Relationship Id="rId9" Type="http://schemas.openxmlformats.org/officeDocument/2006/relationships/tags" Target="../tags/tag3471.xml"/><Relationship Id="rId14" Type="http://schemas.openxmlformats.org/officeDocument/2006/relationships/tags" Target="../tags/tag3476.xml"/><Relationship Id="rId22" Type="http://schemas.openxmlformats.org/officeDocument/2006/relationships/tags" Target="../tags/tag3484.xml"/><Relationship Id="rId27" Type="http://schemas.openxmlformats.org/officeDocument/2006/relationships/tags" Target="../tags/tag3489.xml"/><Relationship Id="rId30" Type="http://schemas.openxmlformats.org/officeDocument/2006/relationships/tags" Target="../tags/tag3492.xml"/><Relationship Id="rId35" Type="http://schemas.openxmlformats.org/officeDocument/2006/relationships/tags" Target="../tags/tag3497.xml"/><Relationship Id="rId43" Type="http://schemas.openxmlformats.org/officeDocument/2006/relationships/tags" Target="../tags/tag3505.xml"/><Relationship Id="rId48" Type="http://schemas.openxmlformats.org/officeDocument/2006/relationships/customXml" Target="../ink/ink13.xml"/><Relationship Id="rId8" Type="http://schemas.openxmlformats.org/officeDocument/2006/relationships/tags" Target="../tags/tag3470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tags" Target="../tags/tag3510.xml"/><Relationship Id="rId7" Type="http://schemas.openxmlformats.org/officeDocument/2006/relationships/notesSlide" Target="../notesSlides/notesSlide74.xml"/><Relationship Id="rId2" Type="http://schemas.openxmlformats.org/officeDocument/2006/relationships/tags" Target="../tags/tag3509.xml"/><Relationship Id="rId1" Type="http://schemas.openxmlformats.org/officeDocument/2006/relationships/tags" Target="../tags/tag3508.xml"/><Relationship Id="rId6" Type="http://schemas.openxmlformats.org/officeDocument/2006/relationships/slideLayout" Target="../slideLayouts/slideLayout9.xml"/><Relationship Id="rId5" Type="http://schemas.openxmlformats.org/officeDocument/2006/relationships/tags" Target="../tags/tag3512.xml"/><Relationship Id="rId4" Type="http://schemas.openxmlformats.org/officeDocument/2006/relationships/tags" Target="../tags/tag3511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tags" Target="../tags/tag3514.xml"/><Relationship Id="rId1" Type="http://schemas.openxmlformats.org/officeDocument/2006/relationships/tags" Target="../tags/tag3513.xml"/><Relationship Id="rId4" Type="http://schemas.openxmlformats.org/officeDocument/2006/relationships/notesSlide" Target="../notesSlides/notesSlide75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tags" Target="../tags/tag3516.xml"/><Relationship Id="rId1" Type="http://schemas.openxmlformats.org/officeDocument/2006/relationships/tags" Target="../tags/tag3515.xml"/><Relationship Id="rId4" Type="http://schemas.openxmlformats.org/officeDocument/2006/relationships/notesSlide" Target="../notesSlides/notesSlide76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tags" Target="../tags/tag3518.xml"/><Relationship Id="rId1" Type="http://schemas.openxmlformats.org/officeDocument/2006/relationships/tags" Target="../tags/tag3517.xml"/><Relationship Id="rId4" Type="http://schemas.openxmlformats.org/officeDocument/2006/relationships/notesSlide" Target="../notesSlides/notesSlide7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tags" Target="../tags/tag3520.xml"/><Relationship Id="rId1" Type="http://schemas.openxmlformats.org/officeDocument/2006/relationships/tags" Target="../tags/tag3519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tags" Target="../tags/tag3523.xml"/><Relationship Id="rId2" Type="http://schemas.openxmlformats.org/officeDocument/2006/relationships/tags" Target="../tags/tag3522.xml"/><Relationship Id="rId1" Type="http://schemas.openxmlformats.org/officeDocument/2006/relationships/tags" Target="../tags/tag3521.xml"/><Relationship Id="rId6" Type="http://schemas.openxmlformats.org/officeDocument/2006/relationships/notesSlide" Target="../notesSlides/notesSlide78.xml"/><Relationship Id="rId5" Type="http://schemas.openxmlformats.org/officeDocument/2006/relationships/slideLayout" Target="../slideLayouts/slideLayout9.xml"/><Relationship Id="rId4" Type="http://schemas.openxmlformats.org/officeDocument/2006/relationships/tags" Target="../tags/tag3524.xml"/></Relationships>
</file>

<file path=ppt/slides/_rels/slide81.xml.rels><?xml version="1.0" encoding="UTF-8" standalone="yes"?>
<Relationships xmlns="http://schemas.openxmlformats.org/package/2006/relationships"><Relationship Id="rId8" Type="http://schemas.openxmlformats.org/officeDocument/2006/relationships/tags" Target="../tags/tag3532.xml"/><Relationship Id="rId13" Type="http://schemas.openxmlformats.org/officeDocument/2006/relationships/image" Target="../media/image17.emf"/><Relationship Id="rId3" Type="http://schemas.openxmlformats.org/officeDocument/2006/relationships/tags" Target="../tags/tag3527.xml"/><Relationship Id="rId7" Type="http://schemas.openxmlformats.org/officeDocument/2006/relationships/tags" Target="../tags/tag3531.xml"/><Relationship Id="rId12" Type="http://schemas.openxmlformats.org/officeDocument/2006/relationships/customXml" Target="../ink/ink14.xml"/><Relationship Id="rId2" Type="http://schemas.openxmlformats.org/officeDocument/2006/relationships/tags" Target="../tags/tag3526.xml"/><Relationship Id="rId1" Type="http://schemas.openxmlformats.org/officeDocument/2006/relationships/tags" Target="../tags/tag3525.xml"/><Relationship Id="rId6" Type="http://schemas.openxmlformats.org/officeDocument/2006/relationships/tags" Target="../tags/tag3530.xml"/><Relationship Id="rId11" Type="http://schemas.openxmlformats.org/officeDocument/2006/relationships/notesSlide" Target="../notesSlides/notesSlide79.xml"/><Relationship Id="rId5" Type="http://schemas.openxmlformats.org/officeDocument/2006/relationships/tags" Target="../tags/tag3529.xml"/><Relationship Id="rId10" Type="http://schemas.openxmlformats.org/officeDocument/2006/relationships/slideLayout" Target="../slideLayouts/slideLayout9.xml"/><Relationship Id="rId4" Type="http://schemas.openxmlformats.org/officeDocument/2006/relationships/tags" Target="../tags/tag3528.xml"/><Relationship Id="rId9" Type="http://schemas.openxmlformats.org/officeDocument/2006/relationships/tags" Target="../tags/tag3533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tags" Target="../tags/tag3535.xml"/><Relationship Id="rId1" Type="http://schemas.openxmlformats.org/officeDocument/2006/relationships/tags" Target="../tags/tag3534.xml"/><Relationship Id="rId4" Type="http://schemas.openxmlformats.org/officeDocument/2006/relationships/notesSlide" Target="../notesSlides/notesSlide80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tags" Target="../tags/tag3538.xml"/><Relationship Id="rId7" Type="http://schemas.openxmlformats.org/officeDocument/2006/relationships/image" Target="../media/image18.emf"/><Relationship Id="rId2" Type="http://schemas.openxmlformats.org/officeDocument/2006/relationships/tags" Target="../tags/tag3537.xml"/><Relationship Id="rId1" Type="http://schemas.openxmlformats.org/officeDocument/2006/relationships/tags" Target="../tags/tag3536.xml"/><Relationship Id="rId6" Type="http://schemas.openxmlformats.org/officeDocument/2006/relationships/customXml" Target="../ink/ink15.xml"/><Relationship Id="rId5" Type="http://schemas.openxmlformats.org/officeDocument/2006/relationships/notesSlide" Target="../notesSlides/notesSlide81.xml"/><Relationship Id="rId4" Type="http://schemas.openxmlformats.org/officeDocument/2006/relationships/slideLayout" Target="../slideLayouts/slideLayout9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tags" Target="../tags/tag3541.xml"/><Relationship Id="rId7" Type="http://schemas.openxmlformats.org/officeDocument/2006/relationships/image" Target="../media/image19.emf"/><Relationship Id="rId2" Type="http://schemas.openxmlformats.org/officeDocument/2006/relationships/tags" Target="../tags/tag3540.xml"/><Relationship Id="rId1" Type="http://schemas.openxmlformats.org/officeDocument/2006/relationships/tags" Target="../tags/tag3539.xml"/><Relationship Id="rId6" Type="http://schemas.openxmlformats.org/officeDocument/2006/relationships/customXml" Target="../ink/ink16.xml"/><Relationship Id="rId5" Type="http://schemas.openxmlformats.org/officeDocument/2006/relationships/notesSlide" Target="../notesSlides/notesSlide82.xml"/><Relationship Id="rId4" Type="http://schemas.openxmlformats.org/officeDocument/2006/relationships/slideLayout" Target="../slideLayouts/slideLayout9.xml"/></Relationships>
</file>

<file path=ppt/slides/_rels/slide85.xml.rels><?xml version="1.0" encoding="UTF-8" standalone="yes"?>
<Relationships xmlns="http://schemas.openxmlformats.org/package/2006/relationships"><Relationship Id="rId26" Type="http://schemas.openxmlformats.org/officeDocument/2006/relationships/tags" Target="../tags/tag3567.xml"/><Relationship Id="rId117" Type="http://schemas.openxmlformats.org/officeDocument/2006/relationships/tags" Target="../tags/tag3658.xml"/><Relationship Id="rId21" Type="http://schemas.openxmlformats.org/officeDocument/2006/relationships/tags" Target="../tags/tag3562.xml"/><Relationship Id="rId42" Type="http://schemas.openxmlformats.org/officeDocument/2006/relationships/tags" Target="../tags/tag3583.xml"/><Relationship Id="rId47" Type="http://schemas.openxmlformats.org/officeDocument/2006/relationships/tags" Target="../tags/tag3588.xml"/><Relationship Id="rId63" Type="http://schemas.openxmlformats.org/officeDocument/2006/relationships/tags" Target="../tags/tag3604.xml"/><Relationship Id="rId68" Type="http://schemas.openxmlformats.org/officeDocument/2006/relationships/tags" Target="../tags/tag3609.xml"/><Relationship Id="rId84" Type="http://schemas.openxmlformats.org/officeDocument/2006/relationships/tags" Target="../tags/tag3625.xml"/><Relationship Id="rId89" Type="http://schemas.openxmlformats.org/officeDocument/2006/relationships/tags" Target="../tags/tag3630.xml"/><Relationship Id="rId112" Type="http://schemas.openxmlformats.org/officeDocument/2006/relationships/tags" Target="../tags/tag3653.xml"/><Relationship Id="rId133" Type="http://schemas.openxmlformats.org/officeDocument/2006/relationships/image" Target="../media/image20.emf"/><Relationship Id="rId16" Type="http://schemas.openxmlformats.org/officeDocument/2006/relationships/tags" Target="../tags/tag3557.xml"/><Relationship Id="rId107" Type="http://schemas.openxmlformats.org/officeDocument/2006/relationships/tags" Target="../tags/tag3648.xml"/><Relationship Id="rId11" Type="http://schemas.openxmlformats.org/officeDocument/2006/relationships/tags" Target="../tags/tag3552.xml"/><Relationship Id="rId32" Type="http://schemas.openxmlformats.org/officeDocument/2006/relationships/tags" Target="../tags/tag3573.xml"/><Relationship Id="rId37" Type="http://schemas.openxmlformats.org/officeDocument/2006/relationships/tags" Target="../tags/tag3578.xml"/><Relationship Id="rId53" Type="http://schemas.openxmlformats.org/officeDocument/2006/relationships/tags" Target="../tags/tag3594.xml"/><Relationship Id="rId58" Type="http://schemas.openxmlformats.org/officeDocument/2006/relationships/tags" Target="../tags/tag3599.xml"/><Relationship Id="rId74" Type="http://schemas.openxmlformats.org/officeDocument/2006/relationships/tags" Target="../tags/tag3615.xml"/><Relationship Id="rId79" Type="http://schemas.openxmlformats.org/officeDocument/2006/relationships/tags" Target="../tags/tag3620.xml"/><Relationship Id="rId102" Type="http://schemas.openxmlformats.org/officeDocument/2006/relationships/tags" Target="../tags/tag3643.xml"/><Relationship Id="rId123" Type="http://schemas.openxmlformats.org/officeDocument/2006/relationships/tags" Target="../tags/tag3664.xml"/><Relationship Id="rId128" Type="http://schemas.openxmlformats.org/officeDocument/2006/relationships/tags" Target="../tags/tag3669.xml"/><Relationship Id="rId5" Type="http://schemas.openxmlformats.org/officeDocument/2006/relationships/tags" Target="../tags/tag3546.xml"/><Relationship Id="rId90" Type="http://schemas.openxmlformats.org/officeDocument/2006/relationships/tags" Target="../tags/tag3631.xml"/><Relationship Id="rId95" Type="http://schemas.openxmlformats.org/officeDocument/2006/relationships/tags" Target="../tags/tag3636.xml"/><Relationship Id="rId14" Type="http://schemas.openxmlformats.org/officeDocument/2006/relationships/tags" Target="../tags/tag3555.xml"/><Relationship Id="rId22" Type="http://schemas.openxmlformats.org/officeDocument/2006/relationships/tags" Target="../tags/tag3563.xml"/><Relationship Id="rId27" Type="http://schemas.openxmlformats.org/officeDocument/2006/relationships/tags" Target="../tags/tag3568.xml"/><Relationship Id="rId30" Type="http://schemas.openxmlformats.org/officeDocument/2006/relationships/tags" Target="../tags/tag3571.xml"/><Relationship Id="rId35" Type="http://schemas.openxmlformats.org/officeDocument/2006/relationships/tags" Target="../tags/tag3576.xml"/><Relationship Id="rId43" Type="http://schemas.openxmlformats.org/officeDocument/2006/relationships/tags" Target="../tags/tag3584.xml"/><Relationship Id="rId48" Type="http://schemas.openxmlformats.org/officeDocument/2006/relationships/tags" Target="../tags/tag3589.xml"/><Relationship Id="rId56" Type="http://schemas.openxmlformats.org/officeDocument/2006/relationships/tags" Target="../tags/tag3597.xml"/><Relationship Id="rId64" Type="http://schemas.openxmlformats.org/officeDocument/2006/relationships/tags" Target="../tags/tag3605.xml"/><Relationship Id="rId69" Type="http://schemas.openxmlformats.org/officeDocument/2006/relationships/tags" Target="../tags/tag3610.xml"/><Relationship Id="rId77" Type="http://schemas.openxmlformats.org/officeDocument/2006/relationships/tags" Target="../tags/tag3618.xml"/><Relationship Id="rId100" Type="http://schemas.openxmlformats.org/officeDocument/2006/relationships/tags" Target="../tags/tag3641.xml"/><Relationship Id="rId105" Type="http://schemas.openxmlformats.org/officeDocument/2006/relationships/tags" Target="../tags/tag3646.xml"/><Relationship Id="rId113" Type="http://schemas.openxmlformats.org/officeDocument/2006/relationships/tags" Target="../tags/tag3654.xml"/><Relationship Id="rId118" Type="http://schemas.openxmlformats.org/officeDocument/2006/relationships/tags" Target="../tags/tag3659.xml"/><Relationship Id="rId126" Type="http://schemas.openxmlformats.org/officeDocument/2006/relationships/tags" Target="../tags/tag3667.xml"/><Relationship Id="rId8" Type="http://schemas.openxmlformats.org/officeDocument/2006/relationships/tags" Target="../tags/tag3549.xml"/><Relationship Id="rId51" Type="http://schemas.openxmlformats.org/officeDocument/2006/relationships/tags" Target="../tags/tag3592.xml"/><Relationship Id="rId72" Type="http://schemas.openxmlformats.org/officeDocument/2006/relationships/tags" Target="../tags/tag3613.xml"/><Relationship Id="rId80" Type="http://schemas.openxmlformats.org/officeDocument/2006/relationships/tags" Target="../tags/tag3621.xml"/><Relationship Id="rId85" Type="http://schemas.openxmlformats.org/officeDocument/2006/relationships/tags" Target="../tags/tag3626.xml"/><Relationship Id="rId93" Type="http://schemas.openxmlformats.org/officeDocument/2006/relationships/tags" Target="../tags/tag3634.xml"/><Relationship Id="rId98" Type="http://schemas.openxmlformats.org/officeDocument/2006/relationships/tags" Target="../tags/tag3639.xml"/><Relationship Id="rId121" Type="http://schemas.openxmlformats.org/officeDocument/2006/relationships/tags" Target="../tags/tag3662.xml"/><Relationship Id="rId3" Type="http://schemas.openxmlformats.org/officeDocument/2006/relationships/tags" Target="../tags/tag3544.xml"/><Relationship Id="rId12" Type="http://schemas.openxmlformats.org/officeDocument/2006/relationships/tags" Target="../tags/tag3553.xml"/><Relationship Id="rId17" Type="http://schemas.openxmlformats.org/officeDocument/2006/relationships/tags" Target="../tags/tag3558.xml"/><Relationship Id="rId25" Type="http://schemas.openxmlformats.org/officeDocument/2006/relationships/tags" Target="../tags/tag3566.xml"/><Relationship Id="rId33" Type="http://schemas.openxmlformats.org/officeDocument/2006/relationships/tags" Target="../tags/tag3574.xml"/><Relationship Id="rId38" Type="http://schemas.openxmlformats.org/officeDocument/2006/relationships/tags" Target="../tags/tag3579.xml"/><Relationship Id="rId46" Type="http://schemas.openxmlformats.org/officeDocument/2006/relationships/tags" Target="../tags/tag3587.xml"/><Relationship Id="rId59" Type="http://schemas.openxmlformats.org/officeDocument/2006/relationships/tags" Target="../tags/tag3600.xml"/><Relationship Id="rId67" Type="http://schemas.openxmlformats.org/officeDocument/2006/relationships/tags" Target="../tags/tag3608.xml"/><Relationship Id="rId103" Type="http://schemas.openxmlformats.org/officeDocument/2006/relationships/tags" Target="../tags/tag3644.xml"/><Relationship Id="rId108" Type="http://schemas.openxmlformats.org/officeDocument/2006/relationships/tags" Target="../tags/tag3649.xml"/><Relationship Id="rId116" Type="http://schemas.openxmlformats.org/officeDocument/2006/relationships/tags" Target="../tags/tag3657.xml"/><Relationship Id="rId124" Type="http://schemas.openxmlformats.org/officeDocument/2006/relationships/tags" Target="../tags/tag3665.xml"/><Relationship Id="rId129" Type="http://schemas.openxmlformats.org/officeDocument/2006/relationships/tags" Target="../tags/tag3670.xml"/><Relationship Id="rId20" Type="http://schemas.openxmlformats.org/officeDocument/2006/relationships/tags" Target="../tags/tag3561.xml"/><Relationship Id="rId41" Type="http://schemas.openxmlformats.org/officeDocument/2006/relationships/tags" Target="../tags/tag3582.xml"/><Relationship Id="rId54" Type="http://schemas.openxmlformats.org/officeDocument/2006/relationships/tags" Target="../tags/tag3595.xml"/><Relationship Id="rId62" Type="http://schemas.openxmlformats.org/officeDocument/2006/relationships/tags" Target="../tags/tag3603.xml"/><Relationship Id="rId70" Type="http://schemas.openxmlformats.org/officeDocument/2006/relationships/tags" Target="../tags/tag3611.xml"/><Relationship Id="rId75" Type="http://schemas.openxmlformats.org/officeDocument/2006/relationships/tags" Target="../tags/tag3616.xml"/><Relationship Id="rId83" Type="http://schemas.openxmlformats.org/officeDocument/2006/relationships/tags" Target="../tags/tag3624.xml"/><Relationship Id="rId88" Type="http://schemas.openxmlformats.org/officeDocument/2006/relationships/tags" Target="../tags/tag3629.xml"/><Relationship Id="rId91" Type="http://schemas.openxmlformats.org/officeDocument/2006/relationships/tags" Target="../tags/tag3632.xml"/><Relationship Id="rId96" Type="http://schemas.openxmlformats.org/officeDocument/2006/relationships/tags" Target="../tags/tag3637.xml"/><Relationship Id="rId111" Type="http://schemas.openxmlformats.org/officeDocument/2006/relationships/tags" Target="../tags/tag3652.xml"/><Relationship Id="rId132" Type="http://schemas.openxmlformats.org/officeDocument/2006/relationships/customXml" Target="../ink/ink17.xml"/><Relationship Id="rId1" Type="http://schemas.openxmlformats.org/officeDocument/2006/relationships/tags" Target="../tags/tag3542.xml"/><Relationship Id="rId6" Type="http://schemas.openxmlformats.org/officeDocument/2006/relationships/tags" Target="../tags/tag3547.xml"/><Relationship Id="rId15" Type="http://schemas.openxmlformats.org/officeDocument/2006/relationships/tags" Target="../tags/tag3556.xml"/><Relationship Id="rId23" Type="http://schemas.openxmlformats.org/officeDocument/2006/relationships/tags" Target="../tags/tag3564.xml"/><Relationship Id="rId28" Type="http://schemas.openxmlformats.org/officeDocument/2006/relationships/tags" Target="../tags/tag3569.xml"/><Relationship Id="rId36" Type="http://schemas.openxmlformats.org/officeDocument/2006/relationships/tags" Target="../tags/tag3577.xml"/><Relationship Id="rId49" Type="http://schemas.openxmlformats.org/officeDocument/2006/relationships/tags" Target="../tags/tag3590.xml"/><Relationship Id="rId57" Type="http://schemas.openxmlformats.org/officeDocument/2006/relationships/tags" Target="../tags/tag3598.xml"/><Relationship Id="rId106" Type="http://schemas.openxmlformats.org/officeDocument/2006/relationships/tags" Target="../tags/tag3647.xml"/><Relationship Id="rId114" Type="http://schemas.openxmlformats.org/officeDocument/2006/relationships/tags" Target="../tags/tag3655.xml"/><Relationship Id="rId119" Type="http://schemas.openxmlformats.org/officeDocument/2006/relationships/tags" Target="../tags/tag3660.xml"/><Relationship Id="rId127" Type="http://schemas.openxmlformats.org/officeDocument/2006/relationships/tags" Target="../tags/tag3668.xml"/><Relationship Id="rId10" Type="http://schemas.openxmlformats.org/officeDocument/2006/relationships/tags" Target="../tags/tag3551.xml"/><Relationship Id="rId31" Type="http://schemas.openxmlformats.org/officeDocument/2006/relationships/tags" Target="../tags/tag3572.xml"/><Relationship Id="rId44" Type="http://schemas.openxmlformats.org/officeDocument/2006/relationships/tags" Target="../tags/tag3585.xml"/><Relationship Id="rId52" Type="http://schemas.openxmlformats.org/officeDocument/2006/relationships/tags" Target="../tags/tag3593.xml"/><Relationship Id="rId60" Type="http://schemas.openxmlformats.org/officeDocument/2006/relationships/tags" Target="../tags/tag3601.xml"/><Relationship Id="rId65" Type="http://schemas.openxmlformats.org/officeDocument/2006/relationships/tags" Target="../tags/tag3606.xml"/><Relationship Id="rId73" Type="http://schemas.openxmlformats.org/officeDocument/2006/relationships/tags" Target="../tags/tag3614.xml"/><Relationship Id="rId78" Type="http://schemas.openxmlformats.org/officeDocument/2006/relationships/tags" Target="../tags/tag3619.xml"/><Relationship Id="rId81" Type="http://schemas.openxmlformats.org/officeDocument/2006/relationships/tags" Target="../tags/tag3622.xml"/><Relationship Id="rId86" Type="http://schemas.openxmlformats.org/officeDocument/2006/relationships/tags" Target="../tags/tag3627.xml"/><Relationship Id="rId94" Type="http://schemas.openxmlformats.org/officeDocument/2006/relationships/tags" Target="../tags/tag3635.xml"/><Relationship Id="rId99" Type="http://schemas.openxmlformats.org/officeDocument/2006/relationships/tags" Target="../tags/tag3640.xml"/><Relationship Id="rId101" Type="http://schemas.openxmlformats.org/officeDocument/2006/relationships/tags" Target="../tags/tag3642.xml"/><Relationship Id="rId122" Type="http://schemas.openxmlformats.org/officeDocument/2006/relationships/tags" Target="../tags/tag3663.xml"/><Relationship Id="rId130" Type="http://schemas.openxmlformats.org/officeDocument/2006/relationships/slideLayout" Target="../slideLayouts/slideLayout9.xml"/><Relationship Id="rId4" Type="http://schemas.openxmlformats.org/officeDocument/2006/relationships/tags" Target="../tags/tag3545.xml"/><Relationship Id="rId9" Type="http://schemas.openxmlformats.org/officeDocument/2006/relationships/tags" Target="../tags/tag3550.xml"/><Relationship Id="rId13" Type="http://schemas.openxmlformats.org/officeDocument/2006/relationships/tags" Target="../tags/tag3554.xml"/><Relationship Id="rId18" Type="http://schemas.openxmlformats.org/officeDocument/2006/relationships/tags" Target="../tags/tag3559.xml"/><Relationship Id="rId39" Type="http://schemas.openxmlformats.org/officeDocument/2006/relationships/tags" Target="../tags/tag3580.xml"/><Relationship Id="rId109" Type="http://schemas.openxmlformats.org/officeDocument/2006/relationships/tags" Target="../tags/tag3650.xml"/><Relationship Id="rId34" Type="http://schemas.openxmlformats.org/officeDocument/2006/relationships/tags" Target="../tags/tag3575.xml"/><Relationship Id="rId50" Type="http://schemas.openxmlformats.org/officeDocument/2006/relationships/tags" Target="../tags/tag3591.xml"/><Relationship Id="rId55" Type="http://schemas.openxmlformats.org/officeDocument/2006/relationships/tags" Target="../tags/tag3596.xml"/><Relationship Id="rId76" Type="http://schemas.openxmlformats.org/officeDocument/2006/relationships/tags" Target="../tags/tag3617.xml"/><Relationship Id="rId97" Type="http://schemas.openxmlformats.org/officeDocument/2006/relationships/tags" Target="../tags/tag3638.xml"/><Relationship Id="rId104" Type="http://schemas.openxmlformats.org/officeDocument/2006/relationships/tags" Target="../tags/tag3645.xml"/><Relationship Id="rId120" Type="http://schemas.openxmlformats.org/officeDocument/2006/relationships/tags" Target="../tags/tag3661.xml"/><Relationship Id="rId125" Type="http://schemas.openxmlformats.org/officeDocument/2006/relationships/tags" Target="../tags/tag3666.xml"/><Relationship Id="rId7" Type="http://schemas.openxmlformats.org/officeDocument/2006/relationships/tags" Target="../tags/tag3548.xml"/><Relationship Id="rId71" Type="http://schemas.openxmlformats.org/officeDocument/2006/relationships/tags" Target="../tags/tag3612.xml"/><Relationship Id="rId92" Type="http://schemas.openxmlformats.org/officeDocument/2006/relationships/tags" Target="../tags/tag3633.xml"/><Relationship Id="rId2" Type="http://schemas.openxmlformats.org/officeDocument/2006/relationships/tags" Target="../tags/tag3543.xml"/><Relationship Id="rId29" Type="http://schemas.openxmlformats.org/officeDocument/2006/relationships/tags" Target="../tags/tag3570.xml"/><Relationship Id="rId24" Type="http://schemas.openxmlformats.org/officeDocument/2006/relationships/tags" Target="../tags/tag3565.xml"/><Relationship Id="rId40" Type="http://schemas.openxmlformats.org/officeDocument/2006/relationships/tags" Target="../tags/tag3581.xml"/><Relationship Id="rId45" Type="http://schemas.openxmlformats.org/officeDocument/2006/relationships/tags" Target="../tags/tag3586.xml"/><Relationship Id="rId66" Type="http://schemas.openxmlformats.org/officeDocument/2006/relationships/tags" Target="../tags/tag3607.xml"/><Relationship Id="rId87" Type="http://schemas.openxmlformats.org/officeDocument/2006/relationships/tags" Target="../tags/tag3628.xml"/><Relationship Id="rId110" Type="http://schemas.openxmlformats.org/officeDocument/2006/relationships/tags" Target="../tags/tag3651.xml"/><Relationship Id="rId115" Type="http://schemas.openxmlformats.org/officeDocument/2006/relationships/tags" Target="../tags/tag3656.xml"/><Relationship Id="rId131" Type="http://schemas.openxmlformats.org/officeDocument/2006/relationships/notesSlide" Target="../notesSlides/notesSlide83.xml"/><Relationship Id="rId61" Type="http://schemas.openxmlformats.org/officeDocument/2006/relationships/tags" Target="../tags/tag3602.xml"/><Relationship Id="rId82" Type="http://schemas.openxmlformats.org/officeDocument/2006/relationships/tags" Target="../tags/tag3623.xml"/><Relationship Id="rId19" Type="http://schemas.openxmlformats.org/officeDocument/2006/relationships/tags" Target="../tags/tag3560.xml"/></Relationships>
</file>

<file path=ppt/slides/_rels/slide86.xml.rels><?xml version="1.0" encoding="UTF-8" standalone="yes"?>
<Relationships xmlns="http://schemas.openxmlformats.org/package/2006/relationships"><Relationship Id="rId26" Type="http://schemas.openxmlformats.org/officeDocument/2006/relationships/tags" Target="../tags/tag3696.xml"/><Relationship Id="rId117" Type="http://schemas.openxmlformats.org/officeDocument/2006/relationships/tags" Target="../tags/tag3787.xml"/><Relationship Id="rId21" Type="http://schemas.openxmlformats.org/officeDocument/2006/relationships/tags" Target="../tags/tag3691.xml"/><Relationship Id="rId42" Type="http://schemas.openxmlformats.org/officeDocument/2006/relationships/tags" Target="../tags/tag3712.xml"/><Relationship Id="rId47" Type="http://schemas.openxmlformats.org/officeDocument/2006/relationships/tags" Target="../tags/tag3717.xml"/><Relationship Id="rId63" Type="http://schemas.openxmlformats.org/officeDocument/2006/relationships/tags" Target="../tags/tag3733.xml"/><Relationship Id="rId68" Type="http://schemas.openxmlformats.org/officeDocument/2006/relationships/tags" Target="../tags/tag3738.xml"/><Relationship Id="rId84" Type="http://schemas.openxmlformats.org/officeDocument/2006/relationships/tags" Target="../tags/tag3754.xml"/><Relationship Id="rId89" Type="http://schemas.openxmlformats.org/officeDocument/2006/relationships/tags" Target="../tags/tag3759.xml"/><Relationship Id="rId112" Type="http://schemas.openxmlformats.org/officeDocument/2006/relationships/tags" Target="../tags/tag3782.xml"/><Relationship Id="rId16" Type="http://schemas.openxmlformats.org/officeDocument/2006/relationships/tags" Target="../tags/tag3686.xml"/><Relationship Id="rId107" Type="http://schemas.openxmlformats.org/officeDocument/2006/relationships/tags" Target="../tags/tag3777.xml"/><Relationship Id="rId11" Type="http://schemas.openxmlformats.org/officeDocument/2006/relationships/tags" Target="../tags/tag3681.xml"/><Relationship Id="rId32" Type="http://schemas.openxmlformats.org/officeDocument/2006/relationships/tags" Target="../tags/tag3702.xml"/><Relationship Id="rId37" Type="http://schemas.openxmlformats.org/officeDocument/2006/relationships/tags" Target="../tags/tag3707.xml"/><Relationship Id="rId53" Type="http://schemas.openxmlformats.org/officeDocument/2006/relationships/tags" Target="../tags/tag3723.xml"/><Relationship Id="rId58" Type="http://schemas.openxmlformats.org/officeDocument/2006/relationships/tags" Target="../tags/tag3728.xml"/><Relationship Id="rId74" Type="http://schemas.openxmlformats.org/officeDocument/2006/relationships/tags" Target="../tags/tag3744.xml"/><Relationship Id="rId79" Type="http://schemas.openxmlformats.org/officeDocument/2006/relationships/tags" Target="../tags/tag3749.xml"/><Relationship Id="rId102" Type="http://schemas.openxmlformats.org/officeDocument/2006/relationships/tags" Target="../tags/tag3772.xml"/><Relationship Id="rId123" Type="http://schemas.openxmlformats.org/officeDocument/2006/relationships/tags" Target="../tags/tag3793.xml"/><Relationship Id="rId128" Type="http://schemas.openxmlformats.org/officeDocument/2006/relationships/tags" Target="../tags/tag3798.xml"/><Relationship Id="rId5" Type="http://schemas.openxmlformats.org/officeDocument/2006/relationships/tags" Target="../tags/tag3675.xml"/><Relationship Id="rId90" Type="http://schemas.openxmlformats.org/officeDocument/2006/relationships/tags" Target="../tags/tag3760.xml"/><Relationship Id="rId95" Type="http://schemas.openxmlformats.org/officeDocument/2006/relationships/tags" Target="../tags/tag3765.xml"/><Relationship Id="rId19" Type="http://schemas.openxmlformats.org/officeDocument/2006/relationships/tags" Target="../tags/tag3689.xml"/><Relationship Id="rId14" Type="http://schemas.openxmlformats.org/officeDocument/2006/relationships/tags" Target="../tags/tag3684.xml"/><Relationship Id="rId22" Type="http://schemas.openxmlformats.org/officeDocument/2006/relationships/tags" Target="../tags/tag3692.xml"/><Relationship Id="rId27" Type="http://schemas.openxmlformats.org/officeDocument/2006/relationships/tags" Target="../tags/tag3697.xml"/><Relationship Id="rId30" Type="http://schemas.openxmlformats.org/officeDocument/2006/relationships/tags" Target="../tags/tag3700.xml"/><Relationship Id="rId35" Type="http://schemas.openxmlformats.org/officeDocument/2006/relationships/tags" Target="../tags/tag3705.xml"/><Relationship Id="rId43" Type="http://schemas.openxmlformats.org/officeDocument/2006/relationships/tags" Target="../tags/tag3713.xml"/><Relationship Id="rId48" Type="http://schemas.openxmlformats.org/officeDocument/2006/relationships/tags" Target="../tags/tag3718.xml"/><Relationship Id="rId56" Type="http://schemas.openxmlformats.org/officeDocument/2006/relationships/tags" Target="../tags/tag3726.xml"/><Relationship Id="rId64" Type="http://schemas.openxmlformats.org/officeDocument/2006/relationships/tags" Target="../tags/tag3734.xml"/><Relationship Id="rId69" Type="http://schemas.openxmlformats.org/officeDocument/2006/relationships/tags" Target="../tags/tag3739.xml"/><Relationship Id="rId77" Type="http://schemas.openxmlformats.org/officeDocument/2006/relationships/tags" Target="../tags/tag3747.xml"/><Relationship Id="rId100" Type="http://schemas.openxmlformats.org/officeDocument/2006/relationships/tags" Target="../tags/tag3770.xml"/><Relationship Id="rId105" Type="http://schemas.openxmlformats.org/officeDocument/2006/relationships/tags" Target="../tags/tag3775.xml"/><Relationship Id="rId113" Type="http://schemas.openxmlformats.org/officeDocument/2006/relationships/tags" Target="../tags/tag3783.xml"/><Relationship Id="rId118" Type="http://schemas.openxmlformats.org/officeDocument/2006/relationships/tags" Target="../tags/tag3788.xml"/><Relationship Id="rId126" Type="http://schemas.openxmlformats.org/officeDocument/2006/relationships/tags" Target="../tags/tag3796.xml"/><Relationship Id="rId8" Type="http://schemas.openxmlformats.org/officeDocument/2006/relationships/tags" Target="../tags/tag3678.xml"/><Relationship Id="rId51" Type="http://schemas.openxmlformats.org/officeDocument/2006/relationships/tags" Target="../tags/tag3721.xml"/><Relationship Id="rId72" Type="http://schemas.openxmlformats.org/officeDocument/2006/relationships/tags" Target="../tags/tag3742.xml"/><Relationship Id="rId80" Type="http://schemas.openxmlformats.org/officeDocument/2006/relationships/tags" Target="../tags/tag3750.xml"/><Relationship Id="rId85" Type="http://schemas.openxmlformats.org/officeDocument/2006/relationships/tags" Target="../tags/tag3755.xml"/><Relationship Id="rId93" Type="http://schemas.openxmlformats.org/officeDocument/2006/relationships/tags" Target="../tags/tag3763.xml"/><Relationship Id="rId98" Type="http://schemas.openxmlformats.org/officeDocument/2006/relationships/tags" Target="../tags/tag3768.xml"/><Relationship Id="rId121" Type="http://schemas.openxmlformats.org/officeDocument/2006/relationships/tags" Target="../tags/tag3791.xml"/><Relationship Id="rId3" Type="http://schemas.openxmlformats.org/officeDocument/2006/relationships/tags" Target="../tags/tag3673.xml"/><Relationship Id="rId12" Type="http://schemas.openxmlformats.org/officeDocument/2006/relationships/tags" Target="../tags/tag3682.xml"/><Relationship Id="rId17" Type="http://schemas.openxmlformats.org/officeDocument/2006/relationships/tags" Target="../tags/tag3687.xml"/><Relationship Id="rId25" Type="http://schemas.openxmlformats.org/officeDocument/2006/relationships/tags" Target="../tags/tag3695.xml"/><Relationship Id="rId33" Type="http://schemas.openxmlformats.org/officeDocument/2006/relationships/tags" Target="../tags/tag3703.xml"/><Relationship Id="rId38" Type="http://schemas.openxmlformats.org/officeDocument/2006/relationships/tags" Target="../tags/tag3708.xml"/><Relationship Id="rId46" Type="http://schemas.openxmlformats.org/officeDocument/2006/relationships/tags" Target="../tags/tag3716.xml"/><Relationship Id="rId59" Type="http://schemas.openxmlformats.org/officeDocument/2006/relationships/tags" Target="../tags/tag3729.xml"/><Relationship Id="rId67" Type="http://schemas.openxmlformats.org/officeDocument/2006/relationships/tags" Target="../tags/tag3737.xml"/><Relationship Id="rId103" Type="http://schemas.openxmlformats.org/officeDocument/2006/relationships/tags" Target="../tags/tag3773.xml"/><Relationship Id="rId108" Type="http://schemas.openxmlformats.org/officeDocument/2006/relationships/tags" Target="../tags/tag3778.xml"/><Relationship Id="rId116" Type="http://schemas.openxmlformats.org/officeDocument/2006/relationships/tags" Target="../tags/tag3786.xml"/><Relationship Id="rId124" Type="http://schemas.openxmlformats.org/officeDocument/2006/relationships/tags" Target="../tags/tag3794.xml"/><Relationship Id="rId129" Type="http://schemas.openxmlformats.org/officeDocument/2006/relationships/tags" Target="../tags/tag3799.xml"/><Relationship Id="rId20" Type="http://schemas.openxmlformats.org/officeDocument/2006/relationships/tags" Target="../tags/tag3690.xml"/><Relationship Id="rId41" Type="http://schemas.openxmlformats.org/officeDocument/2006/relationships/tags" Target="../tags/tag3711.xml"/><Relationship Id="rId54" Type="http://schemas.openxmlformats.org/officeDocument/2006/relationships/tags" Target="../tags/tag3724.xml"/><Relationship Id="rId62" Type="http://schemas.openxmlformats.org/officeDocument/2006/relationships/tags" Target="../tags/tag3732.xml"/><Relationship Id="rId70" Type="http://schemas.openxmlformats.org/officeDocument/2006/relationships/tags" Target="../tags/tag3740.xml"/><Relationship Id="rId75" Type="http://schemas.openxmlformats.org/officeDocument/2006/relationships/tags" Target="../tags/tag3745.xml"/><Relationship Id="rId83" Type="http://schemas.openxmlformats.org/officeDocument/2006/relationships/tags" Target="../tags/tag3753.xml"/><Relationship Id="rId88" Type="http://schemas.openxmlformats.org/officeDocument/2006/relationships/tags" Target="../tags/tag3758.xml"/><Relationship Id="rId91" Type="http://schemas.openxmlformats.org/officeDocument/2006/relationships/tags" Target="../tags/tag3761.xml"/><Relationship Id="rId96" Type="http://schemas.openxmlformats.org/officeDocument/2006/relationships/tags" Target="../tags/tag3766.xml"/><Relationship Id="rId111" Type="http://schemas.openxmlformats.org/officeDocument/2006/relationships/tags" Target="../tags/tag3781.xml"/><Relationship Id="rId1" Type="http://schemas.openxmlformats.org/officeDocument/2006/relationships/tags" Target="../tags/tag3671.xml"/><Relationship Id="rId6" Type="http://schemas.openxmlformats.org/officeDocument/2006/relationships/tags" Target="../tags/tag3676.xml"/><Relationship Id="rId15" Type="http://schemas.openxmlformats.org/officeDocument/2006/relationships/tags" Target="../tags/tag3685.xml"/><Relationship Id="rId23" Type="http://schemas.openxmlformats.org/officeDocument/2006/relationships/tags" Target="../tags/tag3693.xml"/><Relationship Id="rId28" Type="http://schemas.openxmlformats.org/officeDocument/2006/relationships/tags" Target="../tags/tag3698.xml"/><Relationship Id="rId36" Type="http://schemas.openxmlformats.org/officeDocument/2006/relationships/tags" Target="../tags/tag3706.xml"/><Relationship Id="rId49" Type="http://schemas.openxmlformats.org/officeDocument/2006/relationships/tags" Target="../tags/tag3719.xml"/><Relationship Id="rId57" Type="http://schemas.openxmlformats.org/officeDocument/2006/relationships/tags" Target="../tags/tag3727.xml"/><Relationship Id="rId106" Type="http://schemas.openxmlformats.org/officeDocument/2006/relationships/tags" Target="../tags/tag3776.xml"/><Relationship Id="rId114" Type="http://schemas.openxmlformats.org/officeDocument/2006/relationships/tags" Target="../tags/tag3784.xml"/><Relationship Id="rId119" Type="http://schemas.openxmlformats.org/officeDocument/2006/relationships/tags" Target="../tags/tag3789.xml"/><Relationship Id="rId127" Type="http://schemas.openxmlformats.org/officeDocument/2006/relationships/tags" Target="../tags/tag3797.xml"/><Relationship Id="rId10" Type="http://schemas.openxmlformats.org/officeDocument/2006/relationships/tags" Target="../tags/tag3680.xml"/><Relationship Id="rId31" Type="http://schemas.openxmlformats.org/officeDocument/2006/relationships/tags" Target="../tags/tag3701.xml"/><Relationship Id="rId44" Type="http://schemas.openxmlformats.org/officeDocument/2006/relationships/tags" Target="../tags/tag3714.xml"/><Relationship Id="rId52" Type="http://schemas.openxmlformats.org/officeDocument/2006/relationships/tags" Target="../tags/tag3722.xml"/><Relationship Id="rId60" Type="http://schemas.openxmlformats.org/officeDocument/2006/relationships/tags" Target="../tags/tag3730.xml"/><Relationship Id="rId65" Type="http://schemas.openxmlformats.org/officeDocument/2006/relationships/tags" Target="../tags/tag3735.xml"/><Relationship Id="rId73" Type="http://schemas.openxmlformats.org/officeDocument/2006/relationships/tags" Target="../tags/tag3743.xml"/><Relationship Id="rId78" Type="http://schemas.openxmlformats.org/officeDocument/2006/relationships/tags" Target="../tags/tag3748.xml"/><Relationship Id="rId81" Type="http://schemas.openxmlformats.org/officeDocument/2006/relationships/tags" Target="../tags/tag3751.xml"/><Relationship Id="rId86" Type="http://schemas.openxmlformats.org/officeDocument/2006/relationships/tags" Target="../tags/tag3756.xml"/><Relationship Id="rId94" Type="http://schemas.openxmlformats.org/officeDocument/2006/relationships/tags" Target="../tags/tag3764.xml"/><Relationship Id="rId99" Type="http://schemas.openxmlformats.org/officeDocument/2006/relationships/tags" Target="../tags/tag3769.xml"/><Relationship Id="rId101" Type="http://schemas.openxmlformats.org/officeDocument/2006/relationships/tags" Target="../tags/tag3771.xml"/><Relationship Id="rId122" Type="http://schemas.openxmlformats.org/officeDocument/2006/relationships/tags" Target="../tags/tag3792.xml"/><Relationship Id="rId130" Type="http://schemas.openxmlformats.org/officeDocument/2006/relationships/slideLayout" Target="../slideLayouts/slideLayout9.xml"/><Relationship Id="rId4" Type="http://schemas.openxmlformats.org/officeDocument/2006/relationships/tags" Target="../tags/tag3674.xml"/><Relationship Id="rId9" Type="http://schemas.openxmlformats.org/officeDocument/2006/relationships/tags" Target="../tags/tag3679.xml"/><Relationship Id="rId13" Type="http://schemas.openxmlformats.org/officeDocument/2006/relationships/tags" Target="../tags/tag3683.xml"/><Relationship Id="rId18" Type="http://schemas.openxmlformats.org/officeDocument/2006/relationships/tags" Target="../tags/tag3688.xml"/><Relationship Id="rId39" Type="http://schemas.openxmlformats.org/officeDocument/2006/relationships/tags" Target="../tags/tag3709.xml"/><Relationship Id="rId109" Type="http://schemas.openxmlformats.org/officeDocument/2006/relationships/tags" Target="../tags/tag3779.xml"/><Relationship Id="rId34" Type="http://schemas.openxmlformats.org/officeDocument/2006/relationships/tags" Target="../tags/tag3704.xml"/><Relationship Id="rId50" Type="http://schemas.openxmlformats.org/officeDocument/2006/relationships/tags" Target="../tags/tag3720.xml"/><Relationship Id="rId55" Type="http://schemas.openxmlformats.org/officeDocument/2006/relationships/tags" Target="../tags/tag3725.xml"/><Relationship Id="rId76" Type="http://schemas.openxmlformats.org/officeDocument/2006/relationships/tags" Target="../tags/tag3746.xml"/><Relationship Id="rId97" Type="http://schemas.openxmlformats.org/officeDocument/2006/relationships/tags" Target="../tags/tag3767.xml"/><Relationship Id="rId104" Type="http://schemas.openxmlformats.org/officeDocument/2006/relationships/tags" Target="../tags/tag3774.xml"/><Relationship Id="rId120" Type="http://schemas.openxmlformats.org/officeDocument/2006/relationships/tags" Target="../tags/tag3790.xml"/><Relationship Id="rId125" Type="http://schemas.openxmlformats.org/officeDocument/2006/relationships/tags" Target="../tags/tag3795.xml"/><Relationship Id="rId7" Type="http://schemas.openxmlformats.org/officeDocument/2006/relationships/tags" Target="../tags/tag3677.xml"/><Relationship Id="rId71" Type="http://schemas.openxmlformats.org/officeDocument/2006/relationships/tags" Target="../tags/tag3741.xml"/><Relationship Id="rId92" Type="http://schemas.openxmlformats.org/officeDocument/2006/relationships/tags" Target="../tags/tag3762.xml"/><Relationship Id="rId2" Type="http://schemas.openxmlformats.org/officeDocument/2006/relationships/tags" Target="../tags/tag3672.xml"/><Relationship Id="rId29" Type="http://schemas.openxmlformats.org/officeDocument/2006/relationships/tags" Target="../tags/tag3699.xml"/><Relationship Id="rId24" Type="http://schemas.openxmlformats.org/officeDocument/2006/relationships/tags" Target="../tags/tag3694.xml"/><Relationship Id="rId40" Type="http://schemas.openxmlformats.org/officeDocument/2006/relationships/tags" Target="../tags/tag3710.xml"/><Relationship Id="rId45" Type="http://schemas.openxmlformats.org/officeDocument/2006/relationships/tags" Target="../tags/tag3715.xml"/><Relationship Id="rId66" Type="http://schemas.openxmlformats.org/officeDocument/2006/relationships/tags" Target="../tags/tag3736.xml"/><Relationship Id="rId87" Type="http://schemas.openxmlformats.org/officeDocument/2006/relationships/tags" Target="../tags/tag3757.xml"/><Relationship Id="rId110" Type="http://schemas.openxmlformats.org/officeDocument/2006/relationships/tags" Target="../tags/tag3780.xml"/><Relationship Id="rId115" Type="http://schemas.openxmlformats.org/officeDocument/2006/relationships/tags" Target="../tags/tag3785.xml"/><Relationship Id="rId131" Type="http://schemas.openxmlformats.org/officeDocument/2006/relationships/notesSlide" Target="../notesSlides/notesSlide84.xml"/><Relationship Id="rId61" Type="http://schemas.openxmlformats.org/officeDocument/2006/relationships/tags" Target="../tags/tag3731.xml"/><Relationship Id="rId82" Type="http://schemas.openxmlformats.org/officeDocument/2006/relationships/tags" Target="../tags/tag3752.xml"/></Relationships>
</file>

<file path=ppt/slides/_rels/slide87.xml.rels><?xml version="1.0" encoding="UTF-8" standalone="yes"?>
<Relationships xmlns="http://schemas.openxmlformats.org/package/2006/relationships"><Relationship Id="rId26" Type="http://schemas.openxmlformats.org/officeDocument/2006/relationships/tags" Target="../tags/tag3825.xml"/><Relationship Id="rId117" Type="http://schemas.openxmlformats.org/officeDocument/2006/relationships/tags" Target="../tags/tag3916.xml"/><Relationship Id="rId21" Type="http://schemas.openxmlformats.org/officeDocument/2006/relationships/tags" Target="../tags/tag3820.xml"/><Relationship Id="rId42" Type="http://schemas.openxmlformats.org/officeDocument/2006/relationships/tags" Target="../tags/tag3841.xml"/><Relationship Id="rId47" Type="http://schemas.openxmlformats.org/officeDocument/2006/relationships/tags" Target="../tags/tag3846.xml"/><Relationship Id="rId63" Type="http://schemas.openxmlformats.org/officeDocument/2006/relationships/tags" Target="../tags/tag3862.xml"/><Relationship Id="rId68" Type="http://schemas.openxmlformats.org/officeDocument/2006/relationships/tags" Target="../tags/tag3867.xml"/><Relationship Id="rId84" Type="http://schemas.openxmlformats.org/officeDocument/2006/relationships/tags" Target="../tags/tag3883.xml"/><Relationship Id="rId89" Type="http://schemas.openxmlformats.org/officeDocument/2006/relationships/tags" Target="../tags/tag3888.xml"/><Relationship Id="rId112" Type="http://schemas.openxmlformats.org/officeDocument/2006/relationships/tags" Target="../tags/tag3911.xml"/><Relationship Id="rId16" Type="http://schemas.openxmlformats.org/officeDocument/2006/relationships/tags" Target="../tags/tag3815.xml"/><Relationship Id="rId107" Type="http://schemas.openxmlformats.org/officeDocument/2006/relationships/tags" Target="../tags/tag3906.xml"/><Relationship Id="rId11" Type="http://schemas.openxmlformats.org/officeDocument/2006/relationships/tags" Target="../tags/tag3810.xml"/><Relationship Id="rId32" Type="http://schemas.openxmlformats.org/officeDocument/2006/relationships/tags" Target="../tags/tag3831.xml"/><Relationship Id="rId37" Type="http://schemas.openxmlformats.org/officeDocument/2006/relationships/tags" Target="../tags/tag3836.xml"/><Relationship Id="rId53" Type="http://schemas.openxmlformats.org/officeDocument/2006/relationships/tags" Target="../tags/tag3852.xml"/><Relationship Id="rId58" Type="http://schemas.openxmlformats.org/officeDocument/2006/relationships/tags" Target="../tags/tag3857.xml"/><Relationship Id="rId74" Type="http://schemas.openxmlformats.org/officeDocument/2006/relationships/tags" Target="../tags/tag3873.xml"/><Relationship Id="rId79" Type="http://schemas.openxmlformats.org/officeDocument/2006/relationships/tags" Target="../tags/tag3878.xml"/><Relationship Id="rId102" Type="http://schemas.openxmlformats.org/officeDocument/2006/relationships/tags" Target="../tags/tag3901.xml"/><Relationship Id="rId123" Type="http://schemas.openxmlformats.org/officeDocument/2006/relationships/tags" Target="../tags/tag3922.xml"/><Relationship Id="rId128" Type="http://schemas.openxmlformats.org/officeDocument/2006/relationships/tags" Target="../tags/tag3927.xml"/><Relationship Id="rId5" Type="http://schemas.openxmlformats.org/officeDocument/2006/relationships/tags" Target="../tags/tag3804.xml"/><Relationship Id="rId90" Type="http://schemas.openxmlformats.org/officeDocument/2006/relationships/tags" Target="../tags/tag3889.xml"/><Relationship Id="rId95" Type="http://schemas.openxmlformats.org/officeDocument/2006/relationships/tags" Target="../tags/tag3894.xml"/><Relationship Id="rId19" Type="http://schemas.openxmlformats.org/officeDocument/2006/relationships/tags" Target="../tags/tag3818.xml"/><Relationship Id="rId14" Type="http://schemas.openxmlformats.org/officeDocument/2006/relationships/tags" Target="../tags/tag3813.xml"/><Relationship Id="rId22" Type="http://schemas.openxmlformats.org/officeDocument/2006/relationships/tags" Target="../tags/tag3821.xml"/><Relationship Id="rId27" Type="http://schemas.openxmlformats.org/officeDocument/2006/relationships/tags" Target="../tags/tag3826.xml"/><Relationship Id="rId30" Type="http://schemas.openxmlformats.org/officeDocument/2006/relationships/tags" Target="../tags/tag3829.xml"/><Relationship Id="rId35" Type="http://schemas.openxmlformats.org/officeDocument/2006/relationships/tags" Target="../tags/tag3834.xml"/><Relationship Id="rId43" Type="http://schemas.openxmlformats.org/officeDocument/2006/relationships/tags" Target="../tags/tag3842.xml"/><Relationship Id="rId48" Type="http://schemas.openxmlformats.org/officeDocument/2006/relationships/tags" Target="../tags/tag3847.xml"/><Relationship Id="rId56" Type="http://schemas.openxmlformats.org/officeDocument/2006/relationships/tags" Target="../tags/tag3855.xml"/><Relationship Id="rId64" Type="http://schemas.openxmlformats.org/officeDocument/2006/relationships/tags" Target="../tags/tag3863.xml"/><Relationship Id="rId69" Type="http://schemas.openxmlformats.org/officeDocument/2006/relationships/tags" Target="../tags/tag3868.xml"/><Relationship Id="rId77" Type="http://schemas.openxmlformats.org/officeDocument/2006/relationships/tags" Target="../tags/tag3876.xml"/><Relationship Id="rId100" Type="http://schemas.openxmlformats.org/officeDocument/2006/relationships/tags" Target="../tags/tag3899.xml"/><Relationship Id="rId105" Type="http://schemas.openxmlformats.org/officeDocument/2006/relationships/tags" Target="../tags/tag3904.xml"/><Relationship Id="rId113" Type="http://schemas.openxmlformats.org/officeDocument/2006/relationships/tags" Target="../tags/tag3912.xml"/><Relationship Id="rId118" Type="http://schemas.openxmlformats.org/officeDocument/2006/relationships/tags" Target="../tags/tag3917.xml"/><Relationship Id="rId126" Type="http://schemas.openxmlformats.org/officeDocument/2006/relationships/tags" Target="../tags/tag3925.xml"/><Relationship Id="rId8" Type="http://schemas.openxmlformats.org/officeDocument/2006/relationships/tags" Target="../tags/tag3807.xml"/><Relationship Id="rId51" Type="http://schemas.openxmlformats.org/officeDocument/2006/relationships/tags" Target="../tags/tag3850.xml"/><Relationship Id="rId72" Type="http://schemas.openxmlformats.org/officeDocument/2006/relationships/tags" Target="../tags/tag3871.xml"/><Relationship Id="rId80" Type="http://schemas.openxmlformats.org/officeDocument/2006/relationships/tags" Target="../tags/tag3879.xml"/><Relationship Id="rId85" Type="http://schemas.openxmlformats.org/officeDocument/2006/relationships/tags" Target="../tags/tag3884.xml"/><Relationship Id="rId93" Type="http://schemas.openxmlformats.org/officeDocument/2006/relationships/tags" Target="../tags/tag3892.xml"/><Relationship Id="rId98" Type="http://schemas.openxmlformats.org/officeDocument/2006/relationships/tags" Target="../tags/tag3897.xml"/><Relationship Id="rId121" Type="http://schemas.openxmlformats.org/officeDocument/2006/relationships/tags" Target="../tags/tag3920.xml"/><Relationship Id="rId3" Type="http://schemas.openxmlformats.org/officeDocument/2006/relationships/tags" Target="../tags/tag3802.xml"/><Relationship Id="rId12" Type="http://schemas.openxmlformats.org/officeDocument/2006/relationships/tags" Target="../tags/tag3811.xml"/><Relationship Id="rId17" Type="http://schemas.openxmlformats.org/officeDocument/2006/relationships/tags" Target="../tags/tag3816.xml"/><Relationship Id="rId25" Type="http://schemas.openxmlformats.org/officeDocument/2006/relationships/tags" Target="../tags/tag3824.xml"/><Relationship Id="rId33" Type="http://schemas.openxmlformats.org/officeDocument/2006/relationships/tags" Target="../tags/tag3832.xml"/><Relationship Id="rId38" Type="http://schemas.openxmlformats.org/officeDocument/2006/relationships/tags" Target="../tags/tag3837.xml"/><Relationship Id="rId46" Type="http://schemas.openxmlformats.org/officeDocument/2006/relationships/tags" Target="../tags/tag3845.xml"/><Relationship Id="rId59" Type="http://schemas.openxmlformats.org/officeDocument/2006/relationships/tags" Target="../tags/tag3858.xml"/><Relationship Id="rId67" Type="http://schemas.openxmlformats.org/officeDocument/2006/relationships/tags" Target="../tags/tag3866.xml"/><Relationship Id="rId103" Type="http://schemas.openxmlformats.org/officeDocument/2006/relationships/tags" Target="../tags/tag3902.xml"/><Relationship Id="rId108" Type="http://schemas.openxmlformats.org/officeDocument/2006/relationships/tags" Target="../tags/tag3907.xml"/><Relationship Id="rId116" Type="http://schemas.openxmlformats.org/officeDocument/2006/relationships/tags" Target="../tags/tag3915.xml"/><Relationship Id="rId124" Type="http://schemas.openxmlformats.org/officeDocument/2006/relationships/tags" Target="../tags/tag3923.xml"/><Relationship Id="rId129" Type="http://schemas.openxmlformats.org/officeDocument/2006/relationships/tags" Target="../tags/tag3928.xml"/><Relationship Id="rId20" Type="http://schemas.openxmlformats.org/officeDocument/2006/relationships/tags" Target="../tags/tag3819.xml"/><Relationship Id="rId41" Type="http://schemas.openxmlformats.org/officeDocument/2006/relationships/tags" Target="../tags/tag3840.xml"/><Relationship Id="rId54" Type="http://schemas.openxmlformats.org/officeDocument/2006/relationships/tags" Target="../tags/tag3853.xml"/><Relationship Id="rId62" Type="http://schemas.openxmlformats.org/officeDocument/2006/relationships/tags" Target="../tags/tag3861.xml"/><Relationship Id="rId70" Type="http://schemas.openxmlformats.org/officeDocument/2006/relationships/tags" Target="../tags/tag3869.xml"/><Relationship Id="rId75" Type="http://schemas.openxmlformats.org/officeDocument/2006/relationships/tags" Target="../tags/tag3874.xml"/><Relationship Id="rId83" Type="http://schemas.openxmlformats.org/officeDocument/2006/relationships/tags" Target="../tags/tag3882.xml"/><Relationship Id="rId88" Type="http://schemas.openxmlformats.org/officeDocument/2006/relationships/tags" Target="../tags/tag3887.xml"/><Relationship Id="rId91" Type="http://schemas.openxmlformats.org/officeDocument/2006/relationships/tags" Target="../tags/tag3890.xml"/><Relationship Id="rId96" Type="http://schemas.openxmlformats.org/officeDocument/2006/relationships/tags" Target="../tags/tag3895.xml"/><Relationship Id="rId111" Type="http://schemas.openxmlformats.org/officeDocument/2006/relationships/tags" Target="../tags/tag3910.xml"/><Relationship Id="rId1" Type="http://schemas.openxmlformats.org/officeDocument/2006/relationships/tags" Target="../tags/tag3800.xml"/><Relationship Id="rId6" Type="http://schemas.openxmlformats.org/officeDocument/2006/relationships/tags" Target="../tags/tag3805.xml"/><Relationship Id="rId15" Type="http://schemas.openxmlformats.org/officeDocument/2006/relationships/tags" Target="../tags/tag3814.xml"/><Relationship Id="rId23" Type="http://schemas.openxmlformats.org/officeDocument/2006/relationships/tags" Target="../tags/tag3822.xml"/><Relationship Id="rId28" Type="http://schemas.openxmlformats.org/officeDocument/2006/relationships/tags" Target="../tags/tag3827.xml"/><Relationship Id="rId36" Type="http://schemas.openxmlformats.org/officeDocument/2006/relationships/tags" Target="../tags/tag3835.xml"/><Relationship Id="rId49" Type="http://schemas.openxmlformats.org/officeDocument/2006/relationships/tags" Target="../tags/tag3848.xml"/><Relationship Id="rId57" Type="http://schemas.openxmlformats.org/officeDocument/2006/relationships/tags" Target="../tags/tag3856.xml"/><Relationship Id="rId106" Type="http://schemas.openxmlformats.org/officeDocument/2006/relationships/tags" Target="../tags/tag3905.xml"/><Relationship Id="rId114" Type="http://schemas.openxmlformats.org/officeDocument/2006/relationships/tags" Target="../tags/tag3913.xml"/><Relationship Id="rId119" Type="http://schemas.openxmlformats.org/officeDocument/2006/relationships/tags" Target="../tags/tag3918.xml"/><Relationship Id="rId127" Type="http://schemas.openxmlformats.org/officeDocument/2006/relationships/tags" Target="../tags/tag3926.xml"/><Relationship Id="rId10" Type="http://schemas.openxmlformats.org/officeDocument/2006/relationships/tags" Target="../tags/tag3809.xml"/><Relationship Id="rId31" Type="http://schemas.openxmlformats.org/officeDocument/2006/relationships/tags" Target="../tags/tag3830.xml"/><Relationship Id="rId44" Type="http://schemas.openxmlformats.org/officeDocument/2006/relationships/tags" Target="../tags/tag3843.xml"/><Relationship Id="rId52" Type="http://schemas.openxmlformats.org/officeDocument/2006/relationships/tags" Target="../tags/tag3851.xml"/><Relationship Id="rId60" Type="http://schemas.openxmlformats.org/officeDocument/2006/relationships/tags" Target="../tags/tag3859.xml"/><Relationship Id="rId65" Type="http://schemas.openxmlformats.org/officeDocument/2006/relationships/tags" Target="../tags/tag3864.xml"/><Relationship Id="rId73" Type="http://schemas.openxmlformats.org/officeDocument/2006/relationships/tags" Target="../tags/tag3872.xml"/><Relationship Id="rId78" Type="http://schemas.openxmlformats.org/officeDocument/2006/relationships/tags" Target="../tags/tag3877.xml"/><Relationship Id="rId81" Type="http://schemas.openxmlformats.org/officeDocument/2006/relationships/tags" Target="../tags/tag3880.xml"/><Relationship Id="rId86" Type="http://schemas.openxmlformats.org/officeDocument/2006/relationships/tags" Target="../tags/tag3885.xml"/><Relationship Id="rId94" Type="http://schemas.openxmlformats.org/officeDocument/2006/relationships/tags" Target="../tags/tag3893.xml"/><Relationship Id="rId99" Type="http://schemas.openxmlformats.org/officeDocument/2006/relationships/tags" Target="../tags/tag3898.xml"/><Relationship Id="rId101" Type="http://schemas.openxmlformats.org/officeDocument/2006/relationships/tags" Target="../tags/tag3900.xml"/><Relationship Id="rId122" Type="http://schemas.openxmlformats.org/officeDocument/2006/relationships/tags" Target="../tags/tag3921.xml"/><Relationship Id="rId130" Type="http://schemas.openxmlformats.org/officeDocument/2006/relationships/slideLayout" Target="../slideLayouts/slideLayout9.xml"/><Relationship Id="rId4" Type="http://schemas.openxmlformats.org/officeDocument/2006/relationships/tags" Target="../tags/tag3803.xml"/><Relationship Id="rId9" Type="http://schemas.openxmlformats.org/officeDocument/2006/relationships/tags" Target="../tags/tag3808.xml"/><Relationship Id="rId13" Type="http://schemas.openxmlformats.org/officeDocument/2006/relationships/tags" Target="../tags/tag3812.xml"/><Relationship Id="rId18" Type="http://schemas.openxmlformats.org/officeDocument/2006/relationships/tags" Target="../tags/tag3817.xml"/><Relationship Id="rId39" Type="http://schemas.openxmlformats.org/officeDocument/2006/relationships/tags" Target="../tags/tag3838.xml"/><Relationship Id="rId109" Type="http://schemas.openxmlformats.org/officeDocument/2006/relationships/tags" Target="../tags/tag3908.xml"/><Relationship Id="rId34" Type="http://schemas.openxmlformats.org/officeDocument/2006/relationships/tags" Target="../tags/tag3833.xml"/><Relationship Id="rId50" Type="http://schemas.openxmlformats.org/officeDocument/2006/relationships/tags" Target="../tags/tag3849.xml"/><Relationship Id="rId55" Type="http://schemas.openxmlformats.org/officeDocument/2006/relationships/tags" Target="../tags/tag3854.xml"/><Relationship Id="rId76" Type="http://schemas.openxmlformats.org/officeDocument/2006/relationships/tags" Target="../tags/tag3875.xml"/><Relationship Id="rId97" Type="http://schemas.openxmlformats.org/officeDocument/2006/relationships/tags" Target="../tags/tag3896.xml"/><Relationship Id="rId104" Type="http://schemas.openxmlformats.org/officeDocument/2006/relationships/tags" Target="../tags/tag3903.xml"/><Relationship Id="rId120" Type="http://schemas.openxmlformats.org/officeDocument/2006/relationships/tags" Target="../tags/tag3919.xml"/><Relationship Id="rId125" Type="http://schemas.openxmlformats.org/officeDocument/2006/relationships/tags" Target="../tags/tag3924.xml"/><Relationship Id="rId7" Type="http://schemas.openxmlformats.org/officeDocument/2006/relationships/tags" Target="../tags/tag3806.xml"/><Relationship Id="rId71" Type="http://schemas.openxmlformats.org/officeDocument/2006/relationships/tags" Target="../tags/tag3870.xml"/><Relationship Id="rId92" Type="http://schemas.openxmlformats.org/officeDocument/2006/relationships/tags" Target="../tags/tag3891.xml"/><Relationship Id="rId2" Type="http://schemas.openxmlformats.org/officeDocument/2006/relationships/tags" Target="../tags/tag3801.xml"/><Relationship Id="rId29" Type="http://schemas.openxmlformats.org/officeDocument/2006/relationships/tags" Target="../tags/tag3828.xml"/><Relationship Id="rId24" Type="http://schemas.openxmlformats.org/officeDocument/2006/relationships/tags" Target="../tags/tag3823.xml"/><Relationship Id="rId40" Type="http://schemas.openxmlformats.org/officeDocument/2006/relationships/tags" Target="../tags/tag3839.xml"/><Relationship Id="rId45" Type="http://schemas.openxmlformats.org/officeDocument/2006/relationships/tags" Target="../tags/tag3844.xml"/><Relationship Id="rId66" Type="http://schemas.openxmlformats.org/officeDocument/2006/relationships/tags" Target="../tags/tag3865.xml"/><Relationship Id="rId87" Type="http://schemas.openxmlformats.org/officeDocument/2006/relationships/tags" Target="../tags/tag3886.xml"/><Relationship Id="rId110" Type="http://schemas.openxmlformats.org/officeDocument/2006/relationships/tags" Target="../tags/tag3909.xml"/><Relationship Id="rId115" Type="http://schemas.openxmlformats.org/officeDocument/2006/relationships/tags" Target="../tags/tag3914.xml"/><Relationship Id="rId131" Type="http://schemas.openxmlformats.org/officeDocument/2006/relationships/notesSlide" Target="../notesSlides/notesSlide85.xml"/><Relationship Id="rId61" Type="http://schemas.openxmlformats.org/officeDocument/2006/relationships/tags" Target="../tags/tag3860.xml"/><Relationship Id="rId82" Type="http://schemas.openxmlformats.org/officeDocument/2006/relationships/tags" Target="../tags/tag3881.xml"/></Relationships>
</file>

<file path=ppt/slides/_rels/slide88.xml.rels><?xml version="1.0" encoding="UTF-8" standalone="yes"?>
<Relationships xmlns="http://schemas.openxmlformats.org/package/2006/relationships"><Relationship Id="rId26" Type="http://schemas.openxmlformats.org/officeDocument/2006/relationships/tags" Target="../tags/tag3954.xml"/><Relationship Id="rId117" Type="http://schemas.openxmlformats.org/officeDocument/2006/relationships/tags" Target="../tags/tag4045.xml"/><Relationship Id="rId21" Type="http://schemas.openxmlformats.org/officeDocument/2006/relationships/tags" Target="../tags/tag3949.xml"/><Relationship Id="rId42" Type="http://schemas.openxmlformats.org/officeDocument/2006/relationships/tags" Target="../tags/tag3970.xml"/><Relationship Id="rId47" Type="http://schemas.openxmlformats.org/officeDocument/2006/relationships/tags" Target="../tags/tag3975.xml"/><Relationship Id="rId63" Type="http://schemas.openxmlformats.org/officeDocument/2006/relationships/tags" Target="../tags/tag3991.xml"/><Relationship Id="rId68" Type="http://schemas.openxmlformats.org/officeDocument/2006/relationships/tags" Target="../tags/tag3996.xml"/><Relationship Id="rId84" Type="http://schemas.openxmlformats.org/officeDocument/2006/relationships/tags" Target="../tags/tag4012.xml"/><Relationship Id="rId89" Type="http://schemas.openxmlformats.org/officeDocument/2006/relationships/tags" Target="../tags/tag4017.xml"/><Relationship Id="rId112" Type="http://schemas.openxmlformats.org/officeDocument/2006/relationships/tags" Target="../tags/tag4040.xml"/><Relationship Id="rId16" Type="http://schemas.openxmlformats.org/officeDocument/2006/relationships/tags" Target="../tags/tag3944.xml"/><Relationship Id="rId107" Type="http://schemas.openxmlformats.org/officeDocument/2006/relationships/tags" Target="../tags/tag4035.xml"/><Relationship Id="rId11" Type="http://schemas.openxmlformats.org/officeDocument/2006/relationships/tags" Target="../tags/tag3939.xml"/><Relationship Id="rId32" Type="http://schemas.openxmlformats.org/officeDocument/2006/relationships/tags" Target="../tags/tag3960.xml"/><Relationship Id="rId37" Type="http://schemas.openxmlformats.org/officeDocument/2006/relationships/tags" Target="../tags/tag3965.xml"/><Relationship Id="rId53" Type="http://schemas.openxmlformats.org/officeDocument/2006/relationships/tags" Target="../tags/tag3981.xml"/><Relationship Id="rId58" Type="http://schemas.openxmlformats.org/officeDocument/2006/relationships/tags" Target="../tags/tag3986.xml"/><Relationship Id="rId74" Type="http://schemas.openxmlformats.org/officeDocument/2006/relationships/tags" Target="../tags/tag4002.xml"/><Relationship Id="rId79" Type="http://schemas.openxmlformats.org/officeDocument/2006/relationships/tags" Target="../tags/tag4007.xml"/><Relationship Id="rId102" Type="http://schemas.openxmlformats.org/officeDocument/2006/relationships/tags" Target="../tags/tag4030.xml"/><Relationship Id="rId123" Type="http://schemas.openxmlformats.org/officeDocument/2006/relationships/tags" Target="../tags/tag4051.xml"/><Relationship Id="rId128" Type="http://schemas.openxmlformats.org/officeDocument/2006/relationships/tags" Target="../tags/tag4056.xml"/><Relationship Id="rId5" Type="http://schemas.openxmlformats.org/officeDocument/2006/relationships/tags" Target="../tags/tag3933.xml"/><Relationship Id="rId90" Type="http://schemas.openxmlformats.org/officeDocument/2006/relationships/tags" Target="../tags/tag4018.xml"/><Relationship Id="rId95" Type="http://schemas.openxmlformats.org/officeDocument/2006/relationships/tags" Target="../tags/tag4023.xml"/><Relationship Id="rId19" Type="http://schemas.openxmlformats.org/officeDocument/2006/relationships/tags" Target="../tags/tag3947.xml"/><Relationship Id="rId14" Type="http://schemas.openxmlformats.org/officeDocument/2006/relationships/tags" Target="../tags/tag3942.xml"/><Relationship Id="rId22" Type="http://schemas.openxmlformats.org/officeDocument/2006/relationships/tags" Target="../tags/tag3950.xml"/><Relationship Id="rId27" Type="http://schemas.openxmlformats.org/officeDocument/2006/relationships/tags" Target="../tags/tag3955.xml"/><Relationship Id="rId30" Type="http://schemas.openxmlformats.org/officeDocument/2006/relationships/tags" Target="../tags/tag3958.xml"/><Relationship Id="rId35" Type="http://schemas.openxmlformats.org/officeDocument/2006/relationships/tags" Target="../tags/tag3963.xml"/><Relationship Id="rId43" Type="http://schemas.openxmlformats.org/officeDocument/2006/relationships/tags" Target="../tags/tag3971.xml"/><Relationship Id="rId48" Type="http://schemas.openxmlformats.org/officeDocument/2006/relationships/tags" Target="../tags/tag3976.xml"/><Relationship Id="rId56" Type="http://schemas.openxmlformats.org/officeDocument/2006/relationships/tags" Target="../tags/tag3984.xml"/><Relationship Id="rId64" Type="http://schemas.openxmlformats.org/officeDocument/2006/relationships/tags" Target="../tags/tag3992.xml"/><Relationship Id="rId69" Type="http://schemas.openxmlformats.org/officeDocument/2006/relationships/tags" Target="../tags/tag3997.xml"/><Relationship Id="rId77" Type="http://schemas.openxmlformats.org/officeDocument/2006/relationships/tags" Target="../tags/tag4005.xml"/><Relationship Id="rId100" Type="http://schemas.openxmlformats.org/officeDocument/2006/relationships/tags" Target="../tags/tag4028.xml"/><Relationship Id="rId105" Type="http://schemas.openxmlformats.org/officeDocument/2006/relationships/tags" Target="../tags/tag4033.xml"/><Relationship Id="rId113" Type="http://schemas.openxmlformats.org/officeDocument/2006/relationships/tags" Target="../tags/tag4041.xml"/><Relationship Id="rId118" Type="http://schemas.openxmlformats.org/officeDocument/2006/relationships/tags" Target="../tags/tag4046.xml"/><Relationship Id="rId126" Type="http://schemas.openxmlformats.org/officeDocument/2006/relationships/tags" Target="../tags/tag4054.xml"/><Relationship Id="rId8" Type="http://schemas.openxmlformats.org/officeDocument/2006/relationships/tags" Target="../tags/tag3936.xml"/><Relationship Id="rId51" Type="http://schemas.openxmlformats.org/officeDocument/2006/relationships/tags" Target="../tags/tag3979.xml"/><Relationship Id="rId72" Type="http://schemas.openxmlformats.org/officeDocument/2006/relationships/tags" Target="../tags/tag4000.xml"/><Relationship Id="rId80" Type="http://schemas.openxmlformats.org/officeDocument/2006/relationships/tags" Target="../tags/tag4008.xml"/><Relationship Id="rId85" Type="http://schemas.openxmlformats.org/officeDocument/2006/relationships/tags" Target="../tags/tag4013.xml"/><Relationship Id="rId93" Type="http://schemas.openxmlformats.org/officeDocument/2006/relationships/tags" Target="../tags/tag4021.xml"/><Relationship Id="rId98" Type="http://schemas.openxmlformats.org/officeDocument/2006/relationships/tags" Target="../tags/tag4026.xml"/><Relationship Id="rId121" Type="http://schemas.openxmlformats.org/officeDocument/2006/relationships/tags" Target="../tags/tag4049.xml"/><Relationship Id="rId3" Type="http://schemas.openxmlformats.org/officeDocument/2006/relationships/tags" Target="../tags/tag3931.xml"/><Relationship Id="rId12" Type="http://schemas.openxmlformats.org/officeDocument/2006/relationships/tags" Target="../tags/tag3940.xml"/><Relationship Id="rId17" Type="http://schemas.openxmlformats.org/officeDocument/2006/relationships/tags" Target="../tags/tag3945.xml"/><Relationship Id="rId25" Type="http://schemas.openxmlformats.org/officeDocument/2006/relationships/tags" Target="../tags/tag3953.xml"/><Relationship Id="rId33" Type="http://schemas.openxmlformats.org/officeDocument/2006/relationships/tags" Target="../tags/tag3961.xml"/><Relationship Id="rId38" Type="http://schemas.openxmlformats.org/officeDocument/2006/relationships/tags" Target="../tags/tag3966.xml"/><Relationship Id="rId46" Type="http://schemas.openxmlformats.org/officeDocument/2006/relationships/tags" Target="../tags/tag3974.xml"/><Relationship Id="rId59" Type="http://schemas.openxmlformats.org/officeDocument/2006/relationships/tags" Target="../tags/tag3987.xml"/><Relationship Id="rId67" Type="http://schemas.openxmlformats.org/officeDocument/2006/relationships/tags" Target="../tags/tag3995.xml"/><Relationship Id="rId103" Type="http://schemas.openxmlformats.org/officeDocument/2006/relationships/tags" Target="../tags/tag4031.xml"/><Relationship Id="rId108" Type="http://schemas.openxmlformats.org/officeDocument/2006/relationships/tags" Target="../tags/tag4036.xml"/><Relationship Id="rId116" Type="http://schemas.openxmlformats.org/officeDocument/2006/relationships/tags" Target="../tags/tag4044.xml"/><Relationship Id="rId124" Type="http://schemas.openxmlformats.org/officeDocument/2006/relationships/tags" Target="../tags/tag4052.xml"/><Relationship Id="rId129" Type="http://schemas.openxmlformats.org/officeDocument/2006/relationships/tags" Target="../tags/tag4057.xml"/><Relationship Id="rId20" Type="http://schemas.openxmlformats.org/officeDocument/2006/relationships/tags" Target="../tags/tag3948.xml"/><Relationship Id="rId41" Type="http://schemas.openxmlformats.org/officeDocument/2006/relationships/tags" Target="../tags/tag3969.xml"/><Relationship Id="rId54" Type="http://schemas.openxmlformats.org/officeDocument/2006/relationships/tags" Target="../tags/tag3982.xml"/><Relationship Id="rId62" Type="http://schemas.openxmlformats.org/officeDocument/2006/relationships/tags" Target="../tags/tag3990.xml"/><Relationship Id="rId70" Type="http://schemas.openxmlformats.org/officeDocument/2006/relationships/tags" Target="../tags/tag3998.xml"/><Relationship Id="rId75" Type="http://schemas.openxmlformats.org/officeDocument/2006/relationships/tags" Target="../tags/tag4003.xml"/><Relationship Id="rId83" Type="http://schemas.openxmlformats.org/officeDocument/2006/relationships/tags" Target="../tags/tag4011.xml"/><Relationship Id="rId88" Type="http://schemas.openxmlformats.org/officeDocument/2006/relationships/tags" Target="../tags/tag4016.xml"/><Relationship Id="rId91" Type="http://schemas.openxmlformats.org/officeDocument/2006/relationships/tags" Target="../tags/tag4019.xml"/><Relationship Id="rId96" Type="http://schemas.openxmlformats.org/officeDocument/2006/relationships/tags" Target="../tags/tag4024.xml"/><Relationship Id="rId111" Type="http://schemas.openxmlformats.org/officeDocument/2006/relationships/tags" Target="../tags/tag4039.xml"/><Relationship Id="rId1" Type="http://schemas.openxmlformats.org/officeDocument/2006/relationships/tags" Target="../tags/tag3929.xml"/><Relationship Id="rId6" Type="http://schemas.openxmlformats.org/officeDocument/2006/relationships/tags" Target="../tags/tag3934.xml"/><Relationship Id="rId15" Type="http://schemas.openxmlformats.org/officeDocument/2006/relationships/tags" Target="../tags/tag3943.xml"/><Relationship Id="rId23" Type="http://schemas.openxmlformats.org/officeDocument/2006/relationships/tags" Target="../tags/tag3951.xml"/><Relationship Id="rId28" Type="http://schemas.openxmlformats.org/officeDocument/2006/relationships/tags" Target="../tags/tag3956.xml"/><Relationship Id="rId36" Type="http://schemas.openxmlformats.org/officeDocument/2006/relationships/tags" Target="../tags/tag3964.xml"/><Relationship Id="rId49" Type="http://schemas.openxmlformats.org/officeDocument/2006/relationships/tags" Target="../tags/tag3977.xml"/><Relationship Id="rId57" Type="http://schemas.openxmlformats.org/officeDocument/2006/relationships/tags" Target="../tags/tag3985.xml"/><Relationship Id="rId106" Type="http://schemas.openxmlformats.org/officeDocument/2006/relationships/tags" Target="../tags/tag4034.xml"/><Relationship Id="rId114" Type="http://schemas.openxmlformats.org/officeDocument/2006/relationships/tags" Target="../tags/tag4042.xml"/><Relationship Id="rId119" Type="http://schemas.openxmlformats.org/officeDocument/2006/relationships/tags" Target="../tags/tag4047.xml"/><Relationship Id="rId127" Type="http://schemas.openxmlformats.org/officeDocument/2006/relationships/tags" Target="../tags/tag4055.xml"/><Relationship Id="rId10" Type="http://schemas.openxmlformats.org/officeDocument/2006/relationships/tags" Target="../tags/tag3938.xml"/><Relationship Id="rId31" Type="http://schemas.openxmlformats.org/officeDocument/2006/relationships/tags" Target="../tags/tag3959.xml"/><Relationship Id="rId44" Type="http://schemas.openxmlformats.org/officeDocument/2006/relationships/tags" Target="../tags/tag3972.xml"/><Relationship Id="rId52" Type="http://schemas.openxmlformats.org/officeDocument/2006/relationships/tags" Target="../tags/tag3980.xml"/><Relationship Id="rId60" Type="http://schemas.openxmlformats.org/officeDocument/2006/relationships/tags" Target="../tags/tag3988.xml"/><Relationship Id="rId65" Type="http://schemas.openxmlformats.org/officeDocument/2006/relationships/tags" Target="../tags/tag3993.xml"/><Relationship Id="rId73" Type="http://schemas.openxmlformats.org/officeDocument/2006/relationships/tags" Target="../tags/tag4001.xml"/><Relationship Id="rId78" Type="http://schemas.openxmlformats.org/officeDocument/2006/relationships/tags" Target="../tags/tag4006.xml"/><Relationship Id="rId81" Type="http://schemas.openxmlformats.org/officeDocument/2006/relationships/tags" Target="../tags/tag4009.xml"/><Relationship Id="rId86" Type="http://schemas.openxmlformats.org/officeDocument/2006/relationships/tags" Target="../tags/tag4014.xml"/><Relationship Id="rId94" Type="http://schemas.openxmlformats.org/officeDocument/2006/relationships/tags" Target="../tags/tag4022.xml"/><Relationship Id="rId99" Type="http://schemas.openxmlformats.org/officeDocument/2006/relationships/tags" Target="../tags/tag4027.xml"/><Relationship Id="rId101" Type="http://schemas.openxmlformats.org/officeDocument/2006/relationships/tags" Target="../tags/tag4029.xml"/><Relationship Id="rId122" Type="http://schemas.openxmlformats.org/officeDocument/2006/relationships/tags" Target="../tags/tag4050.xml"/><Relationship Id="rId130" Type="http://schemas.openxmlformats.org/officeDocument/2006/relationships/slideLayout" Target="../slideLayouts/slideLayout9.xml"/><Relationship Id="rId4" Type="http://schemas.openxmlformats.org/officeDocument/2006/relationships/tags" Target="../tags/tag3932.xml"/><Relationship Id="rId9" Type="http://schemas.openxmlformats.org/officeDocument/2006/relationships/tags" Target="../tags/tag3937.xml"/><Relationship Id="rId13" Type="http://schemas.openxmlformats.org/officeDocument/2006/relationships/tags" Target="../tags/tag3941.xml"/><Relationship Id="rId18" Type="http://schemas.openxmlformats.org/officeDocument/2006/relationships/tags" Target="../tags/tag3946.xml"/><Relationship Id="rId39" Type="http://schemas.openxmlformats.org/officeDocument/2006/relationships/tags" Target="../tags/tag3967.xml"/><Relationship Id="rId109" Type="http://schemas.openxmlformats.org/officeDocument/2006/relationships/tags" Target="../tags/tag4037.xml"/><Relationship Id="rId34" Type="http://schemas.openxmlformats.org/officeDocument/2006/relationships/tags" Target="../tags/tag3962.xml"/><Relationship Id="rId50" Type="http://schemas.openxmlformats.org/officeDocument/2006/relationships/tags" Target="../tags/tag3978.xml"/><Relationship Id="rId55" Type="http://schemas.openxmlformats.org/officeDocument/2006/relationships/tags" Target="../tags/tag3983.xml"/><Relationship Id="rId76" Type="http://schemas.openxmlformats.org/officeDocument/2006/relationships/tags" Target="../tags/tag4004.xml"/><Relationship Id="rId97" Type="http://schemas.openxmlformats.org/officeDocument/2006/relationships/tags" Target="../tags/tag4025.xml"/><Relationship Id="rId104" Type="http://schemas.openxmlformats.org/officeDocument/2006/relationships/tags" Target="../tags/tag4032.xml"/><Relationship Id="rId120" Type="http://schemas.openxmlformats.org/officeDocument/2006/relationships/tags" Target="../tags/tag4048.xml"/><Relationship Id="rId125" Type="http://schemas.openxmlformats.org/officeDocument/2006/relationships/tags" Target="../tags/tag4053.xml"/><Relationship Id="rId7" Type="http://schemas.openxmlformats.org/officeDocument/2006/relationships/tags" Target="../tags/tag3935.xml"/><Relationship Id="rId71" Type="http://schemas.openxmlformats.org/officeDocument/2006/relationships/tags" Target="../tags/tag3999.xml"/><Relationship Id="rId92" Type="http://schemas.openxmlformats.org/officeDocument/2006/relationships/tags" Target="../tags/tag4020.xml"/><Relationship Id="rId2" Type="http://schemas.openxmlformats.org/officeDocument/2006/relationships/tags" Target="../tags/tag3930.xml"/><Relationship Id="rId29" Type="http://schemas.openxmlformats.org/officeDocument/2006/relationships/tags" Target="../tags/tag3957.xml"/><Relationship Id="rId24" Type="http://schemas.openxmlformats.org/officeDocument/2006/relationships/tags" Target="../tags/tag3952.xml"/><Relationship Id="rId40" Type="http://schemas.openxmlformats.org/officeDocument/2006/relationships/tags" Target="../tags/tag3968.xml"/><Relationship Id="rId45" Type="http://schemas.openxmlformats.org/officeDocument/2006/relationships/tags" Target="../tags/tag3973.xml"/><Relationship Id="rId66" Type="http://schemas.openxmlformats.org/officeDocument/2006/relationships/tags" Target="../tags/tag3994.xml"/><Relationship Id="rId87" Type="http://schemas.openxmlformats.org/officeDocument/2006/relationships/tags" Target="../tags/tag4015.xml"/><Relationship Id="rId110" Type="http://schemas.openxmlformats.org/officeDocument/2006/relationships/tags" Target="../tags/tag4038.xml"/><Relationship Id="rId115" Type="http://schemas.openxmlformats.org/officeDocument/2006/relationships/tags" Target="../tags/tag4043.xml"/><Relationship Id="rId131" Type="http://schemas.openxmlformats.org/officeDocument/2006/relationships/notesSlide" Target="../notesSlides/notesSlide86.xml"/><Relationship Id="rId61" Type="http://schemas.openxmlformats.org/officeDocument/2006/relationships/tags" Target="../tags/tag3989.xml"/><Relationship Id="rId82" Type="http://schemas.openxmlformats.org/officeDocument/2006/relationships/tags" Target="../tags/tag4010.xml"/></Relationships>
</file>

<file path=ppt/slides/_rels/slide89.xml.rels><?xml version="1.0" encoding="UTF-8" standalone="yes"?>
<Relationships xmlns="http://schemas.openxmlformats.org/package/2006/relationships"><Relationship Id="rId26" Type="http://schemas.openxmlformats.org/officeDocument/2006/relationships/tags" Target="../tags/tag4083.xml"/><Relationship Id="rId117" Type="http://schemas.openxmlformats.org/officeDocument/2006/relationships/tags" Target="../tags/tag4174.xml"/><Relationship Id="rId21" Type="http://schemas.openxmlformats.org/officeDocument/2006/relationships/tags" Target="../tags/tag4078.xml"/><Relationship Id="rId42" Type="http://schemas.openxmlformats.org/officeDocument/2006/relationships/tags" Target="../tags/tag4099.xml"/><Relationship Id="rId47" Type="http://schemas.openxmlformats.org/officeDocument/2006/relationships/tags" Target="../tags/tag4104.xml"/><Relationship Id="rId63" Type="http://schemas.openxmlformats.org/officeDocument/2006/relationships/tags" Target="../tags/tag4120.xml"/><Relationship Id="rId68" Type="http://schemas.openxmlformats.org/officeDocument/2006/relationships/tags" Target="../tags/tag4125.xml"/><Relationship Id="rId84" Type="http://schemas.openxmlformats.org/officeDocument/2006/relationships/tags" Target="../tags/tag4141.xml"/><Relationship Id="rId89" Type="http://schemas.openxmlformats.org/officeDocument/2006/relationships/tags" Target="../tags/tag4146.xml"/><Relationship Id="rId112" Type="http://schemas.openxmlformats.org/officeDocument/2006/relationships/tags" Target="../tags/tag4169.xml"/><Relationship Id="rId133" Type="http://schemas.openxmlformats.org/officeDocument/2006/relationships/image" Target="../media/image21.emf"/><Relationship Id="rId16" Type="http://schemas.openxmlformats.org/officeDocument/2006/relationships/tags" Target="../tags/tag4073.xml"/><Relationship Id="rId107" Type="http://schemas.openxmlformats.org/officeDocument/2006/relationships/tags" Target="../tags/tag4164.xml"/><Relationship Id="rId11" Type="http://schemas.openxmlformats.org/officeDocument/2006/relationships/tags" Target="../tags/tag4068.xml"/><Relationship Id="rId32" Type="http://schemas.openxmlformats.org/officeDocument/2006/relationships/tags" Target="../tags/tag4089.xml"/><Relationship Id="rId37" Type="http://schemas.openxmlformats.org/officeDocument/2006/relationships/tags" Target="../tags/tag4094.xml"/><Relationship Id="rId53" Type="http://schemas.openxmlformats.org/officeDocument/2006/relationships/tags" Target="../tags/tag4110.xml"/><Relationship Id="rId58" Type="http://schemas.openxmlformats.org/officeDocument/2006/relationships/tags" Target="../tags/tag4115.xml"/><Relationship Id="rId74" Type="http://schemas.openxmlformats.org/officeDocument/2006/relationships/tags" Target="../tags/tag4131.xml"/><Relationship Id="rId79" Type="http://schemas.openxmlformats.org/officeDocument/2006/relationships/tags" Target="../tags/tag4136.xml"/><Relationship Id="rId102" Type="http://schemas.openxmlformats.org/officeDocument/2006/relationships/tags" Target="../tags/tag4159.xml"/><Relationship Id="rId123" Type="http://schemas.openxmlformats.org/officeDocument/2006/relationships/tags" Target="../tags/tag4180.xml"/><Relationship Id="rId128" Type="http://schemas.openxmlformats.org/officeDocument/2006/relationships/tags" Target="../tags/tag4185.xml"/><Relationship Id="rId5" Type="http://schemas.openxmlformats.org/officeDocument/2006/relationships/tags" Target="../tags/tag4062.xml"/><Relationship Id="rId90" Type="http://schemas.openxmlformats.org/officeDocument/2006/relationships/tags" Target="../tags/tag4147.xml"/><Relationship Id="rId95" Type="http://schemas.openxmlformats.org/officeDocument/2006/relationships/tags" Target="../tags/tag4152.xml"/><Relationship Id="rId14" Type="http://schemas.openxmlformats.org/officeDocument/2006/relationships/tags" Target="../tags/tag4071.xml"/><Relationship Id="rId22" Type="http://schemas.openxmlformats.org/officeDocument/2006/relationships/tags" Target="../tags/tag4079.xml"/><Relationship Id="rId27" Type="http://schemas.openxmlformats.org/officeDocument/2006/relationships/tags" Target="../tags/tag4084.xml"/><Relationship Id="rId30" Type="http://schemas.openxmlformats.org/officeDocument/2006/relationships/tags" Target="../tags/tag4087.xml"/><Relationship Id="rId35" Type="http://schemas.openxmlformats.org/officeDocument/2006/relationships/tags" Target="../tags/tag4092.xml"/><Relationship Id="rId43" Type="http://schemas.openxmlformats.org/officeDocument/2006/relationships/tags" Target="../tags/tag4100.xml"/><Relationship Id="rId48" Type="http://schemas.openxmlformats.org/officeDocument/2006/relationships/tags" Target="../tags/tag4105.xml"/><Relationship Id="rId56" Type="http://schemas.openxmlformats.org/officeDocument/2006/relationships/tags" Target="../tags/tag4113.xml"/><Relationship Id="rId64" Type="http://schemas.openxmlformats.org/officeDocument/2006/relationships/tags" Target="../tags/tag4121.xml"/><Relationship Id="rId69" Type="http://schemas.openxmlformats.org/officeDocument/2006/relationships/tags" Target="../tags/tag4126.xml"/><Relationship Id="rId77" Type="http://schemas.openxmlformats.org/officeDocument/2006/relationships/tags" Target="../tags/tag4134.xml"/><Relationship Id="rId100" Type="http://schemas.openxmlformats.org/officeDocument/2006/relationships/tags" Target="../tags/tag4157.xml"/><Relationship Id="rId105" Type="http://schemas.openxmlformats.org/officeDocument/2006/relationships/tags" Target="../tags/tag4162.xml"/><Relationship Id="rId113" Type="http://schemas.openxmlformats.org/officeDocument/2006/relationships/tags" Target="../tags/tag4170.xml"/><Relationship Id="rId118" Type="http://schemas.openxmlformats.org/officeDocument/2006/relationships/tags" Target="../tags/tag4175.xml"/><Relationship Id="rId126" Type="http://schemas.openxmlformats.org/officeDocument/2006/relationships/tags" Target="../tags/tag4183.xml"/><Relationship Id="rId8" Type="http://schemas.openxmlformats.org/officeDocument/2006/relationships/tags" Target="../tags/tag4065.xml"/><Relationship Id="rId51" Type="http://schemas.openxmlformats.org/officeDocument/2006/relationships/tags" Target="../tags/tag4108.xml"/><Relationship Id="rId72" Type="http://schemas.openxmlformats.org/officeDocument/2006/relationships/tags" Target="../tags/tag4129.xml"/><Relationship Id="rId80" Type="http://schemas.openxmlformats.org/officeDocument/2006/relationships/tags" Target="../tags/tag4137.xml"/><Relationship Id="rId85" Type="http://schemas.openxmlformats.org/officeDocument/2006/relationships/tags" Target="../tags/tag4142.xml"/><Relationship Id="rId93" Type="http://schemas.openxmlformats.org/officeDocument/2006/relationships/tags" Target="../tags/tag4150.xml"/><Relationship Id="rId98" Type="http://schemas.openxmlformats.org/officeDocument/2006/relationships/tags" Target="../tags/tag4155.xml"/><Relationship Id="rId121" Type="http://schemas.openxmlformats.org/officeDocument/2006/relationships/tags" Target="../tags/tag4178.xml"/><Relationship Id="rId3" Type="http://schemas.openxmlformats.org/officeDocument/2006/relationships/tags" Target="../tags/tag4060.xml"/><Relationship Id="rId12" Type="http://schemas.openxmlformats.org/officeDocument/2006/relationships/tags" Target="../tags/tag4069.xml"/><Relationship Id="rId17" Type="http://schemas.openxmlformats.org/officeDocument/2006/relationships/tags" Target="../tags/tag4074.xml"/><Relationship Id="rId25" Type="http://schemas.openxmlformats.org/officeDocument/2006/relationships/tags" Target="../tags/tag4082.xml"/><Relationship Id="rId33" Type="http://schemas.openxmlformats.org/officeDocument/2006/relationships/tags" Target="../tags/tag4090.xml"/><Relationship Id="rId38" Type="http://schemas.openxmlformats.org/officeDocument/2006/relationships/tags" Target="../tags/tag4095.xml"/><Relationship Id="rId46" Type="http://schemas.openxmlformats.org/officeDocument/2006/relationships/tags" Target="../tags/tag4103.xml"/><Relationship Id="rId59" Type="http://schemas.openxmlformats.org/officeDocument/2006/relationships/tags" Target="../tags/tag4116.xml"/><Relationship Id="rId67" Type="http://schemas.openxmlformats.org/officeDocument/2006/relationships/tags" Target="../tags/tag4124.xml"/><Relationship Id="rId103" Type="http://schemas.openxmlformats.org/officeDocument/2006/relationships/tags" Target="../tags/tag4160.xml"/><Relationship Id="rId108" Type="http://schemas.openxmlformats.org/officeDocument/2006/relationships/tags" Target="../tags/tag4165.xml"/><Relationship Id="rId116" Type="http://schemas.openxmlformats.org/officeDocument/2006/relationships/tags" Target="../tags/tag4173.xml"/><Relationship Id="rId124" Type="http://schemas.openxmlformats.org/officeDocument/2006/relationships/tags" Target="../tags/tag4181.xml"/><Relationship Id="rId129" Type="http://schemas.openxmlformats.org/officeDocument/2006/relationships/tags" Target="../tags/tag4186.xml"/><Relationship Id="rId20" Type="http://schemas.openxmlformats.org/officeDocument/2006/relationships/tags" Target="../tags/tag4077.xml"/><Relationship Id="rId41" Type="http://schemas.openxmlformats.org/officeDocument/2006/relationships/tags" Target="../tags/tag4098.xml"/><Relationship Id="rId54" Type="http://schemas.openxmlformats.org/officeDocument/2006/relationships/tags" Target="../tags/tag4111.xml"/><Relationship Id="rId62" Type="http://schemas.openxmlformats.org/officeDocument/2006/relationships/tags" Target="../tags/tag4119.xml"/><Relationship Id="rId70" Type="http://schemas.openxmlformats.org/officeDocument/2006/relationships/tags" Target="../tags/tag4127.xml"/><Relationship Id="rId75" Type="http://schemas.openxmlformats.org/officeDocument/2006/relationships/tags" Target="../tags/tag4132.xml"/><Relationship Id="rId83" Type="http://schemas.openxmlformats.org/officeDocument/2006/relationships/tags" Target="../tags/tag4140.xml"/><Relationship Id="rId88" Type="http://schemas.openxmlformats.org/officeDocument/2006/relationships/tags" Target="../tags/tag4145.xml"/><Relationship Id="rId91" Type="http://schemas.openxmlformats.org/officeDocument/2006/relationships/tags" Target="../tags/tag4148.xml"/><Relationship Id="rId96" Type="http://schemas.openxmlformats.org/officeDocument/2006/relationships/tags" Target="../tags/tag4153.xml"/><Relationship Id="rId111" Type="http://schemas.openxmlformats.org/officeDocument/2006/relationships/tags" Target="../tags/tag4168.xml"/><Relationship Id="rId132" Type="http://schemas.openxmlformats.org/officeDocument/2006/relationships/customXml" Target="../ink/ink18.xml"/><Relationship Id="rId1" Type="http://schemas.openxmlformats.org/officeDocument/2006/relationships/tags" Target="../tags/tag4058.xml"/><Relationship Id="rId6" Type="http://schemas.openxmlformats.org/officeDocument/2006/relationships/tags" Target="../tags/tag4063.xml"/><Relationship Id="rId15" Type="http://schemas.openxmlformats.org/officeDocument/2006/relationships/tags" Target="../tags/tag4072.xml"/><Relationship Id="rId23" Type="http://schemas.openxmlformats.org/officeDocument/2006/relationships/tags" Target="../tags/tag4080.xml"/><Relationship Id="rId28" Type="http://schemas.openxmlformats.org/officeDocument/2006/relationships/tags" Target="../tags/tag4085.xml"/><Relationship Id="rId36" Type="http://schemas.openxmlformats.org/officeDocument/2006/relationships/tags" Target="../tags/tag4093.xml"/><Relationship Id="rId49" Type="http://schemas.openxmlformats.org/officeDocument/2006/relationships/tags" Target="../tags/tag4106.xml"/><Relationship Id="rId57" Type="http://schemas.openxmlformats.org/officeDocument/2006/relationships/tags" Target="../tags/tag4114.xml"/><Relationship Id="rId106" Type="http://schemas.openxmlformats.org/officeDocument/2006/relationships/tags" Target="../tags/tag4163.xml"/><Relationship Id="rId114" Type="http://schemas.openxmlformats.org/officeDocument/2006/relationships/tags" Target="../tags/tag4171.xml"/><Relationship Id="rId119" Type="http://schemas.openxmlformats.org/officeDocument/2006/relationships/tags" Target="../tags/tag4176.xml"/><Relationship Id="rId127" Type="http://schemas.openxmlformats.org/officeDocument/2006/relationships/tags" Target="../tags/tag4184.xml"/><Relationship Id="rId10" Type="http://schemas.openxmlformats.org/officeDocument/2006/relationships/tags" Target="../tags/tag4067.xml"/><Relationship Id="rId31" Type="http://schemas.openxmlformats.org/officeDocument/2006/relationships/tags" Target="../tags/tag4088.xml"/><Relationship Id="rId44" Type="http://schemas.openxmlformats.org/officeDocument/2006/relationships/tags" Target="../tags/tag4101.xml"/><Relationship Id="rId52" Type="http://schemas.openxmlformats.org/officeDocument/2006/relationships/tags" Target="../tags/tag4109.xml"/><Relationship Id="rId60" Type="http://schemas.openxmlformats.org/officeDocument/2006/relationships/tags" Target="../tags/tag4117.xml"/><Relationship Id="rId65" Type="http://schemas.openxmlformats.org/officeDocument/2006/relationships/tags" Target="../tags/tag4122.xml"/><Relationship Id="rId73" Type="http://schemas.openxmlformats.org/officeDocument/2006/relationships/tags" Target="../tags/tag4130.xml"/><Relationship Id="rId78" Type="http://schemas.openxmlformats.org/officeDocument/2006/relationships/tags" Target="../tags/tag4135.xml"/><Relationship Id="rId81" Type="http://schemas.openxmlformats.org/officeDocument/2006/relationships/tags" Target="../tags/tag4138.xml"/><Relationship Id="rId86" Type="http://schemas.openxmlformats.org/officeDocument/2006/relationships/tags" Target="../tags/tag4143.xml"/><Relationship Id="rId94" Type="http://schemas.openxmlformats.org/officeDocument/2006/relationships/tags" Target="../tags/tag4151.xml"/><Relationship Id="rId99" Type="http://schemas.openxmlformats.org/officeDocument/2006/relationships/tags" Target="../tags/tag4156.xml"/><Relationship Id="rId101" Type="http://schemas.openxmlformats.org/officeDocument/2006/relationships/tags" Target="../tags/tag4158.xml"/><Relationship Id="rId122" Type="http://schemas.openxmlformats.org/officeDocument/2006/relationships/tags" Target="../tags/tag4179.xml"/><Relationship Id="rId130" Type="http://schemas.openxmlformats.org/officeDocument/2006/relationships/slideLayout" Target="../slideLayouts/slideLayout9.xml"/><Relationship Id="rId4" Type="http://schemas.openxmlformats.org/officeDocument/2006/relationships/tags" Target="../tags/tag4061.xml"/><Relationship Id="rId9" Type="http://schemas.openxmlformats.org/officeDocument/2006/relationships/tags" Target="../tags/tag4066.xml"/><Relationship Id="rId13" Type="http://schemas.openxmlformats.org/officeDocument/2006/relationships/tags" Target="../tags/tag4070.xml"/><Relationship Id="rId18" Type="http://schemas.openxmlformats.org/officeDocument/2006/relationships/tags" Target="../tags/tag4075.xml"/><Relationship Id="rId39" Type="http://schemas.openxmlformats.org/officeDocument/2006/relationships/tags" Target="../tags/tag4096.xml"/><Relationship Id="rId109" Type="http://schemas.openxmlformats.org/officeDocument/2006/relationships/tags" Target="../tags/tag4166.xml"/><Relationship Id="rId34" Type="http://schemas.openxmlformats.org/officeDocument/2006/relationships/tags" Target="../tags/tag4091.xml"/><Relationship Id="rId50" Type="http://schemas.openxmlformats.org/officeDocument/2006/relationships/tags" Target="../tags/tag4107.xml"/><Relationship Id="rId55" Type="http://schemas.openxmlformats.org/officeDocument/2006/relationships/tags" Target="../tags/tag4112.xml"/><Relationship Id="rId76" Type="http://schemas.openxmlformats.org/officeDocument/2006/relationships/tags" Target="../tags/tag4133.xml"/><Relationship Id="rId97" Type="http://schemas.openxmlformats.org/officeDocument/2006/relationships/tags" Target="../tags/tag4154.xml"/><Relationship Id="rId104" Type="http://schemas.openxmlformats.org/officeDocument/2006/relationships/tags" Target="../tags/tag4161.xml"/><Relationship Id="rId120" Type="http://schemas.openxmlformats.org/officeDocument/2006/relationships/tags" Target="../tags/tag4177.xml"/><Relationship Id="rId125" Type="http://schemas.openxmlformats.org/officeDocument/2006/relationships/tags" Target="../tags/tag4182.xml"/><Relationship Id="rId7" Type="http://schemas.openxmlformats.org/officeDocument/2006/relationships/tags" Target="../tags/tag4064.xml"/><Relationship Id="rId71" Type="http://schemas.openxmlformats.org/officeDocument/2006/relationships/tags" Target="../tags/tag4128.xml"/><Relationship Id="rId92" Type="http://schemas.openxmlformats.org/officeDocument/2006/relationships/tags" Target="../tags/tag4149.xml"/><Relationship Id="rId2" Type="http://schemas.openxmlformats.org/officeDocument/2006/relationships/tags" Target="../tags/tag4059.xml"/><Relationship Id="rId29" Type="http://schemas.openxmlformats.org/officeDocument/2006/relationships/tags" Target="../tags/tag4086.xml"/><Relationship Id="rId24" Type="http://schemas.openxmlformats.org/officeDocument/2006/relationships/tags" Target="../tags/tag4081.xml"/><Relationship Id="rId40" Type="http://schemas.openxmlformats.org/officeDocument/2006/relationships/tags" Target="../tags/tag4097.xml"/><Relationship Id="rId45" Type="http://schemas.openxmlformats.org/officeDocument/2006/relationships/tags" Target="../tags/tag4102.xml"/><Relationship Id="rId66" Type="http://schemas.openxmlformats.org/officeDocument/2006/relationships/tags" Target="../tags/tag4123.xml"/><Relationship Id="rId87" Type="http://schemas.openxmlformats.org/officeDocument/2006/relationships/tags" Target="../tags/tag4144.xml"/><Relationship Id="rId110" Type="http://schemas.openxmlformats.org/officeDocument/2006/relationships/tags" Target="../tags/tag4167.xml"/><Relationship Id="rId115" Type="http://schemas.openxmlformats.org/officeDocument/2006/relationships/tags" Target="../tags/tag4172.xml"/><Relationship Id="rId131" Type="http://schemas.openxmlformats.org/officeDocument/2006/relationships/notesSlide" Target="../notesSlides/notesSlide87.xml"/><Relationship Id="rId61" Type="http://schemas.openxmlformats.org/officeDocument/2006/relationships/tags" Target="../tags/tag4118.xml"/><Relationship Id="rId82" Type="http://schemas.openxmlformats.org/officeDocument/2006/relationships/tags" Target="../tags/tag4139.xml"/><Relationship Id="rId19" Type="http://schemas.openxmlformats.org/officeDocument/2006/relationships/tags" Target="../tags/tag4076.xml"/></Relationships>
</file>

<file path=ppt/slides/_rels/slide90.xml.rels><?xml version="1.0" encoding="UTF-8" standalone="yes"?>
<Relationships xmlns="http://schemas.openxmlformats.org/package/2006/relationships"><Relationship Id="rId26" Type="http://schemas.openxmlformats.org/officeDocument/2006/relationships/tags" Target="../tags/tag4212.xml"/><Relationship Id="rId117" Type="http://schemas.openxmlformats.org/officeDocument/2006/relationships/tags" Target="../tags/tag4303.xml"/><Relationship Id="rId21" Type="http://schemas.openxmlformats.org/officeDocument/2006/relationships/tags" Target="../tags/tag4207.xml"/><Relationship Id="rId42" Type="http://schemas.openxmlformats.org/officeDocument/2006/relationships/tags" Target="../tags/tag4228.xml"/><Relationship Id="rId47" Type="http://schemas.openxmlformats.org/officeDocument/2006/relationships/tags" Target="../tags/tag4233.xml"/><Relationship Id="rId63" Type="http://schemas.openxmlformats.org/officeDocument/2006/relationships/tags" Target="../tags/tag4249.xml"/><Relationship Id="rId68" Type="http://schemas.openxmlformats.org/officeDocument/2006/relationships/tags" Target="../tags/tag4254.xml"/><Relationship Id="rId84" Type="http://schemas.openxmlformats.org/officeDocument/2006/relationships/tags" Target="../tags/tag4270.xml"/><Relationship Id="rId89" Type="http://schemas.openxmlformats.org/officeDocument/2006/relationships/tags" Target="../tags/tag4275.xml"/><Relationship Id="rId112" Type="http://schemas.openxmlformats.org/officeDocument/2006/relationships/tags" Target="../tags/tag4298.xml"/><Relationship Id="rId133" Type="http://schemas.openxmlformats.org/officeDocument/2006/relationships/customXml" Target="../ink/ink19.xml"/><Relationship Id="rId16" Type="http://schemas.openxmlformats.org/officeDocument/2006/relationships/tags" Target="../tags/tag4202.xml"/><Relationship Id="rId107" Type="http://schemas.openxmlformats.org/officeDocument/2006/relationships/tags" Target="../tags/tag4293.xml"/><Relationship Id="rId11" Type="http://schemas.openxmlformats.org/officeDocument/2006/relationships/tags" Target="../tags/tag4197.xml"/><Relationship Id="rId32" Type="http://schemas.openxmlformats.org/officeDocument/2006/relationships/tags" Target="../tags/tag4218.xml"/><Relationship Id="rId37" Type="http://schemas.openxmlformats.org/officeDocument/2006/relationships/tags" Target="../tags/tag4223.xml"/><Relationship Id="rId53" Type="http://schemas.openxmlformats.org/officeDocument/2006/relationships/tags" Target="../tags/tag4239.xml"/><Relationship Id="rId58" Type="http://schemas.openxmlformats.org/officeDocument/2006/relationships/tags" Target="../tags/tag4244.xml"/><Relationship Id="rId74" Type="http://schemas.openxmlformats.org/officeDocument/2006/relationships/tags" Target="../tags/tag4260.xml"/><Relationship Id="rId79" Type="http://schemas.openxmlformats.org/officeDocument/2006/relationships/tags" Target="../tags/tag4265.xml"/><Relationship Id="rId102" Type="http://schemas.openxmlformats.org/officeDocument/2006/relationships/tags" Target="../tags/tag4288.xml"/><Relationship Id="rId123" Type="http://schemas.openxmlformats.org/officeDocument/2006/relationships/tags" Target="../tags/tag4309.xml"/><Relationship Id="rId128" Type="http://schemas.openxmlformats.org/officeDocument/2006/relationships/tags" Target="../tags/tag4314.xml"/><Relationship Id="rId5" Type="http://schemas.openxmlformats.org/officeDocument/2006/relationships/tags" Target="../tags/tag4191.xml"/><Relationship Id="rId90" Type="http://schemas.openxmlformats.org/officeDocument/2006/relationships/tags" Target="../tags/tag4276.xml"/><Relationship Id="rId95" Type="http://schemas.openxmlformats.org/officeDocument/2006/relationships/tags" Target="../tags/tag4281.xml"/><Relationship Id="rId14" Type="http://schemas.openxmlformats.org/officeDocument/2006/relationships/tags" Target="../tags/tag4200.xml"/><Relationship Id="rId22" Type="http://schemas.openxmlformats.org/officeDocument/2006/relationships/tags" Target="../tags/tag4208.xml"/><Relationship Id="rId27" Type="http://schemas.openxmlformats.org/officeDocument/2006/relationships/tags" Target="../tags/tag4213.xml"/><Relationship Id="rId30" Type="http://schemas.openxmlformats.org/officeDocument/2006/relationships/tags" Target="../tags/tag4216.xml"/><Relationship Id="rId35" Type="http://schemas.openxmlformats.org/officeDocument/2006/relationships/tags" Target="../tags/tag4221.xml"/><Relationship Id="rId43" Type="http://schemas.openxmlformats.org/officeDocument/2006/relationships/tags" Target="../tags/tag4229.xml"/><Relationship Id="rId48" Type="http://schemas.openxmlformats.org/officeDocument/2006/relationships/tags" Target="../tags/tag4234.xml"/><Relationship Id="rId56" Type="http://schemas.openxmlformats.org/officeDocument/2006/relationships/tags" Target="../tags/tag4242.xml"/><Relationship Id="rId64" Type="http://schemas.openxmlformats.org/officeDocument/2006/relationships/tags" Target="../tags/tag4250.xml"/><Relationship Id="rId69" Type="http://schemas.openxmlformats.org/officeDocument/2006/relationships/tags" Target="../tags/tag4255.xml"/><Relationship Id="rId77" Type="http://schemas.openxmlformats.org/officeDocument/2006/relationships/tags" Target="../tags/tag4263.xml"/><Relationship Id="rId100" Type="http://schemas.openxmlformats.org/officeDocument/2006/relationships/tags" Target="../tags/tag4286.xml"/><Relationship Id="rId105" Type="http://schemas.openxmlformats.org/officeDocument/2006/relationships/tags" Target="../tags/tag4291.xml"/><Relationship Id="rId113" Type="http://schemas.openxmlformats.org/officeDocument/2006/relationships/tags" Target="../tags/tag4299.xml"/><Relationship Id="rId118" Type="http://schemas.openxmlformats.org/officeDocument/2006/relationships/tags" Target="../tags/tag4304.xml"/><Relationship Id="rId126" Type="http://schemas.openxmlformats.org/officeDocument/2006/relationships/tags" Target="../tags/tag4312.xml"/><Relationship Id="rId134" Type="http://schemas.openxmlformats.org/officeDocument/2006/relationships/image" Target="../media/image22.emf"/><Relationship Id="rId8" Type="http://schemas.openxmlformats.org/officeDocument/2006/relationships/tags" Target="../tags/tag4194.xml"/><Relationship Id="rId51" Type="http://schemas.openxmlformats.org/officeDocument/2006/relationships/tags" Target="../tags/tag4237.xml"/><Relationship Id="rId72" Type="http://schemas.openxmlformats.org/officeDocument/2006/relationships/tags" Target="../tags/tag4258.xml"/><Relationship Id="rId80" Type="http://schemas.openxmlformats.org/officeDocument/2006/relationships/tags" Target="../tags/tag4266.xml"/><Relationship Id="rId85" Type="http://schemas.openxmlformats.org/officeDocument/2006/relationships/tags" Target="../tags/tag4271.xml"/><Relationship Id="rId93" Type="http://schemas.openxmlformats.org/officeDocument/2006/relationships/tags" Target="../tags/tag4279.xml"/><Relationship Id="rId98" Type="http://schemas.openxmlformats.org/officeDocument/2006/relationships/tags" Target="../tags/tag4284.xml"/><Relationship Id="rId121" Type="http://schemas.openxmlformats.org/officeDocument/2006/relationships/tags" Target="../tags/tag4307.xml"/><Relationship Id="rId3" Type="http://schemas.openxmlformats.org/officeDocument/2006/relationships/tags" Target="../tags/tag4189.xml"/><Relationship Id="rId12" Type="http://schemas.openxmlformats.org/officeDocument/2006/relationships/tags" Target="../tags/tag4198.xml"/><Relationship Id="rId17" Type="http://schemas.openxmlformats.org/officeDocument/2006/relationships/tags" Target="../tags/tag4203.xml"/><Relationship Id="rId25" Type="http://schemas.openxmlformats.org/officeDocument/2006/relationships/tags" Target="../tags/tag4211.xml"/><Relationship Id="rId33" Type="http://schemas.openxmlformats.org/officeDocument/2006/relationships/tags" Target="../tags/tag4219.xml"/><Relationship Id="rId38" Type="http://schemas.openxmlformats.org/officeDocument/2006/relationships/tags" Target="../tags/tag4224.xml"/><Relationship Id="rId46" Type="http://schemas.openxmlformats.org/officeDocument/2006/relationships/tags" Target="../tags/tag4232.xml"/><Relationship Id="rId59" Type="http://schemas.openxmlformats.org/officeDocument/2006/relationships/tags" Target="../tags/tag4245.xml"/><Relationship Id="rId67" Type="http://schemas.openxmlformats.org/officeDocument/2006/relationships/tags" Target="../tags/tag4253.xml"/><Relationship Id="rId103" Type="http://schemas.openxmlformats.org/officeDocument/2006/relationships/tags" Target="../tags/tag4289.xml"/><Relationship Id="rId108" Type="http://schemas.openxmlformats.org/officeDocument/2006/relationships/tags" Target="../tags/tag4294.xml"/><Relationship Id="rId116" Type="http://schemas.openxmlformats.org/officeDocument/2006/relationships/tags" Target="../tags/tag4302.xml"/><Relationship Id="rId124" Type="http://schemas.openxmlformats.org/officeDocument/2006/relationships/tags" Target="../tags/tag4310.xml"/><Relationship Id="rId129" Type="http://schemas.openxmlformats.org/officeDocument/2006/relationships/tags" Target="../tags/tag4315.xml"/><Relationship Id="rId20" Type="http://schemas.openxmlformats.org/officeDocument/2006/relationships/tags" Target="../tags/tag4206.xml"/><Relationship Id="rId41" Type="http://schemas.openxmlformats.org/officeDocument/2006/relationships/tags" Target="../tags/tag4227.xml"/><Relationship Id="rId54" Type="http://schemas.openxmlformats.org/officeDocument/2006/relationships/tags" Target="../tags/tag4240.xml"/><Relationship Id="rId62" Type="http://schemas.openxmlformats.org/officeDocument/2006/relationships/tags" Target="../tags/tag4248.xml"/><Relationship Id="rId70" Type="http://schemas.openxmlformats.org/officeDocument/2006/relationships/tags" Target="../tags/tag4256.xml"/><Relationship Id="rId75" Type="http://schemas.openxmlformats.org/officeDocument/2006/relationships/tags" Target="../tags/tag4261.xml"/><Relationship Id="rId83" Type="http://schemas.openxmlformats.org/officeDocument/2006/relationships/tags" Target="../tags/tag4269.xml"/><Relationship Id="rId88" Type="http://schemas.openxmlformats.org/officeDocument/2006/relationships/tags" Target="../tags/tag4274.xml"/><Relationship Id="rId91" Type="http://schemas.openxmlformats.org/officeDocument/2006/relationships/tags" Target="../tags/tag4277.xml"/><Relationship Id="rId96" Type="http://schemas.openxmlformats.org/officeDocument/2006/relationships/tags" Target="../tags/tag4282.xml"/><Relationship Id="rId111" Type="http://schemas.openxmlformats.org/officeDocument/2006/relationships/tags" Target="../tags/tag4297.xml"/><Relationship Id="rId132" Type="http://schemas.openxmlformats.org/officeDocument/2006/relationships/notesSlide" Target="../notesSlides/notesSlide88.xml"/><Relationship Id="rId1" Type="http://schemas.openxmlformats.org/officeDocument/2006/relationships/tags" Target="../tags/tag4187.xml"/><Relationship Id="rId6" Type="http://schemas.openxmlformats.org/officeDocument/2006/relationships/tags" Target="../tags/tag4192.xml"/><Relationship Id="rId15" Type="http://schemas.openxmlformats.org/officeDocument/2006/relationships/tags" Target="../tags/tag4201.xml"/><Relationship Id="rId23" Type="http://schemas.openxmlformats.org/officeDocument/2006/relationships/tags" Target="../tags/tag4209.xml"/><Relationship Id="rId28" Type="http://schemas.openxmlformats.org/officeDocument/2006/relationships/tags" Target="../tags/tag4214.xml"/><Relationship Id="rId36" Type="http://schemas.openxmlformats.org/officeDocument/2006/relationships/tags" Target="../tags/tag4222.xml"/><Relationship Id="rId49" Type="http://schemas.openxmlformats.org/officeDocument/2006/relationships/tags" Target="../tags/tag4235.xml"/><Relationship Id="rId57" Type="http://schemas.openxmlformats.org/officeDocument/2006/relationships/tags" Target="../tags/tag4243.xml"/><Relationship Id="rId106" Type="http://schemas.openxmlformats.org/officeDocument/2006/relationships/tags" Target="../tags/tag4292.xml"/><Relationship Id="rId114" Type="http://schemas.openxmlformats.org/officeDocument/2006/relationships/tags" Target="../tags/tag4300.xml"/><Relationship Id="rId119" Type="http://schemas.openxmlformats.org/officeDocument/2006/relationships/tags" Target="../tags/tag4305.xml"/><Relationship Id="rId127" Type="http://schemas.openxmlformats.org/officeDocument/2006/relationships/tags" Target="../tags/tag4313.xml"/><Relationship Id="rId10" Type="http://schemas.openxmlformats.org/officeDocument/2006/relationships/tags" Target="../tags/tag4196.xml"/><Relationship Id="rId31" Type="http://schemas.openxmlformats.org/officeDocument/2006/relationships/tags" Target="../tags/tag4217.xml"/><Relationship Id="rId44" Type="http://schemas.openxmlformats.org/officeDocument/2006/relationships/tags" Target="../tags/tag4230.xml"/><Relationship Id="rId52" Type="http://schemas.openxmlformats.org/officeDocument/2006/relationships/tags" Target="../tags/tag4238.xml"/><Relationship Id="rId60" Type="http://schemas.openxmlformats.org/officeDocument/2006/relationships/tags" Target="../tags/tag4246.xml"/><Relationship Id="rId65" Type="http://schemas.openxmlformats.org/officeDocument/2006/relationships/tags" Target="../tags/tag4251.xml"/><Relationship Id="rId73" Type="http://schemas.openxmlformats.org/officeDocument/2006/relationships/tags" Target="../tags/tag4259.xml"/><Relationship Id="rId78" Type="http://schemas.openxmlformats.org/officeDocument/2006/relationships/tags" Target="../tags/tag4264.xml"/><Relationship Id="rId81" Type="http://schemas.openxmlformats.org/officeDocument/2006/relationships/tags" Target="../tags/tag4267.xml"/><Relationship Id="rId86" Type="http://schemas.openxmlformats.org/officeDocument/2006/relationships/tags" Target="../tags/tag4272.xml"/><Relationship Id="rId94" Type="http://schemas.openxmlformats.org/officeDocument/2006/relationships/tags" Target="../tags/tag4280.xml"/><Relationship Id="rId99" Type="http://schemas.openxmlformats.org/officeDocument/2006/relationships/tags" Target="../tags/tag4285.xml"/><Relationship Id="rId101" Type="http://schemas.openxmlformats.org/officeDocument/2006/relationships/tags" Target="../tags/tag4287.xml"/><Relationship Id="rId122" Type="http://schemas.openxmlformats.org/officeDocument/2006/relationships/tags" Target="../tags/tag4308.xml"/><Relationship Id="rId130" Type="http://schemas.openxmlformats.org/officeDocument/2006/relationships/tags" Target="../tags/tag4316.xml"/><Relationship Id="rId4" Type="http://schemas.openxmlformats.org/officeDocument/2006/relationships/tags" Target="../tags/tag4190.xml"/><Relationship Id="rId9" Type="http://schemas.openxmlformats.org/officeDocument/2006/relationships/tags" Target="../tags/tag4195.xml"/><Relationship Id="rId13" Type="http://schemas.openxmlformats.org/officeDocument/2006/relationships/tags" Target="../tags/tag4199.xml"/><Relationship Id="rId18" Type="http://schemas.openxmlformats.org/officeDocument/2006/relationships/tags" Target="../tags/tag4204.xml"/><Relationship Id="rId39" Type="http://schemas.openxmlformats.org/officeDocument/2006/relationships/tags" Target="../tags/tag4225.xml"/><Relationship Id="rId109" Type="http://schemas.openxmlformats.org/officeDocument/2006/relationships/tags" Target="../tags/tag4295.xml"/><Relationship Id="rId34" Type="http://schemas.openxmlformats.org/officeDocument/2006/relationships/tags" Target="../tags/tag4220.xml"/><Relationship Id="rId50" Type="http://schemas.openxmlformats.org/officeDocument/2006/relationships/tags" Target="../tags/tag4236.xml"/><Relationship Id="rId55" Type="http://schemas.openxmlformats.org/officeDocument/2006/relationships/tags" Target="../tags/tag4241.xml"/><Relationship Id="rId76" Type="http://schemas.openxmlformats.org/officeDocument/2006/relationships/tags" Target="../tags/tag4262.xml"/><Relationship Id="rId97" Type="http://schemas.openxmlformats.org/officeDocument/2006/relationships/tags" Target="../tags/tag4283.xml"/><Relationship Id="rId104" Type="http://schemas.openxmlformats.org/officeDocument/2006/relationships/tags" Target="../tags/tag4290.xml"/><Relationship Id="rId120" Type="http://schemas.openxmlformats.org/officeDocument/2006/relationships/tags" Target="../tags/tag4306.xml"/><Relationship Id="rId125" Type="http://schemas.openxmlformats.org/officeDocument/2006/relationships/tags" Target="../tags/tag4311.xml"/><Relationship Id="rId7" Type="http://schemas.openxmlformats.org/officeDocument/2006/relationships/tags" Target="../tags/tag4193.xml"/><Relationship Id="rId71" Type="http://schemas.openxmlformats.org/officeDocument/2006/relationships/tags" Target="../tags/tag4257.xml"/><Relationship Id="rId92" Type="http://schemas.openxmlformats.org/officeDocument/2006/relationships/tags" Target="../tags/tag4278.xml"/><Relationship Id="rId2" Type="http://schemas.openxmlformats.org/officeDocument/2006/relationships/tags" Target="../tags/tag4188.xml"/><Relationship Id="rId29" Type="http://schemas.openxmlformats.org/officeDocument/2006/relationships/tags" Target="../tags/tag4215.xml"/><Relationship Id="rId24" Type="http://schemas.openxmlformats.org/officeDocument/2006/relationships/tags" Target="../tags/tag4210.xml"/><Relationship Id="rId40" Type="http://schemas.openxmlformats.org/officeDocument/2006/relationships/tags" Target="../tags/tag4226.xml"/><Relationship Id="rId45" Type="http://schemas.openxmlformats.org/officeDocument/2006/relationships/tags" Target="../tags/tag4231.xml"/><Relationship Id="rId66" Type="http://schemas.openxmlformats.org/officeDocument/2006/relationships/tags" Target="../tags/tag4252.xml"/><Relationship Id="rId87" Type="http://schemas.openxmlformats.org/officeDocument/2006/relationships/tags" Target="../tags/tag4273.xml"/><Relationship Id="rId110" Type="http://schemas.openxmlformats.org/officeDocument/2006/relationships/tags" Target="../tags/tag4296.xml"/><Relationship Id="rId115" Type="http://schemas.openxmlformats.org/officeDocument/2006/relationships/tags" Target="../tags/tag4301.xml"/><Relationship Id="rId131" Type="http://schemas.openxmlformats.org/officeDocument/2006/relationships/slideLayout" Target="../slideLayouts/slideLayout9.xml"/><Relationship Id="rId61" Type="http://schemas.openxmlformats.org/officeDocument/2006/relationships/tags" Target="../tags/tag4247.xml"/><Relationship Id="rId82" Type="http://schemas.openxmlformats.org/officeDocument/2006/relationships/tags" Target="../tags/tag4268.xml"/><Relationship Id="rId19" Type="http://schemas.openxmlformats.org/officeDocument/2006/relationships/tags" Target="../tags/tag4205.xml"/></Relationships>
</file>

<file path=ppt/slides/_rels/slide91.xml.rels><?xml version="1.0" encoding="UTF-8" standalone="yes"?>
<Relationships xmlns="http://schemas.openxmlformats.org/package/2006/relationships"><Relationship Id="rId26" Type="http://schemas.openxmlformats.org/officeDocument/2006/relationships/tags" Target="../tags/tag4342.xml"/><Relationship Id="rId117" Type="http://schemas.openxmlformats.org/officeDocument/2006/relationships/tags" Target="../tags/tag4433.xml"/><Relationship Id="rId21" Type="http://schemas.openxmlformats.org/officeDocument/2006/relationships/tags" Target="../tags/tag4337.xml"/><Relationship Id="rId42" Type="http://schemas.openxmlformats.org/officeDocument/2006/relationships/tags" Target="../tags/tag4358.xml"/><Relationship Id="rId47" Type="http://schemas.openxmlformats.org/officeDocument/2006/relationships/tags" Target="../tags/tag4363.xml"/><Relationship Id="rId63" Type="http://schemas.openxmlformats.org/officeDocument/2006/relationships/tags" Target="../tags/tag4379.xml"/><Relationship Id="rId68" Type="http://schemas.openxmlformats.org/officeDocument/2006/relationships/tags" Target="../tags/tag4384.xml"/><Relationship Id="rId84" Type="http://schemas.openxmlformats.org/officeDocument/2006/relationships/tags" Target="../tags/tag4400.xml"/><Relationship Id="rId89" Type="http://schemas.openxmlformats.org/officeDocument/2006/relationships/tags" Target="../tags/tag4405.xml"/><Relationship Id="rId112" Type="http://schemas.openxmlformats.org/officeDocument/2006/relationships/tags" Target="../tags/tag4428.xml"/><Relationship Id="rId16" Type="http://schemas.openxmlformats.org/officeDocument/2006/relationships/tags" Target="../tags/tag4332.xml"/><Relationship Id="rId107" Type="http://schemas.openxmlformats.org/officeDocument/2006/relationships/tags" Target="../tags/tag4423.xml"/><Relationship Id="rId11" Type="http://schemas.openxmlformats.org/officeDocument/2006/relationships/tags" Target="../tags/tag4327.xml"/><Relationship Id="rId32" Type="http://schemas.openxmlformats.org/officeDocument/2006/relationships/tags" Target="../tags/tag4348.xml"/><Relationship Id="rId37" Type="http://schemas.openxmlformats.org/officeDocument/2006/relationships/tags" Target="../tags/tag4353.xml"/><Relationship Id="rId53" Type="http://schemas.openxmlformats.org/officeDocument/2006/relationships/tags" Target="../tags/tag4369.xml"/><Relationship Id="rId58" Type="http://schemas.openxmlformats.org/officeDocument/2006/relationships/tags" Target="../tags/tag4374.xml"/><Relationship Id="rId74" Type="http://schemas.openxmlformats.org/officeDocument/2006/relationships/tags" Target="../tags/tag4390.xml"/><Relationship Id="rId79" Type="http://schemas.openxmlformats.org/officeDocument/2006/relationships/tags" Target="../tags/tag4395.xml"/><Relationship Id="rId102" Type="http://schemas.openxmlformats.org/officeDocument/2006/relationships/tags" Target="../tags/tag4418.xml"/><Relationship Id="rId123" Type="http://schemas.openxmlformats.org/officeDocument/2006/relationships/tags" Target="../tags/tag4439.xml"/><Relationship Id="rId128" Type="http://schemas.openxmlformats.org/officeDocument/2006/relationships/tags" Target="../tags/tag4444.xml"/><Relationship Id="rId5" Type="http://schemas.openxmlformats.org/officeDocument/2006/relationships/tags" Target="../tags/tag4321.xml"/><Relationship Id="rId90" Type="http://schemas.openxmlformats.org/officeDocument/2006/relationships/tags" Target="../tags/tag4406.xml"/><Relationship Id="rId95" Type="http://schemas.openxmlformats.org/officeDocument/2006/relationships/tags" Target="../tags/tag4411.xml"/><Relationship Id="rId19" Type="http://schemas.openxmlformats.org/officeDocument/2006/relationships/tags" Target="../tags/tag4335.xml"/><Relationship Id="rId14" Type="http://schemas.openxmlformats.org/officeDocument/2006/relationships/tags" Target="../tags/tag4330.xml"/><Relationship Id="rId22" Type="http://schemas.openxmlformats.org/officeDocument/2006/relationships/tags" Target="../tags/tag4338.xml"/><Relationship Id="rId27" Type="http://schemas.openxmlformats.org/officeDocument/2006/relationships/tags" Target="../tags/tag4343.xml"/><Relationship Id="rId30" Type="http://schemas.openxmlformats.org/officeDocument/2006/relationships/tags" Target="../tags/tag4346.xml"/><Relationship Id="rId35" Type="http://schemas.openxmlformats.org/officeDocument/2006/relationships/tags" Target="../tags/tag4351.xml"/><Relationship Id="rId43" Type="http://schemas.openxmlformats.org/officeDocument/2006/relationships/tags" Target="../tags/tag4359.xml"/><Relationship Id="rId48" Type="http://schemas.openxmlformats.org/officeDocument/2006/relationships/tags" Target="../tags/tag4364.xml"/><Relationship Id="rId56" Type="http://schemas.openxmlformats.org/officeDocument/2006/relationships/tags" Target="../tags/tag4372.xml"/><Relationship Id="rId64" Type="http://schemas.openxmlformats.org/officeDocument/2006/relationships/tags" Target="../tags/tag4380.xml"/><Relationship Id="rId69" Type="http://schemas.openxmlformats.org/officeDocument/2006/relationships/tags" Target="../tags/tag4385.xml"/><Relationship Id="rId77" Type="http://schemas.openxmlformats.org/officeDocument/2006/relationships/tags" Target="../tags/tag4393.xml"/><Relationship Id="rId100" Type="http://schemas.openxmlformats.org/officeDocument/2006/relationships/tags" Target="../tags/tag4416.xml"/><Relationship Id="rId105" Type="http://schemas.openxmlformats.org/officeDocument/2006/relationships/tags" Target="../tags/tag4421.xml"/><Relationship Id="rId113" Type="http://schemas.openxmlformats.org/officeDocument/2006/relationships/tags" Target="../tags/tag4429.xml"/><Relationship Id="rId118" Type="http://schemas.openxmlformats.org/officeDocument/2006/relationships/tags" Target="../tags/tag4434.xml"/><Relationship Id="rId126" Type="http://schemas.openxmlformats.org/officeDocument/2006/relationships/tags" Target="../tags/tag4442.xml"/><Relationship Id="rId8" Type="http://schemas.openxmlformats.org/officeDocument/2006/relationships/tags" Target="../tags/tag4324.xml"/><Relationship Id="rId51" Type="http://schemas.openxmlformats.org/officeDocument/2006/relationships/tags" Target="../tags/tag4367.xml"/><Relationship Id="rId72" Type="http://schemas.openxmlformats.org/officeDocument/2006/relationships/tags" Target="../tags/tag4388.xml"/><Relationship Id="rId80" Type="http://schemas.openxmlformats.org/officeDocument/2006/relationships/tags" Target="../tags/tag4396.xml"/><Relationship Id="rId85" Type="http://schemas.openxmlformats.org/officeDocument/2006/relationships/tags" Target="../tags/tag4401.xml"/><Relationship Id="rId93" Type="http://schemas.openxmlformats.org/officeDocument/2006/relationships/tags" Target="../tags/tag4409.xml"/><Relationship Id="rId98" Type="http://schemas.openxmlformats.org/officeDocument/2006/relationships/tags" Target="../tags/tag4414.xml"/><Relationship Id="rId121" Type="http://schemas.openxmlformats.org/officeDocument/2006/relationships/tags" Target="../tags/tag4437.xml"/><Relationship Id="rId3" Type="http://schemas.openxmlformats.org/officeDocument/2006/relationships/tags" Target="../tags/tag4319.xml"/><Relationship Id="rId12" Type="http://schemas.openxmlformats.org/officeDocument/2006/relationships/tags" Target="../tags/tag4328.xml"/><Relationship Id="rId17" Type="http://schemas.openxmlformats.org/officeDocument/2006/relationships/tags" Target="../tags/tag4333.xml"/><Relationship Id="rId25" Type="http://schemas.openxmlformats.org/officeDocument/2006/relationships/tags" Target="../tags/tag4341.xml"/><Relationship Id="rId33" Type="http://schemas.openxmlformats.org/officeDocument/2006/relationships/tags" Target="../tags/tag4349.xml"/><Relationship Id="rId38" Type="http://schemas.openxmlformats.org/officeDocument/2006/relationships/tags" Target="../tags/tag4354.xml"/><Relationship Id="rId46" Type="http://schemas.openxmlformats.org/officeDocument/2006/relationships/tags" Target="../tags/tag4362.xml"/><Relationship Id="rId59" Type="http://schemas.openxmlformats.org/officeDocument/2006/relationships/tags" Target="../tags/tag4375.xml"/><Relationship Id="rId67" Type="http://schemas.openxmlformats.org/officeDocument/2006/relationships/tags" Target="../tags/tag4383.xml"/><Relationship Id="rId103" Type="http://schemas.openxmlformats.org/officeDocument/2006/relationships/tags" Target="../tags/tag4419.xml"/><Relationship Id="rId108" Type="http://schemas.openxmlformats.org/officeDocument/2006/relationships/tags" Target="../tags/tag4424.xml"/><Relationship Id="rId116" Type="http://schemas.openxmlformats.org/officeDocument/2006/relationships/tags" Target="../tags/tag4432.xml"/><Relationship Id="rId124" Type="http://schemas.openxmlformats.org/officeDocument/2006/relationships/tags" Target="../tags/tag4440.xml"/><Relationship Id="rId129" Type="http://schemas.openxmlformats.org/officeDocument/2006/relationships/tags" Target="../tags/tag4445.xml"/><Relationship Id="rId20" Type="http://schemas.openxmlformats.org/officeDocument/2006/relationships/tags" Target="../tags/tag4336.xml"/><Relationship Id="rId41" Type="http://schemas.openxmlformats.org/officeDocument/2006/relationships/tags" Target="../tags/tag4357.xml"/><Relationship Id="rId54" Type="http://schemas.openxmlformats.org/officeDocument/2006/relationships/tags" Target="../tags/tag4370.xml"/><Relationship Id="rId62" Type="http://schemas.openxmlformats.org/officeDocument/2006/relationships/tags" Target="../tags/tag4378.xml"/><Relationship Id="rId70" Type="http://schemas.openxmlformats.org/officeDocument/2006/relationships/tags" Target="../tags/tag4386.xml"/><Relationship Id="rId75" Type="http://schemas.openxmlformats.org/officeDocument/2006/relationships/tags" Target="../tags/tag4391.xml"/><Relationship Id="rId83" Type="http://schemas.openxmlformats.org/officeDocument/2006/relationships/tags" Target="../tags/tag4399.xml"/><Relationship Id="rId88" Type="http://schemas.openxmlformats.org/officeDocument/2006/relationships/tags" Target="../tags/tag4404.xml"/><Relationship Id="rId91" Type="http://schemas.openxmlformats.org/officeDocument/2006/relationships/tags" Target="../tags/tag4407.xml"/><Relationship Id="rId96" Type="http://schemas.openxmlformats.org/officeDocument/2006/relationships/tags" Target="../tags/tag4412.xml"/><Relationship Id="rId111" Type="http://schemas.openxmlformats.org/officeDocument/2006/relationships/tags" Target="../tags/tag4427.xml"/><Relationship Id="rId1" Type="http://schemas.openxmlformats.org/officeDocument/2006/relationships/tags" Target="../tags/tag4317.xml"/><Relationship Id="rId6" Type="http://schemas.openxmlformats.org/officeDocument/2006/relationships/tags" Target="../tags/tag4322.xml"/><Relationship Id="rId15" Type="http://schemas.openxmlformats.org/officeDocument/2006/relationships/tags" Target="../tags/tag4331.xml"/><Relationship Id="rId23" Type="http://schemas.openxmlformats.org/officeDocument/2006/relationships/tags" Target="../tags/tag4339.xml"/><Relationship Id="rId28" Type="http://schemas.openxmlformats.org/officeDocument/2006/relationships/tags" Target="../tags/tag4344.xml"/><Relationship Id="rId36" Type="http://schemas.openxmlformats.org/officeDocument/2006/relationships/tags" Target="../tags/tag4352.xml"/><Relationship Id="rId49" Type="http://schemas.openxmlformats.org/officeDocument/2006/relationships/tags" Target="../tags/tag4365.xml"/><Relationship Id="rId57" Type="http://schemas.openxmlformats.org/officeDocument/2006/relationships/tags" Target="../tags/tag4373.xml"/><Relationship Id="rId106" Type="http://schemas.openxmlformats.org/officeDocument/2006/relationships/tags" Target="../tags/tag4422.xml"/><Relationship Id="rId114" Type="http://schemas.openxmlformats.org/officeDocument/2006/relationships/tags" Target="../tags/tag4430.xml"/><Relationship Id="rId119" Type="http://schemas.openxmlformats.org/officeDocument/2006/relationships/tags" Target="../tags/tag4435.xml"/><Relationship Id="rId127" Type="http://schemas.openxmlformats.org/officeDocument/2006/relationships/tags" Target="../tags/tag4443.xml"/><Relationship Id="rId10" Type="http://schemas.openxmlformats.org/officeDocument/2006/relationships/tags" Target="../tags/tag4326.xml"/><Relationship Id="rId31" Type="http://schemas.openxmlformats.org/officeDocument/2006/relationships/tags" Target="../tags/tag4347.xml"/><Relationship Id="rId44" Type="http://schemas.openxmlformats.org/officeDocument/2006/relationships/tags" Target="../tags/tag4360.xml"/><Relationship Id="rId52" Type="http://schemas.openxmlformats.org/officeDocument/2006/relationships/tags" Target="../tags/tag4368.xml"/><Relationship Id="rId60" Type="http://schemas.openxmlformats.org/officeDocument/2006/relationships/tags" Target="../tags/tag4376.xml"/><Relationship Id="rId65" Type="http://schemas.openxmlformats.org/officeDocument/2006/relationships/tags" Target="../tags/tag4381.xml"/><Relationship Id="rId73" Type="http://schemas.openxmlformats.org/officeDocument/2006/relationships/tags" Target="../tags/tag4389.xml"/><Relationship Id="rId78" Type="http://schemas.openxmlformats.org/officeDocument/2006/relationships/tags" Target="../tags/tag4394.xml"/><Relationship Id="rId81" Type="http://schemas.openxmlformats.org/officeDocument/2006/relationships/tags" Target="../tags/tag4397.xml"/><Relationship Id="rId86" Type="http://schemas.openxmlformats.org/officeDocument/2006/relationships/tags" Target="../tags/tag4402.xml"/><Relationship Id="rId94" Type="http://schemas.openxmlformats.org/officeDocument/2006/relationships/tags" Target="../tags/tag4410.xml"/><Relationship Id="rId99" Type="http://schemas.openxmlformats.org/officeDocument/2006/relationships/tags" Target="../tags/tag4415.xml"/><Relationship Id="rId101" Type="http://schemas.openxmlformats.org/officeDocument/2006/relationships/tags" Target="../tags/tag4417.xml"/><Relationship Id="rId122" Type="http://schemas.openxmlformats.org/officeDocument/2006/relationships/tags" Target="../tags/tag4438.xml"/><Relationship Id="rId130" Type="http://schemas.openxmlformats.org/officeDocument/2006/relationships/slideLayout" Target="../slideLayouts/slideLayout9.xml"/><Relationship Id="rId4" Type="http://schemas.openxmlformats.org/officeDocument/2006/relationships/tags" Target="../tags/tag4320.xml"/><Relationship Id="rId9" Type="http://schemas.openxmlformats.org/officeDocument/2006/relationships/tags" Target="../tags/tag4325.xml"/><Relationship Id="rId13" Type="http://schemas.openxmlformats.org/officeDocument/2006/relationships/tags" Target="../tags/tag4329.xml"/><Relationship Id="rId18" Type="http://schemas.openxmlformats.org/officeDocument/2006/relationships/tags" Target="../tags/tag4334.xml"/><Relationship Id="rId39" Type="http://schemas.openxmlformats.org/officeDocument/2006/relationships/tags" Target="../tags/tag4355.xml"/><Relationship Id="rId109" Type="http://schemas.openxmlformats.org/officeDocument/2006/relationships/tags" Target="../tags/tag4425.xml"/><Relationship Id="rId34" Type="http://schemas.openxmlformats.org/officeDocument/2006/relationships/tags" Target="../tags/tag4350.xml"/><Relationship Id="rId50" Type="http://schemas.openxmlformats.org/officeDocument/2006/relationships/tags" Target="../tags/tag4366.xml"/><Relationship Id="rId55" Type="http://schemas.openxmlformats.org/officeDocument/2006/relationships/tags" Target="../tags/tag4371.xml"/><Relationship Id="rId76" Type="http://schemas.openxmlformats.org/officeDocument/2006/relationships/tags" Target="../tags/tag4392.xml"/><Relationship Id="rId97" Type="http://schemas.openxmlformats.org/officeDocument/2006/relationships/tags" Target="../tags/tag4413.xml"/><Relationship Id="rId104" Type="http://schemas.openxmlformats.org/officeDocument/2006/relationships/tags" Target="../tags/tag4420.xml"/><Relationship Id="rId120" Type="http://schemas.openxmlformats.org/officeDocument/2006/relationships/tags" Target="../tags/tag4436.xml"/><Relationship Id="rId125" Type="http://schemas.openxmlformats.org/officeDocument/2006/relationships/tags" Target="../tags/tag4441.xml"/><Relationship Id="rId7" Type="http://schemas.openxmlformats.org/officeDocument/2006/relationships/tags" Target="../tags/tag4323.xml"/><Relationship Id="rId71" Type="http://schemas.openxmlformats.org/officeDocument/2006/relationships/tags" Target="../tags/tag4387.xml"/><Relationship Id="rId92" Type="http://schemas.openxmlformats.org/officeDocument/2006/relationships/tags" Target="../tags/tag4408.xml"/><Relationship Id="rId2" Type="http://schemas.openxmlformats.org/officeDocument/2006/relationships/tags" Target="../tags/tag4318.xml"/><Relationship Id="rId29" Type="http://schemas.openxmlformats.org/officeDocument/2006/relationships/tags" Target="../tags/tag4345.xml"/><Relationship Id="rId24" Type="http://schemas.openxmlformats.org/officeDocument/2006/relationships/tags" Target="../tags/tag4340.xml"/><Relationship Id="rId40" Type="http://schemas.openxmlformats.org/officeDocument/2006/relationships/tags" Target="../tags/tag4356.xml"/><Relationship Id="rId45" Type="http://schemas.openxmlformats.org/officeDocument/2006/relationships/tags" Target="../tags/tag4361.xml"/><Relationship Id="rId66" Type="http://schemas.openxmlformats.org/officeDocument/2006/relationships/tags" Target="../tags/tag4382.xml"/><Relationship Id="rId87" Type="http://schemas.openxmlformats.org/officeDocument/2006/relationships/tags" Target="../tags/tag4403.xml"/><Relationship Id="rId110" Type="http://schemas.openxmlformats.org/officeDocument/2006/relationships/tags" Target="../tags/tag4426.xml"/><Relationship Id="rId115" Type="http://schemas.openxmlformats.org/officeDocument/2006/relationships/tags" Target="../tags/tag4431.xml"/><Relationship Id="rId131" Type="http://schemas.openxmlformats.org/officeDocument/2006/relationships/notesSlide" Target="../notesSlides/notesSlide89.xml"/><Relationship Id="rId61" Type="http://schemas.openxmlformats.org/officeDocument/2006/relationships/tags" Target="../tags/tag4377.xml"/><Relationship Id="rId82" Type="http://schemas.openxmlformats.org/officeDocument/2006/relationships/tags" Target="../tags/tag4398.xml"/></Relationships>
</file>

<file path=ppt/slides/_rels/slide92.xml.rels><?xml version="1.0" encoding="UTF-8" standalone="yes"?>
<Relationships xmlns="http://schemas.openxmlformats.org/package/2006/relationships"><Relationship Id="rId26" Type="http://schemas.openxmlformats.org/officeDocument/2006/relationships/tags" Target="../tags/tag4471.xml"/><Relationship Id="rId117" Type="http://schemas.openxmlformats.org/officeDocument/2006/relationships/tags" Target="../tags/tag4562.xml"/><Relationship Id="rId21" Type="http://schemas.openxmlformats.org/officeDocument/2006/relationships/tags" Target="../tags/tag4466.xml"/><Relationship Id="rId42" Type="http://schemas.openxmlformats.org/officeDocument/2006/relationships/tags" Target="../tags/tag4487.xml"/><Relationship Id="rId47" Type="http://schemas.openxmlformats.org/officeDocument/2006/relationships/tags" Target="../tags/tag4492.xml"/><Relationship Id="rId63" Type="http://schemas.openxmlformats.org/officeDocument/2006/relationships/tags" Target="../tags/tag4508.xml"/><Relationship Id="rId68" Type="http://schemas.openxmlformats.org/officeDocument/2006/relationships/tags" Target="../tags/tag4513.xml"/><Relationship Id="rId84" Type="http://schemas.openxmlformats.org/officeDocument/2006/relationships/tags" Target="../tags/tag4529.xml"/><Relationship Id="rId89" Type="http://schemas.openxmlformats.org/officeDocument/2006/relationships/tags" Target="../tags/tag4534.xml"/><Relationship Id="rId112" Type="http://schemas.openxmlformats.org/officeDocument/2006/relationships/tags" Target="../tags/tag4557.xml"/><Relationship Id="rId16" Type="http://schemas.openxmlformats.org/officeDocument/2006/relationships/tags" Target="../tags/tag4461.xml"/><Relationship Id="rId107" Type="http://schemas.openxmlformats.org/officeDocument/2006/relationships/tags" Target="../tags/tag4552.xml"/><Relationship Id="rId11" Type="http://schemas.openxmlformats.org/officeDocument/2006/relationships/tags" Target="../tags/tag4456.xml"/><Relationship Id="rId32" Type="http://schemas.openxmlformats.org/officeDocument/2006/relationships/tags" Target="../tags/tag4477.xml"/><Relationship Id="rId37" Type="http://schemas.openxmlformats.org/officeDocument/2006/relationships/tags" Target="../tags/tag4482.xml"/><Relationship Id="rId53" Type="http://schemas.openxmlformats.org/officeDocument/2006/relationships/tags" Target="../tags/tag4498.xml"/><Relationship Id="rId58" Type="http://schemas.openxmlformats.org/officeDocument/2006/relationships/tags" Target="../tags/tag4503.xml"/><Relationship Id="rId74" Type="http://schemas.openxmlformats.org/officeDocument/2006/relationships/tags" Target="../tags/tag4519.xml"/><Relationship Id="rId79" Type="http://schemas.openxmlformats.org/officeDocument/2006/relationships/tags" Target="../tags/tag4524.xml"/><Relationship Id="rId102" Type="http://schemas.openxmlformats.org/officeDocument/2006/relationships/tags" Target="../tags/tag4547.xml"/><Relationship Id="rId123" Type="http://schemas.openxmlformats.org/officeDocument/2006/relationships/tags" Target="../tags/tag4568.xml"/><Relationship Id="rId128" Type="http://schemas.openxmlformats.org/officeDocument/2006/relationships/tags" Target="../tags/tag4573.xml"/><Relationship Id="rId5" Type="http://schemas.openxmlformats.org/officeDocument/2006/relationships/tags" Target="../tags/tag4450.xml"/><Relationship Id="rId90" Type="http://schemas.openxmlformats.org/officeDocument/2006/relationships/tags" Target="../tags/tag4535.xml"/><Relationship Id="rId95" Type="http://schemas.openxmlformats.org/officeDocument/2006/relationships/tags" Target="../tags/tag4540.xml"/><Relationship Id="rId19" Type="http://schemas.openxmlformats.org/officeDocument/2006/relationships/tags" Target="../tags/tag4464.xml"/><Relationship Id="rId14" Type="http://schemas.openxmlformats.org/officeDocument/2006/relationships/tags" Target="../tags/tag4459.xml"/><Relationship Id="rId22" Type="http://schemas.openxmlformats.org/officeDocument/2006/relationships/tags" Target="../tags/tag4467.xml"/><Relationship Id="rId27" Type="http://schemas.openxmlformats.org/officeDocument/2006/relationships/tags" Target="../tags/tag4472.xml"/><Relationship Id="rId30" Type="http://schemas.openxmlformats.org/officeDocument/2006/relationships/tags" Target="../tags/tag4475.xml"/><Relationship Id="rId35" Type="http://schemas.openxmlformats.org/officeDocument/2006/relationships/tags" Target="../tags/tag4480.xml"/><Relationship Id="rId43" Type="http://schemas.openxmlformats.org/officeDocument/2006/relationships/tags" Target="../tags/tag4488.xml"/><Relationship Id="rId48" Type="http://schemas.openxmlformats.org/officeDocument/2006/relationships/tags" Target="../tags/tag4493.xml"/><Relationship Id="rId56" Type="http://schemas.openxmlformats.org/officeDocument/2006/relationships/tags" Target="../tags/tag4501.xml"/><Relationship Id="rId64" Type="http://schemas.openxmlformats.org/officeDocument/2006/relationships/tags" Target="../tags/tag4509.xml"/><Relationship Id="rId69" Type="http://schemas.openxmlformats.org/officeDocument/2006/relationships/tags" Target="../tags/tag4514.xml"/><Relationship Id="rId77" Type="http://schemas.openxmlformats.org/officeDocument/2006/relationships/tags" Target="../tags/tag4522.xml"/><Relationship Id="rId100" Type="http://schemas.openxmlformats.org/officeDocument/2006/relationships/tags" Target="../tags/tag4545.xml"/><Relationship Id="rId105" Type="http://schemas.openxmlformats.org/officeDocument/2006/relationships/tags" Target="../tags/tag4550.xml"/><Relationship Id="rId113" Type="http://schemas.openxmlformats.org/officeDocument/2006/relationships/tags" Target="../tags/tag4558.xml"/><Relationship Id="rId118" Type="http://schemas.openxmlformats.org/officeDocument/2006/relationships/tags" Target="../tags/tag4563.xml"/><Relationship Id="rId126" Type="http://schemas.openxmlformats.org/officeDocument/2006/relationships/tags" Target="../tags/tag4571.xml"/><Relationship Id="rId8" Type="http://schemas.openxmlformats.org/officeDocument/2006/relationships/tags" Target="../tags/tag4453.xml"/><Relationship Id="rId51" Type="http://schemas.openxmlformats.org/officeDocument/2006/relationships/tags" Target="../tags/tag4496.xml"/><Relationship Id="rId72" Type="http://schemas.openxmlformats.org/officeDocument/2006/relationships/tags" Target="../tags/tag4517.xml"/><Relationship Id="rId80" Type="http://schemas.openxmlformats.org/officeDocument/2006/relationships/tags" Target="../tags/tag4525.xml"/><Relationship Id="rId85" Type="http://schemas.openxmlformats.org/officeDocument/2006/relationships/tags" Target="../tags/tag4530.xml"/><Relationship Id="rId93" Type="http://schemas.openxmlformats.org/officeDocument/2006/relationships/tags" Target="../tags/tag4538.xml"/><Relationship Id="rId98" Type="http://schemas.openxmlformats.org/officeDocument/2006/relationships/tags" Target="../tags/tag4543.xml"/><Relationship Id="rId121" Type="http://schemas.openxmlformats.org/officeDocument/2006/relationships/tags" Target="../tags/tag4566.xml"/><Relationship Id="rId3" Type="http://schemas.openxmlformats.org/officeDocument/2006/relationships/tags" Target="../tags/tag4448.xml"/><Relationship Id="rId12" Type="http://schemas.openxmlformats.org/officeDocument/2006/relationships/tags" Target="../tags/tag4457.xml"/><Relationship Id="rId17" Type="http://schemas.openxmlformats.org/officeDocument/2006/relationships/tags" Target="../tags/tag4462.xml"/><Relationship Id="rId25" Type="http://schemas.openxmlformats.org/officeDocument/2006/relationships/tags" Target="../tags/tag4470.xml"/><Relationship Id="rId33" Type="http://schemas.openxmlformats.org/officeDocument/2006/relationships/tags" Target="../tags/tag4478.xml"/><Relationship Id="rId38" Type="http://schemas.openxmlformats.org/officeDocument/2006/relationships/tags" Target="../tags/tag4483.xml"/><Relationship Id="rId46" Type="http://schemas.openxmlformats.org/officeDocument/2006/relationships/tags" Target="../tags/tag4491.xml"/><Relationship Id="rId59" Type="http://schemas.openxmlformats.org/officeDocument/2006/relationships/tags" Target="../tags/tag4504.xml"/><Relationship Id="rId67" Type="http://schemas.openxmlformats.org/officeDocument/2006/relationships/tags" Target="../tags/tag4512.xml"/><Relationship Id="rId103" Type="http://schemas.openxmlformats.org/officeDocument/2006/relationships/tags" Target="../tags/tag4548.xml"/><Relationship Id="rId108" Type="http://schemas.openxmlformats.org/officeDocument/2006/relationships/tags" Target="../tags/tag4553.xml"/><Relationship Id="rId116" Type="http://schemas.openxmlformats.org/officeDocument/2006/relationships/tags" Target="../tags/tag4561.xml"/><Relationship Id="rId124" Type="http://schemas.openxmlformats.org/officeDocument/2006/relationships/tags" Target="../tags/tag4569.xml"/><Relationship Id="rId129" Type="http://schemas.openxmlformats.org/officeDocument/2006/relationships/tags" Target="../tags/tag4574.xml"/><Relationship Id="rId20" Type="http://schemas.openxmlformats.org/officeDocument/2006/relationships/tags" Target="../tags/tag4465.xml"/><Relationship Id="rId41" Type="http://schemas.openxmlformats.org/officeDocument/2006/relationships/tags" Target="../tags/tag4486.xml"/><Relationship Id="rId54" Type="http://schemas.openxmlformats.org/officeDocument/2006/relationships/tags" Target="../tags/tag4499.xml"/><Relationship Id="rId62" Type="http://schemas.openxmlformats.org/officeDocument/2006/relationships/tags" Target="../tags/tag4507.xml"/><Relationship Id="rId70" Type="http://schemas.openxmlformats.org/officeDocument/2006/relationships/tags" Target="../tags/tag4515.xml"/><Relationship Id="rId75" Type="http://schemas.openxmlformats.org/officeDocument/2006/relationships/tags" Target="../tags/tag4520.xml"/><Relationship Id="rId83" Type="http://schemas.openxmlformats.org/officeDocument/2006/relationships/tags" Target="../tags/tag4528.xml"/><Relationship Id="rId88" Type="http://schemas.openxmlformats.org/officeDocument/2006/relationships/tags" Target="../tags/tag4533.xml"/><Relationship Id="rId91" Type="http://schemas.openxmlformats.org/officeDocument/2006/relationships/tags" Target="../tags/tag4536.xml"/><Relationship Id="rId96" Type="http://schemas.openxmlformats.org/officeDocument/2006/relationships/tags" Target="../tags/tag4541.xml"/><Relationship Id="rId111" Type="http://schemas.openxmlformats.org/officeDocument/2006/relationships/tags" Target="../tags/tag4556.xml"/><Relationship Id="rId1" Type="http://schemas.openxmlformats.org/officeDocument/2006/relationships/tags" Target="../tags/tag4446.xml"/><Relationship Id="rId6" Type="http://schemas.openxmlformats.org/officeDocument/2006/relationships/tags" Target="../tags/tag4451.xml"/><Relationship Id="rId15" Type="http://schemas.openxmlformats.org/officeDocument/2006/relationships/tags" Target="../tags/tag4460.xml"/><Relationship Id="rId23" Type="http://schemas.openxmlformats.org/officeDocument/2006/relationships/tags" Target="../tags/tag4468.xml"/><Relationship Id="rId28" Type="http://schemas.openxmlformats.org/officeDocument/2006/relationships/tags" Target="../tags/tag4473.xml"/><Relationship Id="rId36" Type="http://schemas.openxmlformats.org/officeDocument/2006/relationships/tags" Target="../tags/tag4481.xml"/><Relationship Id="rId49" Type="http://schemas.openxmlformats.org/officeDocument/2006/relationships/tags" Target="../tags/tag4494.xml"/><Relationship Id="rId57" Type="http://schemas.openxmlformats.org/officeDocument/2006/relationships/tags" Target="../tags/tag4502.xml"/><Relationship Id="rId106" Type="http://schemas.openxmlformats.org/officeDocument/2006/relationships/tags" Target="../tags/tag4551.xml"/><Relationship Id="rId114" Type="http://schemas.openxmlformats.org/officeDocument/2006/relationships/tags" Target="../tags/tag4559.xml"/><Relationship Id="rId119" Type="http://schemas.openxmlformats.org/officeDocument/2006/relationships/tags" Target="../tags/tag4564.xml"/><Relationship Id="rId127" Type="http://schemas.openxmlformats.org/officeDocument/2006/relationships/tags" Target="../tags/tag4572.xml"/><Relationship Id="rId10" Type="http://schemas.openxmlformats.org/officeDocument/2006/relationships/tags" Target="../tags/tag4455.xml"/><Relationship Id="rId31" Type="http://schemas.openxmlformats.org/officeDocument/2006/relationships/tags" Target="../tags/tag4476.xml"/><Relationship Id="rId44" Type="http://schemas.openxmlformats.org/officeDocument/2006/relationships/tags" Target="../tags/tag4489.xml"/><Relationship Id="rId52" Type="http://schemas.openxmlformats.org/officeDocument/2006/relationships/tags" Target="../tags/tag4497.xml"/><Relationship Id="rId60" Type="http://schemas.openxmlformats.org/officeDocument/2006/relationships/tags" Target="../tags/tag4505.xml"/><Relationship Id="rId65" Type="http://schemas.openxmlformats.org/officeDocument/2006/relationships/tags" Target="../tags/tag4510.xml"/><Relationship Id="rId73" Type="http://schemas.openxmlformats.org/officeDocument/2006/relationships/tags" Target="../tags/tag4518.xml"/><Relationship Id="rId78" Type="http://schemas.openxmlformats.org/officeDocument/2006/relationships/tags" Target="../tags/tag4523.xml"/><Relationship Id="rId81" Type="http://schemas.openxmlformats.org/officeDocument/2006/relationships/tags" Target="../tags/tag4526.xml"/><Relationship Id="rId86" Type="http://schemas.openxmlformats.org/officeDocument/2006/relationships/tags" Target="../tags/tag4531.xml"/><Relationship Id="rId94" Type="http://schemas.openxmlformats.org/officeDocument/2006/relationships/tags" Target="../tags/tag4539.xml"/><Relationship Id="rId99" Type="http://schemas.openxmlformats.org/officeDocument/2006/relationships/tags" Target="../tags/tag4544.xml"/><Relationship Id="rId101" Type="http://schemas.openxmlformats.org/officeDocument/2006/relationships/tags" Target="../tags/tag4546.xml"/><Relationship Id="rId122" Type="http://schemas.openxmlformats.org/officeDocument/2006/relationships/tags" Target="../tags/tag4567.xml"/><Relationship Id="rId130" Type="http://schemas.openxmlformats.org/officeDocument/2006/relationships/slideLayout" Target="../slideLayouts/slideLayout9.xml"/><Relationship Id="rId4" Type="http://schemas.openxmlformats.org/officeDocument/2006/relationships/tags" Target="../tags/tag4449.xml"/><Relationship Id="rId9" Type="http://schemas.openxmlformats.org/officeDocument/2006/relationships/tags" Target="../tags/tag4454.xml"/><Relationship Id="rId13" Type="http://schemas.openxmlformats.org/officeDocument/2006/relationships/tags" Target="../tags/tag4458.xml"/><Relationship Id="rId18" Type="http://schemas.openxmlformats.org/officeDocument/2006/relationships/tags" Target="../tags/tag4463.xml"/><Relationship Id="rId39" Type="http://schemas.openxmlformats.org/officeDocument/2006/relationships/tags" Target="../tags/tag4484.xml"/><Relationship Id="rId109" Type="http://schemas.openxmlformats.org/officeDocument/2006/relationships/tags" Target="../tags/tag4554.xml"/><Relationship Id="rId34" Type="http://schemas.openxmlformats.org/officeDocument/2006/relationships/tags" Target="../tags/tag4479.xml"/><Relationship Id="rId50" Type="http://schemas.openxmlformats.org/officeDocument/2006/relationships/tags" Target="../tags/tag4495.xml"/><Relationship Id="rId55" Type="http://schemas.openxmlformats.org/officeDocument/2006/relationships/tags" Target="../tags/tag4500.xml"/><Relationship Id="rId76" Type="http://schemas.openxmlformats.org/officeDocument/2006/relationships/tags" Target="../tags/tag4521.xml"/><Relationship Id="rId97" Type="http://schemas.openxmlformats.org/officeDocument/2006/relationships/tags" Target="../tags/tag4542.xml"/><Relationship Id="rId104" Type="http://schemas.openxmlformats.org/officeDocument/2006/relationships/tags" Target="../tags/tag4549.xml"/><Relationship Id="rId120" Type="http://schemas.openxmlformats.org/officeDocument/2006/relationships/tags" Target="../tags/tag4565.xml"/><Relationship Id="rId125" Type="http://schemas.openxmlformats.org/officeDocument/2006/relationships/tags" Target="../tags/tag4570.xml"/><Relationship Id="rId7" Type="http://schemas.openxmlformats.org/officeDocument/2006/relationships/tags" Target="../tags/tag4452.xml"/><Relationship Id="rId71" Type="http://schemas.openxmlformats.org/officeDocument/2006/relationships/tags" Target="../tags/tag4516.xml"/><Relationship Id="rId92" Type="http://schemas.openxmlformats.org/officeDocument/2006/relationships/tags" Target="../tags/tag4537.xml"/><Relationship Id="rId2" Type="http://schemas.openxmlformats.org/officeDocument/2006/relationships/tags" Target="../tags/tag4447.xml"/><Relationship Id="rId29" Type="http://schemas.openxmlformats.org/officeDocument/2006/relationships/tags" Target="../tags/tag4474.xml"/><Relationship Id="rId24" Type="http://schemas.openxmlformats.org/officeDocument/2006/relationships/tags" Target="../tags/tag4469.xml"/><Relationship Id="rId40" Type="http://schemas.openxmlformats.org/officeDocument/2006/relationships/tags" Target="../tags/tag4485.xml"/><Relationship Id="rId45" Type="http://schemas.openxmlformats.org/officeDocument/2006/relationships/tags" Target="../tags/tag4490.xml"/><Relationship Id="rId66" Type="http://schemas.openxmlformats.org/officeDocument/2006/relationships/tags" Target="../tags/tag4511.xml"/><Relationship Id="rId87" Type="http://schemas.openxmlformats.org/officeDocument/2006/relationships/tags" Target="../tags/tag4532.xml"/><Relationship Id="rId110" Type="http://schemas.openxmlformats.org/officeDocument/2006/relationships/tags" Target="../tags/tag4555.xml"/><Relationship Id="rId115" Type="http://schemas.openxmlformats.org/officeDocument/2006/relationships/tags" Target="../tags/tag4560.xml"/><Relationship Id="rId131" Type="http://schemas.openxmlformats.org/officeDocument/2006/relationships/notesSlide" Target="../notesSlides/notesSlide90.xml"/><Relationship Id="rId61" Type="http://schemas.openxmlformats.org/officeDocument/2006/relationships/tags" Target="../tags/tag4506.xml"/><Relationship Id="rId82" Type="http://schemas.openxmlformats.org/officeDocument/2006/relationships/tags" Target="../tags/tag4527.xml"/></Relationships>
</file>

<file path=ppt/slides/_rels/slide93.xml.rels><?xml version="1.0" encoding="UTF-8" standalone="yes"?>
<Relationships xmlns="http://schemas.openxmlformats.org/package/2006/relationships"><Relationship Id="rId26" Type="http://schemas.openxmlformats.org/officeDocument/2006/relationships/tags" Target="../tags/tag4600.xml"/><Relationship Id="rId117" Type="http://schemas.openxmlformats.org/officeDocument/2006/relationships/tags" Target="../tags/tag4691.xml"/><Relationship Id="rId21" Type="http://schemas.openxmlformats.org/officeDocument/2006/relationships/tags" Target="../tags/tag4595.xml"/><Relationship Id="rId42" Type="http://schemas.openxmlformats.org/officeDocument/2006/relationships/tags" Target="../tags/tag4616.xml"/><Relationship Id="rId47" Type="http://schemas.openxmlformats.org/officeDocument/2006/relationships/tags" Target="../tags/tag4621.xml"/><Relationship Id="rId63" Type="http://schemas.openxmlformats.org/officeDocument/2006/relationships/tags" Target="../tags/tag4637.xml"/><Relationship Id="rId68" Type="http://schemas.openxmlformats.org/officeDocument/2006/relationships/tags" Target="../tags/tag4642.xml"/><Relationship Id="rId84" Type="http://schemas.openxmlformats.org/officeDocument/2006/relationships/tags" Target="../tags/tag4658.xml"/><Relationship Id="rId89" Type="http://schemas.openxmlformats.org/officeDocument/2006/relationships/tags" Target="../tags/tag4663.xml"/><Relationship Id="rId112" Type="http://schemas.openxmlformats.org/officeDocument/2006/relationships/tags" Target="../tags/tag4686.xml"/><Relationship Id="rId16" Type="http://schemas.openxmlformats.org/officeDocument/2006/relationships/tags" Target="../tags/tag4590.xml"/><Relationship Id="rId107" Type="http://schemas.openxmlformats.org/officeDocument/2006/relationships/tags" Target="../tags/tag4681.xml"/><Relationship Id="rId11" Type="http://schemas.openxmlformats.org/officeDocument/2006/relationships/tags" Target="../tags/tag4585.xml"/><Relationship Id="rId32" Type="http://schemas.openxmlformats.org/officeDocument/2006/relationships/tags" Target="../tags/tag4606.xml"/><Relationship Id="rId37" Type="http://schemas.openxmlformats.org/officeDocument/2006/relationships/tags" Target="../tags/tag4611.xml"/><Relationship Id="rId53" Type="http://schemas.openxmlformats.org/officeDocument/2006/relationships/tags" Target="../tags/tag4627.xml"/><Relationship Id="rId58" Type="http://schemas.openxmlformats.org/officeDocument/2006/relationships/tags" Target="../tags/tag4632.xml"/><Relationship Id="rId74" Type="http://schemas.openxmlformats.org/officeDocument/2006/relationships/tags" Target="../tags/tag4648.xml"/><Relationship Id="rId79" Type="http://schemas.openxmlformats.org/officeDocument/2006/relationships/tags" Target="../tags/tag4653.xml"/><Relationship Id="rId102" Type="http://schemas.openxmlformats.org/officeDocument/2006/relationships/tags" Target="../tags/tag4676.xml"/><Relationship Id="rId123" Type="http://schemas.openxmlformats.org/officeDocument/2006/relationships/tags" Target="../tags/tag4697.xml"/><Relationship Id="rId128" Type="http://schemas.openxmlformats.org/officeDocument/2006/relationships/tags" Target="../tags/tag4702.xml"/><Relationship Id="rId5" Type="http://schemas.openxmlformats.org/officeDocument/2006/relationships/tags" Target="../tags/tag4579.xml"/><Relationship Id="rId90" Type="http://schemas.openxmlformats.org/officeDocument/2006/relationships/tags" Target="../tags/tag4664.xml"/><Relationship Id="rId95" Type="http://schemas.openxmlformats.org/officeDocument/2006/relationships/tags" Target="../tags/tag4669.xml"/><Relationship Id="rId19" Type="http://schemas.openxmlformats.org/officeDocument/2006/relationships/tags" Target="../tags/tag4593.xml"/><Relationship Id="rId14" Type="http://schemas.openxmlformats.org/officeDocument/2006/relationships/tags" Target="../tags/tag4588.xml"/><Relationship Id="rId22" Type="http://schemas.openxmlformats.org/officeDocument/2006/relationships/tags" Target="../tags/tag4596.xml"/><Relationship Id="rId27" Type="http://schemas.openxmlformats.org/officeDocument/2006/relationships/tags" Target="../tags/tag4601.xml"/><Relationship Id="rId30" Type="http://schemas.openxmlformats.org/officeDocument/2006/relationships/tags" Target="../tags/tag4604.xml"/><Relationship Id="rId35" Type="http://schemas.openxmlformats.org/officeDocument/2006/relationships/tags" Target="../tags/tag4609.xml"/><Relationship Id="rId43" Type="http://schemas.openxmlformats.org/officeDocument/2006/relationships/tags" Target="../tags/tag4617.xml"/><Relationship Id="rId48" Type="http://schemas.openxmlformats.org/officeDocument/2006/relationships/tags" Target="../tags/tag4622.xml"/><Relationship Id="rId56" Type="http://schemas.openxmlformats.org/officeDocument/2006/relationships/tags" Target="../tags/tag4630.xml"/><Relationship Id="rId64" Type="http://schemas.openxmlformats.org/officeDocument/2006/relationships/tags" Target="../tags/tag4638.xml"/><Relationship Id="rId69" Type="http://schemas.openxmlformats.org/officeDocument/2006/relationships/tags" Target="../tags/tag4643.xml"/><Relationship Id="rId77" Type="http://schemas.openxmlformats.org/officeDocument/2006/relationships/tags" Target="../tags/tag4651.xml"/><Relationship Id="rId100" Type="http://schemas.openxmlformats.org/officeDocument/2006/relationships/tags" Target="../tags/tag4674.xml"/><Relationship Id="rId105" Type="http://schemas.openxmlformats.org/officeDocument/2006/relationships/tags" Target="../tags/tag4679.xml"/><Relationship Id="rId113" Type="http://schemas.openxmlformats.org/officeDocument/2006/relationships/tags" Target="../tags/tag4687.xml"/><Relationship Id="rId118" Type="http://schemas.openxmlformats.org/officeDocument/2006/relationships/tags" Target="../tags/tag4692.xml"/><Relationship Id="rId126" Type="http://schemas.openxmlformats.org/officeDocument/2006/relationships/tags" Target="../tags/tag4700.xml"/><Relationship Id="rId8" Type="http://schemas.openxmlformats.org/officeDocument/2006/relationships/tags" Target="../tags/tag4582.xml"/><Relationship Id="rId51" Type="http://schemas.openxmlformats.org/officeDocument/2006/relationships/tags" Target="../tags/tag4625.xml"/><Relationship Id="rId72" Type="http://schemas.openxmlformats.org/officeDocument/2006/relationships/tags" Target="../tags/tag4646.xml"/><Relationship Id="rId80" Type="http://schemas.openxmlformats.org/officeDocument/2006/relationships/tags" Target="../tags/tag4654.xml"/><Relationship Id="rId85" Type="http://schemas.openxmlformats.org/officeDocument/2006/relationships/tags" Target="../tags/tag4659.xml"/><Relationship Id="rId93" Type="http://schemas.openxmlformats.org/officeDocument/2006/relationships/tags" Target="../tags/tag4667.xml"/><Relationship Id="rId98" Type="http://schemas.openxmlformats.org/officeDocument/2006/relationships/tags" Target="../tags/tag4672.xml"/><Relationship Id="rId121" Type="http://schemas.openxmlformats.org/officeDocument/2006/relationships/tags" Target="../tags/tag4695.xml"/><Relationship Id="rId3" Type="http://schemas.openxmlformats.org/officeDocument/2006/relationships/tags" Target="../tags/tag4577.xml"/><Relationship Id="rId12" Type="http://schemas.openxmlformats.org/officeDocument/2006/relationships/tags" Target="../tags/tag4586.xml"/><Relationship Id="rId17" Type="http://schemas.openxmlformats.org/officeDocument/2006/relationships/tags" Target="../tags/tag4591.xml"/><Relationship Id="rId25" Type="http://schemas.openxmlformats.org/officeDocument/2006/relationships/tags" Target="../tags/tag4599.xml"/><Relationship Id="rId33" Type="http://schemas.openxmlformats.org/officeDocument/2006/relationships/tags" Target="../tags/tag4607.xml"/><Relationship Id="rId38" Type="http://schemas.openxmlformats.org/officeDocument/2006/relationships/tags" Target="../tags/tag4612.xml"/><Relationship Id="rId46" Type="http://schemas.openxmlformats.org/officeDocument/2006/relationships/tags" Target="../tags/tag4620.xml"/><Relationship Id="rId59" Type="http://schemas.openxmlformats.org/officeDocument/2006/relationships/tags" Target="../tags/tag4633.xml"/><Relationship Id="rId67" Type="http://schemas.openxmlformats.org/officeDocument/2006/relationships/tags" Target="../tags/tag4641.xml"/><Relationship Id="rId103" Type="http://schemas.openxmlformats.org/officeDocument/2006/relationships/tags" Target="../tags/tag4677.xml"/><Relationship Id="rId108" Type="http://schemas.openxmlformats.org/officeDocument/2006/relationships/tags" Target="../tags/tag4682.xml"/><Relationship Id="rId116" Type="http://schemas.openxmlformats.org/officeDocument/2006/relationships/tags" Target="../tags/tag4690.xml"/><Relationship Id="rId124" Type="http://schemas.openxmlformats.org/officeDocument/2006/relationships/tags" Target="../tags/tag4698.xml"/><Relationship Id="rId129" Type="http://schemas.openxmlformats.org/officeDocument/2006/relationships/tags" Target="../tags/tag4703.xml"/><Relationship Id="rId20" Type="http://schemas.openxmlformats.org/officeDocument/2006/relationships/tags" Target="../tags/tag4594.xml"/><Relationship Id="rId41" Type="http://schemas.openxmlformats.org/officeDocument/2006/relationships/tags" Target="../tags/tag4615.xml"/><Relationship Id="rId54" Type="http://schemas.openxmlformats.org/officeDocument/2006/relationships/tags" Target="../tags/tag4628.xml"/><Relationship Id="rId62" Type="http://schemas.openxmlformats.org/officeDocument/2006/relationships/tags" Target="../tags/tag4636.xml"/><Relationship Id="rId70" Type="http://schemas.openxmlformats.org/officeDocument/2006/relationships/tags" Target="../tags/tag4644.xml"/><Relationship Id="rId75" Type="http://schemas.openxmlformats.org/officeDocument/2006/relationships/tags" Target="../tags/tag4649.xml"/><Relationship Id="rId83" Type="http://schemas.openxmlformats.org/officeDocument/2006/relationships/tags" Target="../tags/tag4657.xml"/><Relationship Id="rId88" Type="http://schemas.openxmlformats.org/officeDocument/2006/relationships/tags" Target="../tags/tag4662.xml"/><Relationship Id="rId91" Type="http://schemas.openxmlformats.org/officeDocument/2006/relationships/tags" Target="../tags/tag4665.xml"/><Relationship Id="rId96" Type="http://schemas.openxmlformats.org/officeDocument/2006/relationships/tags" Target="../tags/tag4670.xml"/><Relationship Id="rId111" Type="http://schemas.openxmlformats.org/officeDocument/2006/relationships/tags" Target="../tags/tag4685.xml"/><Relationship Id="rId1" Type="http://schemas.openxmlformats.org/officeDocument/2006/relationships/tags" Target="../tags/tag4575.xml"/><Relationship Id="rId6" Type="http://schemas.openxmlformats.org/officeDocument/2006/relationships/tags" Target="../tags/tag4580.xml"/><Relationship Id="rId15" Type="http://schemas.openxmlformats.org/officeDocument/2006/relationships/tags" Target="../tags/tag4589.xml"/><Relationship Id="rId23" Type="http://schemas.openxmlformats.org/officeDocument/2006/relationships/tags" Target="../tags/tag4597.xml"/><Relationship Id="rId28" Type="http://schemas.openxmlformats.org/officeDocument/2006/relationships/tags" Target="../tags/tag4602.xml"/><Relationship Id="rId36" Type="http://schemas.openxmlformats.org/officeDocument/2006/relationships/tags" Target="../tags/tag4610.xml"/><Relationship Id="rId49" Type="http://schemas.openxmlformats.org/officeDocument/2006/relationships/tags" Target="../tags/tag4623.xml"/><Relationship Id="rId57" Type="http://schemas.openxmlformats.org/officeDocument/2006/relationships/tags" Target="../tags/tag4631.xml"/><Relationship Id="rId106" Type="http://schemas.openxmlformats.org/officeDocument/2006/relationships/tags" Target="../tags/tag4680.xml"/><Relationship Id="rId114" Type="http://schemas.openxmlformats.org/officeDocument/2006/relationships/tags" Target="../tags/tag4688.xml"/><Relationship Id="rId119" Type="http://schemas.openxmlformats.org/officeDocument/2006/relationships/tags" Target="../tags/tag4693.xml"/><Relationship Id="rId127" Type="http://schemas.openxmlformats.org/officeDocument/2006/relationships/tags" Target="../tags/tag4701.xml"/><Relationship Id="rId10" Type="http://schemas.openxmlformats.org/officeDocument/2006/relationships/tags" Target="../tags/tag4584.xml"/><Relationship Id="rId31" Type="http://schemas.openxmlformats.org/officeDocument/2006/relationships/tags" Target="../tags/tag4605.xml"/><Relationship Id="rId44" Type="http://schemas.openxmlformats.org/officeDocument/2006/relationships/tags" Target="../tags/tag4618.xml"/><Relationship Id="rId52" Type="http://schemas.openxmlformats.org/officeDocument/2006/relationships/tags" Target="../tags/tag4626.xml"/><Relationship Id="rId60" Type="http://schemas.openxmlformats.org/officeDocument/2006/relationships/tags" Target="../tags/tag4634.xml"/><Relationship Id="rId65" Type="http://schemas.openxmlformats.org/officeDocument/2006/relationships/tags" Target="../tags/tag4639.xml"/><Relationship Id="rId73" Type="http://schemas.openxmlformats.org/officeDocument/2006/relationships/tags" Target="../tags/tag4647.xml"/><Relationship Id="rId78" Type="http://schemas.openxmlformats.org/officeDocument/2006/relationships/tags" Target="../tags/tag4652.xml"/><Relationship Id="rId81" Type="http://schemas.openxmlformats.org/officeDocument/2006/relationships/tags" Target="../tags/tag4655.xml"/><Relationship Id="rId86" Type="http://schemas.openxmlformats.org/officeDocument/2006/relationships/tags" Target="../tags/tag4660.xml"/><Relationship Id="rId94" Type="http://schemas.openxmlformats.org/officeDocument/2006/relationships/tags" Target="../tags/tag4668.xml"/><Relationship Id="rId99" Type="http://schemas.openxmlformats.org/officeDocument/2006/relationships/tags" Target="../tags/tag4673.xml"/><Relationship Id="rId101" Type="http://schemas.openxmlformats.org/officeDocument/2006/relationships/tags" Target="../tags/tag4675.xml"/><Relationship Id="rId122" Type="http://schemas.openxmlformats.org/officeDocument/2006/relationships/tags" Target="../tags/tag4696.xml"/><Relationship Id="rId130" Type="http://schemas.openxmlformats.org/officeDocument/2006/relationships/slideLayout" Target="../slideLayouts/slideLayout9.xml"/><Relationship Id="rId4" Type="http://schemas.openxmlformats.org/officeDocument/2006/relationships/tags" Target="../tags/tag4578.xml"/><Relationship Id="rId9" Type="http://schemas.openxmlformats.org/officeDocument/2006/relationships/tags" Target="../tags/tag4583.xml"/><Relationship Id="rId13" Type="http://schemas.openxmlformats.org/officeDocument/2006/relationships/tags" Target="../tags/tag4587.xml"/><Relationship Id="rId18" Type="http://schemas.openxmlformats.org/officeDocument/2006/relationships/tags" Target="../tags/tag4592.xml"/><Relationship Id="rId39" Type="http://schemas.openxmlformats.org/officeDocument/2006/relationships/tags" Target="../tags/tag4613.xml"/><Relationship Id="rId109" Type="http://schemas.openxmlformats.org/officeDocument/2006/relationships/tags" Target="../tags/tag4683.xml"/><Relationship Id="rId34" Type="http://schemas.openxmlformats.org/officeDocument/2006/relationships/tags" Target="../tags/tag4608.xml"/><Relationship Id="rId50" Type="http://schemas.openxmlformats.org/officeDocument/2006/relationships/tags" Target="../tags/tag4624.xml"/><Relationship Id="rId55" Type="http://schemas.openxmlformats.org/officeDocument/2006/relationships/tags" Target="../tags/tag4629.xml"/><Relationship Id="rId76" Type="http://schemas.openxmlformats.org/officeDocument/2006/relationships/tags" Target="../tags/tag4650.xml"/><Relationship Id="rId97" Type="http://schemas.openxmlformats.org/officeDocument/2006/relationships/tags" Target="../tags/tag4671.xml"/><Relationship Id="rId104" Type="http://schemas.openxmlformats.org/officeDocument/2006/relationships/tags" Target="../tags/tag4678.xml"/><Relationship Id="rId120" Type="http://schemas.openxmlformats.org/officeDocument/2006/relationships/tags" Target="../tags/tag4694.xml"/><Relationship Id="rId125" Type="http://schemas.openxmlformats.org/officeDocument/2006/relationships/tags" Target="../tags/tag4699.xml"/><Relationship Id="rId7" Type="http://schemas.openxmlformats.org/officeDocument/2006/relationships/tags" Target="../tags/tag4581.xml"/><Relationship Id="rId71" Type="http://schemas.openxmlformats.org/officeDocument/2006/relationships/tags" Target="../tags/tag4645.xml"/><Relationship Id="rId92" Type="http://schemas.openxmlformats.org/officeDocument/2006/relationships/tags" Target="../tags/tag4666.xml"/><Relationship Id="rId2" Type="http://schemas.openxmlformats.org/officeDocument/2006/relationships/tags" Target="../tags/tag4576.xml"/><Relationship Id="rId29" Type="http://schemas.openxmlformats.org/officeDocument/2006/relationships/tags" Target="../tags/tag4603.xml"/><Relationship Id="rId24" Type="http://schemas.openxmlformats.org/officeDocument/2006/relationships/tags" Target="../tags/tag4598.xml"/><Relationship Id="rId40" Type="http://schemas.openxmlformats.org/officeDocument/2006/relationships/tags" Target="../tags/tag4614.xml"/><Relationship Id="rId45" Type="http://schemas.openxmlformats.org/officeDocument/2006/relationships/tags" Target="../tags/tag4619.xml"/><Relationship Id="rId66" Type="http://schemas.openxmlformats.org/officeDocument/2006/relationships/tags" Target="../tags/tag4640.xml"/><Relationship Id="rId87" Type="http://schemas.openxmlformats.org/officeDocument/2006/relationships/tags" Target="../tags/tag4661.xml"/><Relationship Id="rId110" Type="http://schemas.openxmlformats.org/officeDocument/2006/relationships/tags" Target="../tags/tag4684.xml"/><Relationship Id="rId115" Type="http://schemas.openxmlformats.org/officeDocument/2006/relationships/tags" Target="../tags/tag4689.xml"/><Relationship Id="rId131" Type="http://schemas.openxmlformats.org/officeDocument/2006/relationships/notesSlide" Target="../notesSlides/notesSlide91.xml"/><Relationship Id="rId61" Type="http://schemas.openxmlformats.org/officeDocument/2006/relationships/tags" Target="../tags/tag4635.xml"/><Relationship Id="rId82" Type="http://schemas.openxmlformats.org/officeDocument/2006/relationships/tags" Target="../tags/tag4656.xml"/></Relationships>
</file>

<file path=ppt/slides/_rels/slide94.xml.rels><?xml version="1.0" encoding="UTF-8" standalone="yes"?>
<Relationships xmlns="http://schemas.openxmlformats.org/package/2006/relationships"><Relationship Id="rId26" Type="http://schemas.openxmlformats.org/officeDocument/2006/relationships/tags" Target="../tags/tag4729.xml"/><Relationship Id="rId117" Type="http://schemas.openxmlformats.org/officeDocument/2006/relationships/tags" Target="../tags/tag4820.xml"/><Relationship Id="rId21" Type="http://schemas.openxmlformats.org/officeDocument/2006/relationships/tags" Target="../tags/tag4724.xml"/><Relationship Id="rId42" Type="http://schemas.openxmlformats.org/officeDocument/2006/relationships/tags" Target="../tags/tag4745.xml"/><Relationship Id="rId47" Type="http://schemas.openxmlformats.org/officeDocument/2006/relationships/tags" Target="../tags/tag4750.xml"/><Relationship Id="rId63" Type="http://schemas.openxmlformats.org/officeDocument/2006/relationships/tags" Target="../tags/tag4766.xml"/><Relationship Id="rId68" Type="http://schemas.openxmlformats.org/officeDocument/2006/relationships/tags" Target="../tags/tag4771.xml"/><Relationship Id="rId84" Type="http://schemas.openxmlformats.org/officeDocument/2006/relationships/tags" Target="../tags/tag4787.xml"/><Relationship Id="rId89" Type="http://schemas.openxmlformats.org/officeDocument/2006/relationships/tags" Target="../tags/tag4792.xml"/><Relationship Id="rId112" Type="http://schemas.openxmlformats.org/officeDocument/2006/relationships/tags" Target="../tags/tag4815.xml"/><Relationship Id="rId16" Type="http://schemas.openxmlformats.org/officeDocument/2006/relationships/tags" Target="../tags/tag4719.xml"/><Relationship Id="rId107" Type="http://schemas.openxmlformats.org/officeDocument/2006/relationships/tags" Target="../tags/tag4810.xml"/><Relationship Id="rId11" Type="http://schemas.openxmlformats.org/officeDocument/2006/relationships/tags" Target="../tags/tag4714.xml"/><Relationship Id="rId32" Type="http://schemas.openxmlformats.org/officeDocument/2006/relationships/tags" Target="../tags/tag4735.xml"/><Relationship Id="rId37" Type="http://schemas.openxmlformats.org/officeDocument/2006/relationships/tags" Target="../tags/tag4740.xml"/><Relationship Id="rId53" Type="http://schemas.openxmlformats.org/officeDocument/2006/relationships/tags" Target="../tags/tag4756.xml"/><Relationship Id="rId58" Type="http://schemas.openxmlformats.org/officeDocument/2006/relationships/tags" Target="../tags/tag4761.xml"/><Relationship Id="rId74" Type="http://schemas.openxmlformats.org/officeDocument/2006/relationships/tags" Target="../tags/tag4777.xml"/><Relationship Id="rId79" Type="http://schemas.openxmlformats.org/officeDocument/2006/relationships/tags" Target="../tags/tag4782.xml"/><Relationship Id="rId102" Type="http://schemas.openxmlformats.org/officeDocument/2006/relationships/tags" Target="../tags/tag4805.xml"/><Relationship Id="rId123" Type="http://schemas.openxmlformats.org/officeDocument/2006/relationships/tags" Target="../tags/tag4826.xml"/><Relationship Id="rId128" Type="http://schemas.openxmlformats.org/officeDocument/2006/relationships/tags" Target="../tags/tag4831.xml"/><Relationship Id="rId5" Type="http://schemas.openxmlformats.org/officeDocument/2006/relationships/tags" Target="../tags/tag4708.xml"/><Relationship Id="rId90" Type="http://schemas.openxmlformats.org/officeDocument/2006/relationships/tags" Target="../tags/tag4793.xml"/><Relationship Id="rId95" Type="http://schemas.openxmlformats.org/officeDocument/2006/relationships/tags" Target="../tags/tag4798.xml"/><Relationship Id="rId19" Type="http://schemas.openxmlformats.org/officeDocument/2006/relationships/tags" Target="../tags/tag4722.xml"/><Relationship Id="rId14" Type="http://schemas.openxmlformats.org/officeDocument/2006/relationships/tags" Target="../tags/tag4717.xml"/><Relationship Id="rId22" Type="http://schemas.openxmlformats.org/officeDocument/2006/relationships/tags" Target="../tags/tag4725.xml"/><Relationship Id="rId27" Type="http://schemas.openxmlformats.org/officeDocument/2006/relationships/tags" Target="../tags/tag4730.xml"/><Relationship Id="rId30" Type="http://schemas.openxmlformats.org/officeDocument/2006/relationships/tags" Target="../tags/tag4733.xml"/><Relationship Id="rId35" Type="http://schemas.openxmlformats.org/officeDocument/2006/relationships/tags" Target="../tags/tag4738.xml"/><Relationship Id="rId43" Type="http://schemas.openxmlformats.org/officeDocument/2006/relationships/tags" Target="../tags/tag4746.xml"/><Relationship Id="rId48" Type="http://schemas.openxmlformats.org/officeDocument/2006/relationships/tags" Target="../tags/tag4751.xml"/><Relationship Id="rId56" Type="http://schemas.openxmlformats.org/officeDocument/2006/relationships/tags" Target="../tags/tag4759.xml"/><Relationship Id="rId64" Type="http://schemas.openxmlformats.org/officeDocument/2006/relationships/tags" Target="../tags/tag4767.xml"/><Relationship Id="rId69" Type="http://schemas.openxmlformats.org/officeDocument/2006/relationships/tags" Target="../tags/tag4772.xml"/><Relationship Id="rId77" Type="http://schemas.openxmlformats.org/officeDocument/2006/relationships/tags" Target="../tags/tag4780.xml"/><Relationship Id="rId100" Type="http://schemas.openxmlformats.org/officeDocument/2006/relationships/tags" Target="../tags/tag4803.xml"/><Relationship Id="rId105" Type="http://schemas.openxmlformats.org/officeDocument/2006/relationships/tags" Target="../tags/tag4808.xml"/><Relationship Id="rId113" Type="http://schemas.openxmlformats.org/officeDocument/2006/relationships/tags" Target="../tags/tag4816.xml"/><Relationship Id="rId118" Type="http://schemas.openxmlformats.org/officeDocument/2006/relationships/tags" Target="../tags/tag4821.xml"/><Relationship Id="rId126" Type="http://schemas.openxmlformats.org/officeDocument/2006/relationships/tags" Target="../tags/tag4829.xml"/><Relationship Id="rId8" Type="http://schemas.openxmlformats.org/officeDocument/2006/relationships/tags" Target="../tags/tag4711.xml"/><Relationship Id="rId51" Type="http://schemas.openxmlformats.org/officeDocument/2006/relationships/tags" Target="../tags/tag4754.xml"/><Relationship Id="rId72" Type="http://schemas.openxmlformats.org/officeDocument/2006/relationships/tags" Target="../tags/tag4775.xml"/><Relationship Id="rId80" Type="http://schemas.openxmlformats.org/officeDocument/2006/relationships/tags" Target="../tags/tag4783.xml"/><Relationship Id="rId85" Type="http://schemas.openxmlformats.org/officeDocument/2006/relationships/tags" Target="../tags/tag4788.xml"/><Relationship Id="rId93" Type="http://schemas.openxmlformats.org/officeDocument/2006/relationships/tags" Target="../tags/tag4796.xml"/><Relationship Id="rId98" Type="http://schemas.openxmlformats.org/officeDocument/2006/relationships/tags" Target="../tags/tag4801.xml"/><Relationship Id="rId121" Type="http://schemas.openxmlformats.org/officeDocument/2006/relationships/tags" Target="../tags/tag4824.xml"/><Relationship Id="rId3" Type="http://schemas.openxmlformats.org/officeDocument/2006/relationships/tags" Target="../tags/tag4706.xml"/><Relationship Id="rId12" Type="http://schemas.openxmlformats.org/officeDocument/2006/relationships/tags" Target="../tags/tag4715.xml"/><Relationship Id="rId17" Type="http://schemas.openxmlformats.org/officeDocument/2006/relationships/tags" Target="../tags/tag4720.xml"/><Relationship Id="rId25" Type="http://schemas.openxmlformats.org/officeDocument/2006/relationships/tags" Target="../tags/tag4728.xml"/><Relationship Id="rId33" Type="http://schemas.openxmlformats.org/officeDocument/2006/relationships/tags" Target="../tags/tag4736.xml"/><Relationship Id="rId38" Type="http://schemas.openxmlformats.org/officeDocument/2006/relationships/tags" Target="../tags/tag4741.xml"/><Relationship Id="rId46" Type="http://schemas.openxmlformats.org/officeDocument/2006/relationships/tags" Target="../tags/tag4749.xml"/><Relationship Id="rId59" Type="http://schemas.openxmlformats.org/officeDocument/2006/relationships/tags" Target="../tags/tag4762.xml"/><Relationship Id="rId67" Type="http://schemas.openxmlformats.org/officeDocument/2006/relationships/tags" Target="../tags/tag4770.xml"/><Relationship Id="rId103" Type="http://schemas.openxmlformats.org/officeDocument/2006/relationships/tags" Target="../tags/tag4806.xml"/><Relationship Id="rId108" Type="http://schemas.openxmlformats.org/officeDocument/2006/relationships/tags" Target="../tags/tag4811.xml"/><Relationship Id="rId116" Type="http://schemas.openxmlformats.org/officeDocument/2006/relationships/tags" Target="../tags/tag4819.xml"/><Relationship Id="rId124" Type="http://schemas.openxmlformats.org/officeDocument/2006/relationships/tags" Target="../tags/tag4827.xml"/><Relationship Id="rId129" Type="http://schemas.openxmlformats.org/officeDocument/2006/relationships/tags" Target="../tags/tag4832.xml"/><Relationship Id="rId20" Type="http://schemas.openxmlformats.org/officeDocument/2006/relationships/tags" Target="../tags/tag4723.xml"/><Relationship Id="rId41" Type="http://schemas.openxmlformats.org/officeDocument/2006/relationships/tags" Target="../tags/tag4744.xml"/><Relationship Id="rId54" Type="http://schemas.openxmlformats.org/officeDocument/2006/relationships/tags" Target="../tags/tag4757.xml"/><Relationship Id="rId62" Type="http://schemas.openxmlformats.org/officeDocument/2006/relationships/tags" Target="../tags/tag4765.xml"/><Relationship Id="rId70" Type="http://schemas.openxmlformats.org/officeDocument/2006/relationships/tags" Target="../tags/tag4773.xml"/><Relationship Id="rId75" Type="http://schemas.openxmlformats.org/officeDocument/2006/relationships/tags" Target="../tags/tag4778.xml"/><Relationship Id="rId83" Type="http://schemas.openxmlformats.org/officeDocument/2006/relationships/tags" Target="../tags/tag4786.xml"/><Relationship Id="rId88" Type="http://schemas.openxmlformats.org/officeDocument/2006/relationships/tags" Target="../tags/tag4791.xml"/><Relationship Id="rId91" Type="http://schemas.openxmlformats.org/officeDocument/2006/relationships/tags" Target="../tags/tag4794.xml"/><Relationship Id="rId96" Type="http://schemas.openxmlformats.org/officeDocument/2006/relationships/tags" Target="../tags/tag4799.xml"/><Relationship Id="rId111" Type="http://schemas.openxmlformats.org/officeDocument/2006/relationships/tags" Target="../tags/tag4814.xml"/><Relationship Id="rId1" Type="http://schemas.openxmlformats.org/officeDocument/2006/relationships/tags" Target="../tags/tag4704.xml"/><Relationship Id="rId6" Type="http://schemas.openxmlformats.org/officeDocument/2006/relationships/tags" Target="../tags/tag4709.xml"/><Relationship Id="rId15" Type="http://schemas.openxmlformats.org/officeDocument/2006/relationships/tags" Target="../tags/tag4718.xml"/><Relationship Id="rId23" Type="http://schemas.openxmlformats.org/officeDocument/2006/relationships/tags" Target="../tags/tag4726.xml"/><Relationship Id="rId28" Type="http://schemas.openxmlformats.org/officeDocument/2006/relationships/tags" Target="../tags/tag4731.xml"/><Relationship Id="rId36" Type="http://schemas.openxmlformats.org/officeDocument/2006/relationships/tags" Target="../tags/tag4739.xml"/><Relationship Id="rId49" Type="http://schemas.openxmlformats.org/officeDocument/2006/relationships/tags" Target="../tags/tag4752.xml"/><Relationship Id="rId57" Type="http://schemas.openxmlformats.org/officeDocument/2006/relationships/tags" Target="../tags/tag4760.xml"/><Relationship Id="rId106" Type="http://schemas.openxmlformats.org/officeDocument/2006/relationships/tags" Target="../tags/tag4809.xml"/><Relationship Id="rId114" Type="http://schemas.openxmlformats.org/officeDocument/2006/relationships/tags" Target="../tags/tag4817.xml"/><Relationship Id="rId119" Type="http://schemas.openxmlformats.org/officeDocument/2006/relationships/tags" Target="../tags/tag4822.xml"/><Relationship Id="rId127" Type="http://schemas.openxmlformats.org/officeDocument/2006/relationships/tags" Target="../tags/tag4830.xml"/><Relationship Id="rId10" Type="http://schemas.openxmlformats.org/officeDocument/2006/relationships/tags" Target="../tags/tag4713.xml"/><Relationship Id="rId31" Type="http://schemas.openxmlformats.org/officeDocument/2006/relationships/tags" Target="../tags/tag4734.xml"/><Relationship Id="rId44" Type="http://schemas.openxmlformats.org/officeDocument/2006/relationships/tags" Target="../tags/tag4747.xml"/><Relationship Id="rId52" Type="http://schemas.openxmlformats.org/officeDocument/2006/relationships/tags" Target="../tags/tag4755.xml"/><Relationship Id="rId60" Type="http://schemas.openxmlformats.org/officeDocument/2006/relationships/tags" Target="../tags/tag4763.xml"/><Relationship Id="rId65" Type="http://schemas.openxmlformats.org/officeDocument/2006/relationships/tags" Target="../tags/tag4768.xml"/><Relationship Id="rId73" Type="http://schemas.openxmlformats.org/officeDocument/2006/relationships/tags" Target="../tags/tag4776.xml"/><Relationship Id="rId78" Type="http://schemas.openxmlformats.org/officeDocument/2006/relationships/tags" Target="../tags/tag4781.xml"/><Relationship Id="rId81" Type="http://schemas.openxmlformats.org/officeDocument/2006/relationships/tags" Target="../tags/tag4784.xml"/><Relationship Id="rId86" Type="http://schemas.openxmlformats.org/officeDocument/2006/relationships/tags" Target="../tags/tag4789.xml"/><Relationship Id="rId94" Type="http://schemas.openxmlformats.org/officeDocument/2006/relationships/tags" Target="../tags/tag4797.xml"/><Relationship Id="rId99" Type="http://schemas.openxmlformats.org/officeDocument/2006/relationships/tags" Target="../tags/tag4802.xml"/><Relationship Id="rId101" Type="http://schemas.openxmlformats.org/officeDocument/2006/relationships/tags" Target="../tags/tag4804.xml"/><Relationship Id="rId122" Type="http://schemas.openxmlformats.org/officeDocument/2006/relationships/tags" Target="../tags/tag4825.xml"/><Relationship Id="rId130" Type="http://schemas.openxmlformats.org/officeDocument/2006/relationships/slideLayout" Target="../slideLayouts/slideLayout9.xml"/><Relationship Id="rId4" Type="http://schemas.openxmlformats.org/officeDocument/2006/relationships/tags" Target="../tags/tag4707.xml"/><Relationship Id="rId9" Type="http://schemas.openxmlformats.org/officeDocument/2006/relationships/tags" Target="../tags/tag4712.xml"/><Relationship Id="rId13" Type="http://schemas.openxmlformats.org/officeDocument/2006/relationships/tags" Target="../tags/tag4716.xml"/><Relationship Id="rId18" Type="http://schemas.openxmlformats.org/officeDocument/2006/relationships/tags" Target="../tags/tag4721.xml"/><Relationship Id="rId39" Type="http://schemas.openxmlformats.org/officeDocument/2006/relationships/tags" Target="../tags/tag4742.xml"/><Relationship Id="rId109" Type="http://schemas.openxmlformats.org/officeDocument/2006/relationships/tags" Target="../tags/tag4812.xml"/><Relationship Id="rId34" Type="http://schemas.openxmlformats.org/officeDocument/2006/relationships/tags" Target="../tags/tag4737.xml"/><Relationship Id="rId50" Type="http://schemas.openxmlformats.org/officeDocument/2006/relationships/tags" Target="../tags/tag4753.xml"/><Relationship Id="rId55" Type="http://schemas.openxmlformats.org/officeDocument/2006/relationships/tags" Target="../tags/tag4758.xml"/><Relationship Id="rId76" Type="http://schemas.openxmlformats.org/officeDocument/2006/relationships/tags" Target="../tags/tag4779.xml"/><Relationship Id="rId97" Type="http://schemas.openxmlformats.org/officeDocument/2006/relationships/tags" Target="../tags/tag4800.xml"/><Relationship Id="rId104" Type="http://schemas.openxmlformats.org/officeDocument/2006/relationships/tags" Target="../tags/tag4807.xml"/><Relationship Id="rId120" Type="http://schemas.openxmlformats.org/officeDocument/2006/relationships/tags" Target="../tags/tag4823.xml"/><Relationship Id="rId125" Type="http://schemas.openxmlformats.org/officeDocument/2006/relationships/tags" Target="../tags/tag4828.xml"/><Relationship Id="rId7" Type="http://schemas.openxmlformats.org/officeDocument/2006/relationships/tags" Target="../tags/tag4710.xml"/><Relationship Id="rId71" Type="http://schemas.openxmlformats.org/officeDocument/2006/relationships/tags" Target="../tags/tag4774.xml"/><Relationship Id="rId92" Type="http://schemas.openxmlformats.org/officeDocument/2006/relationships/tags" Target="../tags/tag4795.xml"/><Relationship Id="rId2" Type="http://schemas.openxmlformats.org/officeDocument/2006/relationships/tags" Target="../tags/tag4705.xml"/><Relationship Id="rId29" Type="http://schemas.openxmlformats.org/officeDocument/2006/relationships/tags" Target="../tags/tag4732.xml"/><Relationship Id="rId24" Type="http://schemas.openxmlformats.org/officeDocument/2006/relationships/tags" Target="../tags/tag4727.xml"/><Relationship Id="rId40" Type="http://schemas.openxmlformats.org/officeDocument/2006/relationships/tags" Target="../tags/tag4743.xml"/><Relationship Id="rId45" Type="http://schemas.openxmlformats.org/officeDocument/2006/relationships/tags" Target="../tags/tag4748.xml"/><Relationship Id="rId66" Type="http://schemas.openxmlformats.org/officeDocument/2006/relationships/tags" Target="../tags/tag4769.xml"/><Relationship Id="rId87" Type="http://schemas.openxmlformats.org/officeDocument/2006/relationships/tags" Target="../tags/tag4790.xml"/><Relationship Id="rId110" Type="http://schemas.openxmlformats.org/officeDocument/2006/relationships/tags" Target="../tags/tag4813.xml"/><Relationship Id="rId115" Type="http://schemas.openxmlformats.org/officeDocument/2006/relationships/tags" Target="../tags/tag4818.xml"/><Relationship Id="rId131" Type="http://schemas.openxmlformats.org/officeDocument/2006/relationships/notesSlide" Target="../notesSlides/notesSlide92.xml"/><Relationship Id="rId61" Type="http://schemas.openxmlformats.org/officeDocument/2006/relationships/tags" Target="../tags/tag4764.xml"/><Relationship Id="rId82" Type="http://schemas.openxmlformats.org/officeDocument/2006/relationships/tags" Target="../tags/tag4785.xml"/></Relationships>
</file>

<file path=ppt/slides/_rels/slide95.xml.rels><?xml version="1.0" encoding="UTF-8" standalone="yes"?>
<Relationships xmlns="http://schemas.openxmlformats.org/package/2006/relationships"><Relationship Id="rId26" Type="http://schemas.openxmlformats.org/officeDocument/2006/relationships/tags" Target="../tags/tag4858.xml"/><Relationship Id="rId117" Type="http://schemas.openxmlformats.org/officeDocument/2006/relationships/tags" Target="../tags/tag4949.xml"/><Relationship Id="rId21" Type="http://schemas.openxmlformats.org/officeDocument/2006/relationships/tags" Target="../tags/tag4853.xml"/><Relationship Id="rId42" Type="http://schemas.openxmlformats.org/officeDocument/2006/relationships/tags" Target="../tags/tag4874.xml"/><Relationship Id="rId47" Type="http://schemas.openxmlformats.org/officeDocument/2006/relationships/tags" Target="../tags/tag4879.xml"/><Relationship Id="rId63" Type="http://schemas.openxmlformats.org/officeDocument/2006/relationships/tags" Target="../tags/tag4895.xml"/><Relationship Id="rId68" Type="http://schemas.openxmlformats.org/officeDocument/2006/relationships/tags" Target="../tags/tag4900.xml"/><Relationship Id="rId84" Type="http://schemas.openxmlformats.org/officeDocument/2006/relationships/tags" Target="../tags/tag4916.xml"/><Relationship Id="rId89" Type="http://schemas.openxmlformats.org/officeDocument/2006/relationships/tags" Target="../tags/tag4921.xml"/><Relationship Id="rId112" Type="http://schemas.openxmlformats.org/officeDocument/2006/relationships/tags" Target="../tags/tag4944.xml"/><Relationship Id="rId133" Type="http://schemas.openxmlformats.org/officeDocument/2006/relationships/tags" Target="../tags/tag4965.xml"/><Relationship Id="rId138" Type="http://schemas.openxmlformats.org/officeDocument/2006/relationships/tags" Target="../tags/tag4970.xml"/><Relationship Id="rId16" Type="http://schemas.openxmlformats.org/officeDocument/2006/relationships/tags" Target="../tags/tag4848.xml"/><Relationship Id="rId107" Type="http://schemas.openxmlformats.org/officeDocument/2006/relationships/tags" Target="../tags/tag4939.xml"/><Relationship Id="rId11" Type="http://schemas.openxmlformats.org/officeDocument/2006/relationships/tags" Target="../tags/tag4843.xml"/><Relationship Id="rId32" Type="http://schemas.openxmlformats.org/officeDocument/2006/relationships/tags" Target="../tags/tag4864.xml"/><Relationship Id="rId37" Type="http://schemas.openxmlformats.org/officeDocument/2006/relationships/tags" Target="../tags/tag4869.xml"/><Relationship Id="rId53" Type="http://schemas.openxmlformats.org/officeDocument/2006/relationships/tags" Target="../tags/tag4885.xml"/><Relationship Id="rId58" Type="http://schemas.openxmlformats.org/officeDocument/2006/relationships/tags" Target="../tags/tag4890.xml"/><Relationship Id="rId74" Type="http://schemas.openxmlformats.org/officeDocument/2006/relationships/tags" Target="../tags/tag4906.xml"/><Relationship Id="rId79" Type="http://schemas.openxmlformats.org/officeDocument/2006/relationships/tags" Target="../tags/tag4911.xml"/><Relationship Id="rId102" Type="http://schemas.openxmlformats.org/officeDocument/2006/relationships/tags" Target="../tags/tag4934.xml"/><Relationship Id="rId123" Type="http://schemas.openxmlformats.org/officeDocument/2006/relationships/tags" Target="../tags/tag4955.xml"/><Relationship Id="rId128" Type="http://schemas.openxmlformats.org/officeDocument/2006/relationships/tags" Target="../tags/tag4960.xml"/><Relationship Id="rId144" Type="http://schemas.openxmlformats.org/officeDocument/2006/relationships/tags" Target="../tags/tag4976.xml"/><Relationship Id="rId149" Type="http://schemas.openxmlformats.org/officeDocument/2006/relationships/tags" Target="../tags/tag4981.xml"/><Relationship Id="rId5" Type="http://schemas.openxmlformats.org/officeDocument/2006/relationships/tags" Target="../tags/tag4837.xml"/><Relationship Id="rId90" Type="http://schemas.openxmlformats.org/officeDocument/2006/relationships/tags" Target="../tags/tag4922.xml"/><Relationship Id="rId95" Type="http://schemas.openxmlformats.org/officeDocument/2006/relationships/tags" Target="../tags/tag4927.xml"/><Relationship Id="rId22" Type="http://schemas.openxmlformats.org/officeDocument/2006/relationships/tags" Target="../tags/tag4854.xml"/><Relationship Id="rId27" Type="http://schemas.openxmlformats.org/officeDocument/2006/relationships/tags" Target="../tags/tag4859.xml"/><Relationship Id="rId43" Type="http://schemas.openxmlformats.org/officeDocument/2006/relationships/tags" Target="../tags/tag4875.xml"/><Relationship Id="rId48" Type="http://schemas.openxmlformats.org/officeDocument/2006/relationships/tags" Target="../tags/tag4880.xml"/><Relationship Id="rId64" Type="http://schemas.openxmlformats.org/officeDocument/2006/relationships/tags" Target="../tags/tag4896.xml"/><Relationship Id="rId69" Type="http://schemas.openxmlformats.org/officeDocument/2006/relationships/tags" Target="../tags/tag4901.xml"/><Relationship Id="rId113" Type="http://schemas.openxmlformats.org/officeDocument/2006/relationships/tags" Target="../tags/tag4945.xml"/><Relationship Id="rId118" Type="http://schemas.openxmlformats.org/officeDocument/2006/relationships/tags" Target="../tags/tag4950.xml"/><Relationship Id="rId134" Type="http://schemas.openxmlformats.org/officeDocument/2006/relationships/tags" Target="../tags/tag4966.xml"/><Relationship Id="rId139" Type="http://schemas.openxmlformats.org/officeDocument/2006/relationships/tags" Target="../tags/tag4971.xml"/><Relationship Id="rId80" Type="http://schemas.openxmlformats.org/officeDocument/2006/relationships/tags" Target="../tags/tag4912.xml"/><Relationship Id="rId85" Type="http://schemas.openxmlformats.org/officeDocument/2006/relationships/tags" Target="../tags/tag4917.xml"/><Relationship Id="rId150" Type="http://schemas.openxmlformats.org/officeDocument/2006/relationships/tags" Target="../tags/tag4982.xml"/><Relationship Id="rId12" Type="http://schemas.openxmlformats.org/officeDocument/2006/relationships/tags" Target="../tags/tag4844.xml"/><Relationship Id="rId17" Type="http://schemas.openxmlformats.org/officeDocument/2006/relationships/tags" Target="../tags/tag4849.xml"/><Relationship Id="rId25" Type="http://schemas.openxmlformats.org/officeDocument/2006/relationships/tags" Target="../tags/tag4857.xml"/><Relationship Id="rId33" Type="http://schemas.openxmlformats.org/officeDocument/2006/relationships/tags" Target="../tags/tag4865.xml"/><Relationship Id="rId38" Type="http://schemas.openxmlformats.org/officeDocument/2006/relationships/tags" Target="../tags/tag4870.xml"/><Relationship Id="rId46" Type="http://schemas.openxmlformats.org/officeDocument/2006/relationships/tags" Target="../tags/tag4878.xml"/><Relationship Id="rId59" Type="http://schemas.openxmlformats.org/officeDocument/2006/relationships/tags" Target="../tags/tag4891.xml"/><Relationship Id="rId67" Type="http://schemas.openxmlformats.org/officeDocument/2006/relationships/tags" Target="../tags/tag4899.xml"/><Relationship Id="rId103" Type="http://schemas.openxmlformats.org/officeDocument/2006/relationships/tags" Target="../tags/tag4935.xml"/><Relationship Id="rId108" Type="http://schemas.openxmlformats.org/officeDocument/2006/relationships/tags" Target="../tags/tag4940.xml"/><Relationship Id="rId116" Type="http://schemas.openxmlformats.org/officeDocument/2006/relationships/tags" Target="../tags/tag4948.xml"/><Relationship Id="rId124" Type="http://schemas.openxmlformats.org/officeDocument/2006/relationships/tags" Target="../tags/tag4956.xml"/><Relationship Id="rId129" Type="http://schemas.openxmlformats.org/officeDocument/2006/relationships/tags" Target="../tags/tag4961.xml"/><Relationship Id="rId137" Type="http://schemas.openxmlformats.org/officeDocument/2006/relationships/tags" Target="../tags/tag4969.xml"/><Relationship Id="rId20" Type="http://schemas.openxmlformats.org/officeDocument/2006/relationships/tags" Target="../tags/tag4852.xml"/><Relationship Id="rId41" Type="http://schemas.openxmlformats.org/officeDocument/2006/relationships/tags" Target="../tags/tag4873.xml"/><Relationship Id="rId54" Type="http://schemas.openxmlformats.org/officeDocument/2006/relationships/tags" Target="../tags/tag4886.xml"/><Relationship Id="rId62" Type="http://schemas.openxmlformats.org/officeDocument/2006/relationships/tags" Target="../tags/tag4894.xml"/><Relationship Id="rId70" Type="http://schemas.openxmlformats.org/officeDocument/2006/relationships/tags" Target="../tags/tag4902.xml"/><Relationship Id="rId75" Type="http://schemas.openxmlformats.org/officeDocument/2006/relationships/tags" Target="../tags/tag4907.xml"/><Relationship Id="rId83" Type="http://schemas.openxmlformats.org/officeDocument/2006/relationships/tags" Target="../tags/tag4915.xml"/><Relationship Id="rId88" Type="http://schemas.openxmlformats.org/officeDocument/2006/relationships/tags" Target="../tags/tag4920.xml"/><Relationship Id="rId91" Type="http://schemas.openxmlformats.org/officeDocument/2006/relationships/tags" Target="../tags/tag4923.xml"/><Relationship Id="rId96" Type="http://schemas.openxmlformats.org/officeDocument/2006/relationships/tags" Target="../tags/tag4928.xml"/><Relationship Id="rId111" Type="http://schemas.openxmlformats.org/officeDocument/2006/relationships/tags" Target="../tags/tag4943.xml"/><Relationship Id="rId132" Type="http://schemas.openxmlformats.org/officeDocument/2006/relationships/tags" Target="../tags/tag4964.xml"/><Relationship Id="rId140" Type="http://schemas.openxmlformats.org/officeDocument/2006/relationships/tags" Target="../tags/tag4972.xml"/><Relationship Id="rId145" Type="http://schemas.openxmlformats.org/officeDocument/2006/relationships/tags" Target="../tags/tag4977.xml"/><Relationship Id="rId1" Type="http://schemas.openxmlformats.org/officeDocument/2006/relationships/tags" Target="../tags/tag4833.xml"/><Relationship Id="rId6" Type="http://schemas.openxmlformats.org/officeDocument/2006/relationships/tags" Target="../tags/tag4838.xml"/><Relationship Id="rId15" Type="http://schemas.openxmlformats.org/officeDocument/2006/relationships/tags" Target="../tags/tag4847.xml"/><Relationship Id="rId23" Type="http://schemas.openxmlformats.org/officeDocument/2006/relationships/tags" Target="../tags/tag4855.xml"/><Relationship Id="rId28" Type="http://schemas.openxmlformats.org/officeDocument/2006/relationships/tags" Target="../tags/tag4860.xml"/><Relationship Id="rId36" Type="http://schemas.openxmlformats.org/officeDocument/2006/relationships/tags" Target="../tags/tag4868.xml"/><Relationship Id="rId49" Type="http://schemas.openxmlformats.org/officeDocument/2006/relationships/tags" Target="../tags/tag4881.xml"/><Relationship Id="rId57" Type="http://schemas.openxmlformats.org/officeDocument/2006/relationships/tags" Target="../tags/tag4889.xml"/><Relationship Id="rId106" Type="http://schemas.openxmlformats.org/officeDocument/2006/relationships/tags" Target="../tags/tag4938.xml"/><Relationship Id="rId114" Type="http://schemas.openxmlformats.org/officeDocument/2006/relationships/tags" Target="../tags/tag4946.xml"/><Relationship Id="rId119" Type="http://schemas.openxmlformats.org/officeDocument/2006/relationships/tags" Target="../tags/tag4951.xml"/><Relationship Id="rId127" Type="http://schemas.openxmlformats.org/officeDocument/2006/relationships/tags" Target="../tags/tag4959.xml"/><Relationship Id="rId10" Type="http://schemas.openxmlformats.org/officeDocument/2006/relationships/tags" Target="../tags/tag4842.xml"/><Relationship Id="rId31" Type="http://schemas.openxmlformats.org/officeDocument/2006/relationships/tags" Target="../tags/tag4863.xml"/><Relationship Id="rId44" Type="http://schemas.openxmlformats.org/officeDocument/2006/relationships/tags" Target="../tags/tag4876.xml"/><Relationship Id="rId52" Type="http://schemas.openxmlformats.org/officeDocument/2006/relationships/tags" Target="../tags/tag4884.xml"/><Relationship Id="rId60" Type="http://schemas.openxmlformats.org/officeDocument/2006/relationships/tags" Target="../tags/tag4892.xml"/><Relationship Id="rId65" Type="http://schemas.openxmlformats.org/officeDocument/2006/relationships/tags" Target="../tags/tag4897.xml"/><Relationship Id="rId73" Type="http://schemas.openxmlformats.org/officeDocument/2006/relationships/tags" Target="../tags/tag4905.xml"/><Relationship Id="rId78" Type="http://schemas.openxmlformats.org/officeDocument/2006/relationships/tags" Target="../tags/tag4910.xml"/><Relationship Id="rId81" Type="http://schemas.openxmlformats.org/officeDocument/2006/relationships/tags" Target="../tags/tag4913.xml"/><Relationship Id="rId86" Type="http://schemas.openxmlformats.org/officeDocument/2006/relationships/tags" Target="../tags/tag4918.xml"/><Relationship Id="rId94" Type="http://schemas.openxmlformats.org/officeDocument/2006/relationships/tags" Target="../tags/tag4926.xml"/><Relationship Id="rId99" Type="http://schemas.openxmlformats.org/officeDocument/2006/relationships/tags" Target="../tags/tag4931.xml"/><Relationship Id="rId101" Type="http://schemas.openxmlformats.org/officeDocument/2006/relationships/tags" Target="../tags/tag4933.xml"/><Relationship Id="rId122" Type="http://schemas.openxmlformats.org/officeDocument/2006/relationships/tags" Target="../tags/tag4954.xml"/><Relationship Id="rId130" Type="http://schemas.openxmlformats.org/officeDocument/2006/relationships/tags" Target="../tags/tag4962.xml"/><Relationship Id="rId135" Type="http://schemas.openxmlformats.org/officeDocument/2006/relationships/tags" Target="../tags/tag4967.xml"/><Relationship Id="rId143" Type="http://schemas.openxmlformats.org/officeDocument/2006/relationships/tags" Target="../tags/tag4975.xml"/><Relationship Id="rId148" Type="http://schemas.openxmlformats.org/officeDocument/2006/relationships/tags" Target="../tags/tag4980.xml"/><Relationship Id="rId151" Type="http://schemas.openxmlformats.org/officeDocument/2006/relationships/slideLayout" Target="../slideLayouts/slideLayout9.xml"/><Relationship Id="rId4" Type="http://schemas.openxmlformats.org/officeDocument/2006/relationships/tags" Target="../tags/tag4836.xml"/><Relationship Id="rId9" Type="http://schemas.openxmlformats.org/officeDocument/2006/relationships/tags" Target="../tags/tag4841.xml"/><Relationship Id="rId13" Type="http://schemas.openxmlformats.org/officeDocument/2006/relationships/tags" Target="../tags/tag4845.xml"/><Relationship Id="rId18" Type="http://schemas.openxmlformats.org/officeDocument/2006/relationships/tags" Target="../tags/tag4850.xml"/><Relationship Id="rId39" Type="http://schemas.openxmlformats.org/officeDocument/2006/relationships/tags" Target="../tags/tag4871.xml"/><Relationship Id="rId109" Type="http://schemas.openxmlformats.org/officeDocument/2006/relationships/tags" Target="../tags/tag4941.xml"/><Relationship Id="rId34" Type="http://schemas.openxmlformats.org/officeDocument/2006/relationships/tags" Target="../tags/tag4866.xml"/><Relationship Id="rId50" Type="http://schemas.openxmlformats.org/officeDocument/2006/relationships/tags" Target="../tags/tag4882.xml"/><Relationship Id="rId55" Type="http://schemas.openxmlformats.org/officeDocument/2006/relationships/tags" Target="../tags/tag4887.xml"/><Relationship Id="rId76" Type="http://schemas.openxmlformats.org/officeDocument/2006/relationships/tags" Target="../tags/tag4908.xml"/><Relationship Id="rId97" Type="http://schemas.openxmlformats.org/officeDocument/2006/relationships/tags" Target="../tags/tag4929.xml"/><Relationship Id="rId104" Type="http://schemas.openxmlformats.org/officeDocument/2006/relationships/tags" Target="../tags/tag4936.xml"/><Relationship Id="rId120" Type="http://schemas.openxmlformats.org/officeDocument/2006/relationships/tags" Target="../tags/tag4952.xml"/><Relationship Id="rId125" Type="http://schemas.openxmlformats.org/officeDocument/2006/relationships/tags" Target="../tags/tag4957.xml"/><Relationship Id="rId141" Type="http://schemas.openxmlformats.org/officeDocument/2006/relationships/tags" Target="../tags/tag4973.xml"/><Relationship Id="rId146" Type="http://schemas.openxmlformats.org/officeDocument/2006/relationships/tags" Target="../tags/tag4978.xml"/><Relationship Id="rId7" Type="http://schemas.openxmlformats.org/officeDocument/2006/relationships/tags" Target="../tags/tag4839.xml"/><Relationship Id="rId71" Type="http://schemas.openxmlformats.org/officeDocument/2006/relationships/tags" Target="../tags/tag4903.xml"/><Relationship Id="rId92" Type="http://schemas.openxmlformats.org/officeDocument/2006/relationships/tags" Target="../tags/tag4924.xml"/><Relationship Id="rId2" Type="http://schemas.openxmlformats.org/officeDocument/2006/relationships/tags" Target="../tags/tag4834.xml"/><Relationship Id="rId29" Type="http://schemas.openxmlformats.org/officeDocument/2006/relationships/tags" Target="../tags/tag4861.xml"/><Relationship Id="rId24" Type="http://schemas.openxmlformats.org/officeDocument/2006/relationships/tags" Target="../tags/tag4856.xml"/><Relationship Id="rId40" Type="http://schemas.openxmlformats.org/officeDocument/2006/relationships/tags" Target="../tags/tag4872.xml"/><Relationship Id="rId45" Type="http://schemas.openxmlformats.org/officeDocument/2006/relationships/tags" Target="../tags/tag4877.xml"/><Relationship Id="rId66" Type="http://schemas.openxmlformats.org/officeDocument/2006/relationships/tags" Target="../tags/tag4898.xml"/><Relationship Id="rId87" Type="http://schemas.openxmlformats.org/officeDocument/2006/relationships/tags" Target="../tags/tag4919.xml"/><Relationship Id="rId110" Type="http://schemas.openxmlformats.org/officeDocument/2006/relationships/tags" Target="../tags/tag4942.xml"/><Relationship Id="rId115" Type="http://schemas.openxmlformats.org/officeDocument/2006/relationships/tags" Target="../tags/tag4947.xml"/><Relationship Id="rId131" Type="http://schemas.openxmlformats.org/officeDocument/2006/relationships/tags" Target="../tags/tag4963.xml"/><Relationship Id="rId136" Type="http://schemas.openxmlformats.org/officeDocument/2006/relationships/tags" Target="../tags/tag4968.xml"/><Relationship Id="rId61" Type="http://schemas.openxmlformats.org/officeDocument/2006/relationships/tags" Target="../tags/tag4893.xml"/><Relationship Id="rId82" Type="http://schemas.openxmlformats.org/officeDocument/2006/relationships/tags" Target="../tags/tag4914.xml"/><Relationship Id="rId152" Type="http://schemas.openxmlformats.org/officeDocument/2006/relationships/notesSlide" Target="../notesSlides/notesSlide93.xml"/><Relationship Id="rId19" Type="http://schemas.openxmlformats.org/officeDocument/2006/relationships/tags" Target="../tags/tag4851.xml"/><Relationship Id="rId14" Type="http://schemas.openxmlformats.org/officeDocument/2006/relationships/tags" Target="../tags/tag4846.xml"/><Relationship Id="rId30" Type="http://schemas.openxmlformats.org/officeDocument/2006/relationships/tags" Target="../tags/tag4862.xml"/><Relationship Id="rId35" Type="http://schemas.openxmlformats.org/officeDocument/2006/relationships/tags" Target="../tags/tag4867.xml"/><Relationship Id="rId56" Type="http://schemas.openxmlformats.org/officeDocument/2006/relationships/tags" Target="../tags/tag4888.xml"/><Relationship Id="rId77" Type="http://schemas.openxmlformats.org/officeDocument/2006/relationships/tags" Target="../tags/tag4909.xml"/><Relationship Id="rId100" Type="http://schemas.openxmlformats.org/officeDocument/2006/relationships/tags" Target="../tags/tag4932.xml"/><Relationship Id="rId105" Type="http://schemas.openxmlformats.org/officeDocument/2006/relationships/tags" Target="../tags/tag4937.xml"/><Relationship Id="rId126" Type="http://schemas.openxmlformats.org/officeDocument/2006/relationships/tags" Target="../tags/tag4958.xml"/><Relationship Id="rId147" Type="http://schemas.openxmlformats.org/officeDocument/2006/relationships/tags" Target="../tags/tag4979.xml"/><Relationship Id="rId8" Type="http://schemas.openxmlformats.org/officeDocument/2006/relationships/tags" Target="../tags/tag4840.xml"/><Relationship Id="rId51" Type="http://schemas.openxmlformats.org/officeDocument/2006/relationships/tags" Target="../tags/tag4883.xml"/><Relationship Id="rId72" Type="http://schemas.openxmlformats.org/officeDocument/2006/relationships/tags" Target="../tags/tag4904.xml"/><Relationship Id="rId93" Type="http://schemas.openxmlformats.org/officeDocument/2006/relationships/tags" Target="../tags/tag4925.xml"/><Relationship Id="rId98" Type="http://schemas.openxmlformats.org/officeDocument/2006/relationships/tags" Target="../tags/tag4930.xml"/><Relationship Id="rId121" Type="http://schemas.openxmlformats.org/officeDocument/2006/relationships/tags" Target="../tags/tag4953.xml"/><Relationship Id="rId142" Type="http://schemas.openxmlformats.org/officeDocument/2006/relationships/tags" Target="../tags/tag4974.xml"/><Relationship Id="rId3" Type="http://schemas.openxmlformats.org/officeDocument/2006/relationships/tags" Target="../tags/tag4835.xml"/></Relationships>
</file>

<file path=ppt/slides/_rels/slide96.xml.rels><?xml version="1.0" encoding="UTF-8" standalone="yes"?>
<Relationships xmlns="http://schemas.openxmlformats.org/package/2006/relationships"><Relationship Id="rId117" Type="http://schemas.openxmlformats.org/officeDocument/2006/relationships/tags" Target="../tags/tag5099.xml"/><Relationship Id="rId21" Type="http://schemas.openxmlformats.org/officeDocument/2006/relationships/tags" Target="../tags/tag5003.xml"/><Relationship Id="rId42" Type="http://schemas.openxmlformats.org/officeDocument/2006/relationships/tags" Target="../tags/tag5024.xml"/><Relationship Id="rId47" Type="http://schemas.openxmlformats.org/officeDocument/2006/relationships/tags" Target="../tags/tag5029.xml"/><Relationship Id="rId63" Type="http://schemas.openxmlformats.org/officeDocument/2006/relationships/tags" Target="../tags/tag5045.xml"/><Relationship Id="rId68" Type="http://schemas.openxmlformats.org/officeDocument/2006/relationships/tags" Target="../tags/tag5050.xml"/><Relationship Id="rId84" Type="http://schemas.openxmlformats.org/officeDocument/2006/relationships/tags" Target="../tags/tag5066.xml"/><Relationship Id="rId89" Type="http://schemas.openxmlformats.org/officeDocument/2006/relationships/tags" Target="../tags/tag5071.xml"/><Relationship Id="rId112" Type="http://schemas.openxmlformats.org/officeDocument/2006/relationships/tags" Target="../tags/tag5094.xml"/><Relationship Id="rId133" Type="http://schemas.openxmlformats.org/officeDocument/2006/relationships/tags" Target="../tags/tag5115.xml"/><Relationship Id="rId138" Type="http://schemas.openxmlformats.org/officeDocument/2006/relationships/tags" Target="../tags/tag5120.xml"/><Relationship Id="rId154" Type="http://schemas.openxmlformats.org/officeDocument/2006/relationships/tags" Target="../tags/tag5136.xml"/><Relationship Id="rId159" Type="http://schemas.openxmlformats.org/officeDocument/2006/relationships/tags" Target="../tags/tag5141.xml"/><Relationship Id="rId175" Type="http://schemas.openxmlformats.org/officeDocument/2006/relationships/tags" Target="../tags/tag5157.xml"/><Relationship Id="rId170" Type="http://schemas.openxmlformats.org/officeDocument/2006/relationships/tags" Target="../tags/tag5152.xml"/><Relationship Id="rId191" Type="http://schemas.openxmlformats.org/officeDocument/2006/relationships/tags" Target="../tags/tag5173.xml"/><Relationship Id="rId16" Type="http://schemas.openxmlformats.org/officeDocument/2006/relationships/tags" Target="../tags/tag4998.xml"/><Relationship Id="rId107" Type="http://schemas.openxmlformats.org/officeDocument/2006/relationships/tags" Target="../tags/tag5089.xml"/><Relationship Id="rId11" Type="http://schemas.openxmlformats.org/officeDocument/2006/relationships/tags" Target="../tags/tag4993.xml"/><Relationship Id="rId32" Type="http://schemas.openxmlformats.org/officeDocument/2006/relationships/tags" Target="../tags/tag5014.xml"/><Relationship Id="rId37" Type="http://schemas.openxmlformats.org/officeDocument/2006/relationships/tags" Target="../tags/tag5019.xml"/><Relationship Id="rId53" Type="http://schemas.openxmlformats.org/officeDocument/2006/relationships/tags" Target="../tags/tag5035.xml"/><Relationship Id="rId58" Type="http://schemas.openxmlformats.org/officeDocument/2006/relationships/tags" Target="../tags/tag5040.xml"/><Relationship Id="rId74" Type="http://schemas.openxmlformats.org/officeDocument/2006/relationships/tags" Target="../tags/tag5056.xml"/><Relationship Id="rId79" Type="http://schemas.openxmlformats.org/officeDocument/2006/relationships/tags" Target="../tags/tag5061.xml"/><Relationship Id="rId102" Type="http://schemas.openxmlformats.org/officeDocument/2006/relationships/tags" Target="../tags/tag5084.xml"/><Relationship Id="rId123" Type="http://schemas.openxmlformats.org/officeDocument/2006/relationships/tags" Target="../tags/tag5105.xml"/><Relationship Id="rId128" Type="http://schemas.openxmlformats.org/officeDocument/2006/relationships/tags" Target="../tags/tag5110.xml"/><Relationship Id="rId144" Type="http://schemas.openxmlformats.org/officeDocument/2006/relationships/tags" Target="../tags/tag5126.xml"/><Relationship Id="rId149" Type="http://schemas.openxmlformats.org/officeDocument/2006/relationships/tags" Target="../tags/tag5131.xml"/><Relationship Id="rId5" Type="http://schemas.openxmlformats.org/officeDocument/2006/relationships/tags" Target="../tags/tag4987.xml"/><Relationship Id="rId90" Type="http://schemas.openxmlformats.org/officeDocument/2006/relationships/tags" Target="../tags/tag5072.xml"/><Relationship Id="rId95" Type="http://schemas.openxmlformats.org/officeDocument/2006/relationships/tags" Target="../tags/tag5077.xml"/><Relationship Id="rId160" Type="http://schemas.openxmlformats.org/officeDocument/2006/relationships/tags" Target="../tags/tag5142.xml"/><Relationship Id="rId165" Type="http://schemas.openxmlformats.org/officeDocument/2006/relationships/tags" Target="../tags/tag5147.xml"/><Relationship Id="rId181" Type="http://schemas.openxmlformats.org/officeDocument/2006/relationships/tags" Target="../tags/tag5163.xml"/><Relationship Id="rId186" Type="http://schemas.openxmlformats.org/officeDocument/2006/relationships/tags" Target="../tags/tag5168.xml"/><Relationship Id="rId22" Type="http://schemas.openxmlformats.org/officeDocument/2006/relationships/tags" Target="../tags/tag5004.xml"/><Relationship Id="rId27" Type="http://schemas.openxmlformats.org/officeDocument/2006/relationships/tags" Target="../tags/tag5009.xml"/><Relationship Id="rId43" Type="http://schemas.openxmlformats.org/officeDocument/2006/relationships/tags" Target="../tags/tag5025.xml"/><Relationship Id="rId48" Type="http://schemas.openxmlformats.org/officeDocument/2006/relationships/tags" Target="../tags/tag5030.xml"/><Relationship Id="rId64" Type="http://schemas.openxmlformats.org/officeDocument/2006/relationships/tags" Target="../tags/tag5046.xml"/><Relationship Id="rId69" Type="http://schemas.openxmlformats.org/officeDocument/2006/relationships/tags" Target="../tags/tag5051.xml"/><Relationship Id="rId113" Type="http://schemas.openxmlformats.org/officeDocument/2006/relationships/tags" Target="../tags/tag5095.xml"/><Relationship Id="rId118" Type="http://schemas.openxmlformats.org/officeDocument/2006/relationships/tags" Target="../tags/tag5100.xml"/><Relationship Id="rId134" Type="http://schemas.openxmlformats.org/officeDocument/2006/relationships/tags" Target="../tags/tag5116.xml"/><Relationship Id="rId139" Type="http://schemas.openxmlformats.org/officeDocument/2006/relationships/tags" Target="../tags/tag5121.xml"/><Relationship Id="rId80" Type="http://schemas.openxmlformats.org/officeDocument/2006/relationships/tags" Target="../tags/tag5062.xml"/><Relationship Id="rId85" Type="http://schemas.openxmlformats.org/officeDocument/2006/relationships/tags" Target="../tags/tag5067.xml"/><Relationship Id="rId150" Type="http://schemas.openxmlformats.org/officeDocument/2006/relationships/tags" Target="../tags/tag5132.xml"/><Relationship Id="rId155" Type="http://schemas.openxmlformats.org/officeDocument/2006/relationships/tags" Target="../tags/tag5137.xml"/><Relationship Id="rId171" Type="http://schemas.openxmlformats.org/officeDocument/2006/relationships/tags" Target="../tags/tag5153.xml"/><Relationship Id="rId176" Type="http://schemas.openxmlformats.org/officeDocument/2006/relationships/tags" Target="../tags/tag5158.xml"/><Relationship Id="rId192" Type="http://schemas.openxmlformats.org/officeDocument/2006/relationships/tags" Target="../tags/tag5174.xml"/><Relationship Id="rId12" Type="http://schemas.openxmlformats.org/officeDocument/2006/relationships/tags" Target="../tags/tag4994.xml"/><Relationship Id="rId17" Type="http://schemas.openxmlformats.org/officeDocument/2006/relationships/tags" Target="../tags/tag4999.xml"/><Relationship Id="rId33" Type="http://schemas.openxmlformats.org/officeDocument/2006/relationships/tags" Target="../tags/tag5015.xml"/><Relationship Id="rId38" Type="http://schemas.openxmlformats.org/officeDocument/2006/relationships/tags" Target="../tags/tag5020.xml"/><Relationship Id="rId59" Type="http://schemas.openxmlformats.org/officeDocument/2006/relationships/tags" Target="../tags/tag5041.xml"/><Relationship Id="rId103" Type="http://schemas.openxmlformats.org/officeDocument/2006/relationships/tags" Target="../tags/tag5085.xml"/><Relationship Id="rId108" Type="http://schemas.openxmlformats.org/officeDocument/2006/relationships/tags" Target="../tags/tag5090.xml"/><Relationship Id="rId124" Type="http://schemas.openxmlformats.org/officeDocument/2006/relationships/tags" Target="../tags/tag5106.xml"/><Relationship Id="rId129" Type="http://schemas.openxmlformats.org/officeDocument/2006/relationships/tags" Target="../tags/tag5111.xml"/><Relationship Id="rId54" Type="http://schemas.openxmlformats.org/officeDocument/2006/relationships/tags" Target="../tags/tag5036.xml"/><Relationship Id="rId70" Type="http://schemas.openxmlformats.org/officeDocument/2006/relationships/tags" Target="../tags/tag5052.xml"/><Relationship Id="rId75" Type="http://schemas.openxmlformats.org/officeDocument/2006/relationships/tags" Target="../tags/tag5057.xml"/><Relationship Id="rId91" Type="http://schemas.openxmlformats.org/officeDocument/2006/relationships/tags" Target="../tags/tag5073.xml"/><Relationship Id="rId96" Type="http://schemas.openxmlformats.org/officeDocument/2006/relationships/tags" Target="../tags/tag5078.xml"/><Relationship Id="rId140" Type="http://schemas.openxmlformats.org/officeDocument/2006/relationships/tags" Target="../tags/tag5122.xml"/><Relationship Id="rId145" Type="http://schemas.openxmlformats.org/officeDocument/2006/relationships/tags" Target="../tags/tag5127.xml"/><Relationship Id="rId161" Type="http://schemas.openxmlformats.org/officeDocument/2006/relationships/tags" Target="../tags/tag5143.xml"/><Relationship Id="rId166" Type="http://schemas.openxmlformats.org/officeDocument/2006/relationships/tags" Target="../tags/tag5148.xml"/><Relationship Id="rId182" Type="http://schemas.openxmlformats.org/officeDocument/2006/relationships/tags" Target="../tags/tag5164.xml"/><Relationship Id="rId187" Type="http://schemas.openxmlformats.org/officeDocument/2006/relationships/tags" Target="../tags/tag5169.xml"/><Relationship Id="rId1" Type="http://schemas.openxmlformats.org/officeDocument/2006/relationships/tags" Target="../tags/tag4983.xml"/><Relationship Id="rId6" Type="http://schemas.openxmlformats.org/officeDocument/2006/relationships/tags" Target="../tags/tag4988.xml"/><Relationship Id="rId23" Type="http://schemas.openxmlformats.org/officeDocument/2006/relationships/tags" Target="../tags/tag5005.xml"/><Relationship Id="rId28" Type="http://schemas.openxmlformats.org/officeDocument/2006/relationships/tags" Target="../tags/tag5010.xml"/><Relationship Id="rId49" Type="http://schemas.openxmlformats.org/officeDocument/2006/relationships/tags" Target="../tags/tag5031.xml"/><Relationship Id="rId114" Type="http://schemas.openxmlformats.org/officeDocument/2006/relationships/tags" Target="../tags/tag5096.xml"/><Relationship Id="rId119" Type="http://schemas.openxmlformats.org/officeDocument/2006/relationships/tags" Target="../tags/tag5101.xml"/><Relationship Id="rId44" Type="http://schemas.openxmlformats.org/officeDocument/2006/relationships/tags" Target="../tags/tag5026.xml"/><Relationship Id="rId60" Type="http://schemas.openxmlformats.org/officeDocument/2006/relationships/tags" Target="../tags/tag5042.xml"/><Relationship Id="rId65" Type="http://schemas.openxmlformats.org/officeDocument/2006/relationships/tags" Target="../tags/tag5047.xml"/><Relationship Id="rId81" Type="http://schemas.openxmlformats.org/officeDocument/2006/relationships/tags" Target="../tags/tag5063.xml"/><Relationship Id="rId86" Type="http://schemas.openxmlformats.org/officeDocument/2006/relationships/tags" Target="../tags/tag5068.xml"/><Relationship Id="rId130" Type="http://schemas.openxmlformats.org/officeDocument/2006/relationships/tags" Target="../tags/tag5112.xml"/><Relationship Id="rId135" Type="http://schemas.openxmlformats.org/officeDocument/2006/relationships/tags" Target="../tags/tag5117.xml"/><Relationship Id="rId151" Type="http://schemas.openxmlformats.org/officeDocument/2006/relationships/tags" Target="../tags/tag5133.xml"/><Relationship Id="rId156" Type="http://schemas.openxmlformats.org/officeDocument/2006/relationships/tags" Target="../tags/tag5138.xml"/><Relationship Id="rId177" Type="http://schemas.openxmlformats.org/officeDocument/2006/relationships/tags" Target="../tags/tag5159.xml"/><Relationship Id="rId172" Type="http://schemas.openxmlformats.org/officeDocument/2006/relationships/tags" Target="../tags/tag5154.xml"/><Relationship Id="rId193" Type="http://schemas.openxmlformats.org/officeDocument/2006/relationships/tags" Target="../tags/tag5175.xml"/><Relationship Id="rId13" Type="http://schemas.openxmlformats.org/officeDocument/2006/relationships/tags" Target="../tags/tag4995.xml"/><Relationship Id="rId18" Type="http://schemas.openxmlformats.org/officeDocument/2006/relationships/tags" Target="../tags/tag5000.xml"/><Relationship Id="rId39" Type="http://schemas.openxmlformats.org/officeDocument/2006/relationships/tags" Target="../tags/tag5021.xml"/><Relationship Id="rId109" Type="http://schemas.openxmlformats.org/officeDocument/2006/relationships/tags" Target="../tags/tag5091.xml"/><Relationship Id="rId34" Type="http://schemas.openxmlformats.org/officeDocument/2006/relationships/tags" Target="../tags/tag5016.xml"/><Relationship Id="rId50" Type="http://schemas.openxmlformats.org/officeDocument/2006/relationships/tags" Target="../tags/tag5032.xml"/><Relationship Id="rId55" Type="http://schemas.openxmlformats.org/officeDocument/2006/relationships/tags" Target="../tags/tag5037.xml"/><Relationship Id="rId76" Type="http://schemas.openxmlformats.org/officeDocument/2006/relationships/tags" Target="../tags/tag5058.xml"/><Relationship Id="rId97" Type="http://schemas.openxmlformats.org/officeDocument/2006/relationships/tags" Target="../tags/tag5079.xml"/><Relationship Id="rId104" Type="http://schemas.openxmlformats.org/officeDocument/2006/relationships/tags" Target="../tags/tag5086.xml"/><Relationship Id="rId120" Type="http://schemas.openxmlformats.org/officeDocument/2006/relationships/tags" Target="../tags/tag5102.xml"/><Relationship Id="rId125" Type="http://schemas.openxmlformats.org/officeDocument/2006/relationships/tags" Target="../tags/tag5107.xml"/><Relationship Id="rId141" Type="http://schemas.openxmlformats.org/officeDocument/2006/relationships/tags" Target="../tags/tag5123.xml"/><Relationship Id="rId146" Type="http://schemas.openxmlformats.org/officeDocument/2006/relationships/tags" Target="../tags/tag5128.xml"/><Relationship Id="rId167" Type="http://schemas.openxmlformats.org/officeDocument/2006/relationships/tags" Target="../tags/tag5149.xml"/><Relationship Id="rId188" Type="http://schemas.openxmlformats.org/officeDocument/2006/relationships/tags" Target="../tags/tag5170.xml"/><Relationship Id="rId7" Type="http://schemas.openxmlformats.org/officeDocument/2006/relationships/tags" Target="../tags/tag4989.xml"/><Relationship Id="rId71" Type="http://schemas.openxmlformats.org/officeDocument/2006/relationships/tags" Target="../tags/tag5053.xml"/><Relationship Id="rId92" Type="http://schemas.openxmlformats.org/officeDocument/2006/relationships/tags" Target="../tags/tag5074.xml"/><Relationship Id="rId162" Type="http://schemas.openxmlformats.org/officeDocument/2006/relationships/tags" Target="../tags/tag5144.xml"/><Relationship Id="rId183" Type="http://schemas.openxmlformats.org/officeDocument/2006/relationships/tags" Target="../tags/tag5165.xml"/><Relationship Id="rId2" Type="http://schemas.openxmlformats.org/officeDocument/2006/relationships/tags" Target="../tags/tag4984.xml"/><Relationship Id="rId29" Type="http://schemas.openxmlformats.org/officeDocument/2006/relationships/tags" Target="../tags/tag5011.xml"/><Relationship Id="rId24" Type="http://schemas.openxmlformats.org/officeDocument/2006/relationships/tags" Target="../tags/tag5006.xml"/><Relationship Id="rId40" Type="http://schemas.openxmlformats.org/officeDocument/2006/relationships/tags" Target="../tags/tag5022.xml"/><Relationship Id="rId45" Type="http://schemas.openxmlformats.org/officeDocument/2006/relationships/tags" Target="../tags/tag5027.xml"/><Relationship Id="rId66" Type="http://schemas.openxmlformats.org/officeDocument/2006/relationships/tags" Target="../tags/tag5048.xml"/><Relationship Id="rId87" Type="http://schemas.openxmlformats.org/officeDocument/2006/relationships/tags" Target="../tags/tag5069.xml"/><Relationship Id="rId110" Type="http://schemas.openxmlformats.org/officeDocument/2006/relationships/tags" Target="../tags/tag5092.xml"/><Relationship Id="rId115" Type="http://schemas.openxmlformats.org/officeDocument/2006/relationships/tags" Target="../tags/tag5097.xml"/><Relationship Id="rId131" Type="http://schemas.openxmlformats.org/officeDocument/2006/relationships/tags" Target="../tags/tag5113.xml"/><Relationship Id="rId136" Type="http://schemas.openxmlformats.org/officeDocument/2006/relationships/tags" Target="../tags/tag5118.xml"/><Relationship Id="rId157" Type="http://schemas.openxmlformats.org/officeDocument/2006/relationships/tags" Target="../tags/tag5139.xml"/><Relationship Id="rId178" Type="http://schemas.openxmlformats.org/officeDocument/2006/relationships/tags" Target="../tags/tag5160.xml"/><Relationship Id="rId61" Type="http://schemas.openxmlformats.org/officeDocument/2006/relationships/tags" Target="../tags/tag5043.xml"/><Relationship Id="rId82" Type="http://schemas.openxmlformats.org/officeDocument/2006/relationships/tags" Target="../tags/tag5064.xml"/><Relationship Id="rId152" Type="http://schemas.openxmlformats.org/officeDocument/2006/relationships/tags" Target="../tags/tag5134.xml"/><Relationship Id="rId173" Type="http://schemas.openxmlformats.org/officeDocument/2006/relationships/tags" Target="../tags/tag5155.xml"/><Relationship Id="rId194" Type="http://schemas.openxmlformats.org/officeDocument/2006/relationships/slideLayout" Target="../slideLayouts/slideLayout9.xml"/><Relationship Id="rId19" Type="http://schemas.openxmlformats.org/officeDocument/2006/relationships/tags" Target="../tags/tag5001.xml"/><Relationship Id="rId14" Type="http://schemas.openxmlformats.org/officeDocument/2006/relationships/tags" Target="../tags/tag4996.xml"/><Relationship Id="rId30" Type="http://schemas.openxmlformats.org/officeDocument/2006/relationships/tags" Target="../tags/tag5012.xml"/><Relationship Id="rId35" Type="http://schemas.openxmlformats.org/officeDocument/2006/relationships/tags" Target="../tags/tag5017.xml"/><Relationship Id="rId56" Type="http://schemas.openxmlformats.org/officeDocument/2006/relationships/tags" Target="../tags/tag5038.xml"/><Relationship Id="rId77" Type="http://schemas.openxmlformats.org/officeDocument/2006/relationships/tags" Target="../tags/tag5059.xml"/><Relationship Id="rId100" Type="http://schemas.openxmlformats.org/officeDocument/2006/relationships/tags" Target="../tags/tag5082.xml"/><Relationship Id="rId105" Type="http://schemas.openxmlformats.org/officeDocument/2006/relationships/tags" Target="../tags/tag5087.xml"/><Relationship Id="rId126" Type="http://schemas.openxmlformats.org/officeDocument/2006/relationships/tags" Target="../tags/tag5108.xml"/><Relationship Id="rId147" Type="http://schemas.openxmlformats.org/officeDocument/2006/relationships/tags" Target="../tags/tag5129.xml"/><Relationship Id="rId168" Type="http://schemas.openxmlformats.org/officeDocument/2006/relationships/tags" Target="../tags/tag5150.xml"/><Relationship Id="rId8" Type="http://schemas.openxmlformats.org/officeDocument/2006/relationships/tags" Target="../tags/tag4990.xml"/><Relationship Id="rId51" Type="http://schemas.openxmlformats.org/officeDocument/2006/relationships/tags" Target="../tags/tag5033.xml"/><Relationship Id="rId72" Type="http://schemas.openxmlformats.org/officeDocument/2006/relationships/tags" Target="../tags/tag5054.xml"/><Relationship Id="rId93" Type="http://schemas.openxmlformats.org/officeDocument/2006/relationships/tags" Target="../tags/tag5075.xml"/><Relationship Id="rId98" Type="http://schemas.openxmlformats.org/officeDocument/2006/relationships/tags" Target="../tags/tag5080.xml"/><Relationship Id="rId121" Type="http://schemas.openxmlformats.org/officeDocument/2006/relationships/tags" Target="../tags/tag5103.xml"/><Relationship Id="rId142" Type="http://schemas.openxmlformats.org/officeDocument/2006/relationships/tags" Target="../tags/tag5124.xml"/><Relationship Id="rId163" Type="http://schemas.openxmlformats.org/officeDocument/2006/relationships/tags" Target="../tags/tag5145.xml"/><Relationship Id="rId184" Type="http://schemas.openxmlformats.org/officeDocument/2006/relationships/tags" Target="../tags/tag5166.xml"/><Relationship Id="rId189" Type="http://schemas.openxmlformats.org/officeDocument/2006/relationships/tags" Target="../tags/tag5171.xml"/><Relationship Id="rId3" Type="http://schemas.openxmlformats.org/officeDocument/2006/relationships/tags" Target="../tags/tag4985.xml"/><Relationship Id="rId25" Type="http://schemas.openxmlformats.org/officeDocument/2006/relationships/tags" Target="../tags/tag5007.xml"/><Relationship Id="rId46" Type="http://schemas.openxmlformats.org/officeDocument/2006/relationships/tags" Target="../tags/tag5028.xml"/><Relationship Id="rId67" Type="http://schemas.openxmlformats.org/officeDocument/2006/relationships/tags" Target="../tags/tag5049.xml"/><Relationship Id="rId116" Type="http://schemas.openxmlformats.org/officeDocument/2006/relationships/tags" Target="../tags/tag5098.xml"/><Relationship Id="rId137" Type="http://schemas.openxmlformats.org/officeDocument/2006/relationships/tags" Target="../tags/tag5119.xml"/><Relationship Id="rId158" Type="http://schemas.openxmlformats.org/officeDocument/2006/relationships/tags" Target="../tags/tag5140.xml"/><Relationship Id="rId20" Type="http://schemas.openxmlformats.org/officeDocument/2006/relationships/tags" Target="../tags/tag5002.xml"/><Relationship Id="rId41" Type="http://schemas.openxmlformats.org/officeDocument/2006/relationships/tags" Target="../tags/tag5023.xml"/><Relationship Id="rId62" Type="http://schemas.openxmlformats.org/officeDocument/2006/relationships/tags" Target="../tags/tag5044.xml"/><Relationship Id="rId83" Type="http://schemas.openxmlformats.org/officeDocument/2006/relationships/tags" Target="../tags/tag5065.xml"/><Relationship Id="rId88" Type="http://schemas.openxmlformats.org/officeDocument/2006/relationships/tags" Target="../tags/tag5070.xml"/><Relationship Id="rId111" Type="http://schemas.openxmlformats.org/officeDocument/2006/relationships/tags" Target="../tags/tag5093.xml"/><Relationship Id="rId132" Type="http://schemas.openxmlformats.org/officeDocument/2006/relationships/tags" Target="../tags/tag5114.xml"/><Relationship Id="rId153" Type="http://schemas.openxmlformats.org/officeDocument/2006/relationships/tags" Target="../tags/tag5135.xml"/><Relationship Id="rId174" Type="http://schemas.openxmlformats.org/officeDocument/2006/relationships/tags" Target="../tags/tag5156.xml"/><Relationship Id="rId179" Type="http://schemas.openxmlformats.org/officeDocument/2006/relationships/tags" Target="../tags/tag5161.xml"/><Relationship Id="rId195" Type="http://schemas.openxmlformats.org/officeDocument/2006/relationships/notesSlide" Target="../notesSlides/notesSlide94.xml"/><Relationship Id="rId190" Type="http://schemas.openxmlformats.org/officeDocument/2006/relationships/tags" Target="../tags/tag5172.xml"/><Relationship Id="rId15" Type="http://schemas.openxmlformats.org/officeDocument/2006/relationships/tags" Target="../tags/tag4997.xml"/><Relationship Id="rId36" Type="http://schemas.openxmlformats.org/officeDocument/2006/relationships/tags" Target="../tags/tag5018.xml"/><Relationship Id="rId57" Type="http://schemas.openxmlformats.org/officeDocument/2006/relationships/tags" Target="../tags/tag5039.xml"/><Relationship Id="rId106" Type="http://schemas.openxmlformats.org/officeDocument/2006/relationships/tags" Target="../tags/tag5088.xml"/><Relationship Id="rId127" Type="http://schemas.openxmlformats.org/officeDocument/2006/relationships/tags" Target="../tags/tag5109.xml"/><Relationship Id="rId10" Type="http://schemas.openxmlformats.org/officeDocument/2006/relationships/tags" Target="../tags/tag4992.xml"/><Relationship Id="rId31" Type="http://schemas.openxmlformats.org/officeDocument/2006/relationships/tags" Target="../tags/tag5013.xml"/><Relationship Id="rId52" Type="http://schemas.openxmlformats.org/officeDocument/2006/relationships/tags" Target="../tags/tag5034.xml"/><Relationship Id="rId73" Type="http://schemas.openxmlformats.org/officeDocument/2006/relationships/tags" Target="../tags/tag5055.xml"/><Relationship Id="rId78" Type="http://schemas.openxmlformats.org/officeDocument/2006/relationships/tags" Target="../tags/tag5060.xml"/><Relationship Id="rId94" Type="http://schemas.openxmlformats.org/officeDocument/2006/relationships/tags" Target="../tags/tag5076.xml"/><Relationship Id="rId99" Type="http://schemas.openxmlformats.org/officeDocument/2006/relationships/tags" Target="../tags/tag5081.xml"/><Relationship Id="rId101" Type="http://schemas.openxmlformats.org/officeDocument/2006/relationships/tags" Target="../tags/tag5083.xml"/><Relationship Id="rId122" Type="http://schemas.openxmlformats.org/officeDocument/2006/relationships/tags" Target="../tags/tag5104.xml"/><Relationship Id="rId143" Type="http://schemas.openxmlformats.org/officeDocument/2006/relationships/tags" Target="../tags/tag5125.xml"/><Relationship Id="rId148" Type="http://schemas.openxmlformats.org/officeDocument/2006/relationships/tags" Target="../tags/tag5130.xml"/><Relationship Id="rId164" Type="http://schemas.openxmlformats.org/officeDocument/2006/relationships/tags" Target="../tags/tag5146.xml"/><Relationship Id="rId169" Type="http://schemas.openxmlformats.org/officeDocument/2006/relationships/tags" Target="../tags/tag5151.xml"/><Relationship Id="rId185" Type="http://schemas.openxmlformats.org/officeDocument/2006/relationships/tags" Target="../tags/tag5167.xml"/><Relationship Id="rId4" Type="http://schemas.openxmlformats.org/officeDocument/2006/relationships/tags" Target="../tags/tag4986.xml"/><Relationship Id="rId9" Type="http://schemas.openxmlformats.org/officeDocument/2006/relationships/tags" Target="../tags/tag4991.xml"/><Relationship Id="rId180" Type="http://schemas.openxmlformats.org/officeDocument/2006/relationships/tags" Target="../tags/tag5162.xml"/><Relationship Id="rId26" Type="http://schemas.openxmlformats.org/officeDocument/2006/relationships/tags" Target="../tags/tag5008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tags" Target="../tags/tag5178.xml"/><Relationship Id="rId2" Type="http://schemas.openxmlformats.org/officeDocument/2006/relationships/tags" Target="../tags/tag5177.xml"/><Relationship Id="rId1" Type="http://schemas.openxmlformats.org/officeDocument/2006/relationships/tags" Target="../tags/tag5176.xml"/><Relationship Id="rId5" Type="http://schemas.openxmlformats.org/officeDocument/2006/relationships/notesSlide" Target="../notesSlides/notesSlide95.xml"/><Relationship Id="rId4" Type="http://schemas.openxmlformats.org/officeDocument/2006/relationships/slideLayout" Target="../slideLayouts/slideLayout9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tags" Target="../tags/tag5181.xml"/><Relationship Id="rId2" Type="http://schemas.openxmlformats.org/officeDocument/2006/relationships/tags" Target="../tags/tag5180.xml"/><Relationship Id="rId1" Type="http://schemas.openxmlformats.org/officeDocument/2006/relationships/tags" Target="../tags/tag5179.xml"/><Relationship Id="rId5" Type="http://schemas.openxmlformats.org/officeDocument/2006/relationships/notesSlide" Target="../notesSlides/notesSlide96.xml"/><Relationship Id="rId4" Type="http://schemas.openxmlformats.org/officeDocument/2006/relationships/slideLayout" Target="../slideLayouts/slideLayout9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tags" Target="../tags/tag5183.xml"/><Relationship Id="rId1" Type="http://schemas.openxmlformats.org/officeDocument/2006/relationships/tags" Target="../tags/tag5182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7.xml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5184.xml"/></Relationships>
</file>

<file path=ppt/slides/_rels/slide101.xml.rels><?xml version="1.0" encoding="UTF-8" standalone="yes"?>
<Relationships xmlns="http://schemas.openxmlformats.org/package/2006/relationships"><Relationship Id="rId8" Type="http://schemas.openxmlformats.org/officeDocument/2006/relationships/tags" Target="../tags/tag5192.xml"/><Relationship Id="rId13" Type="http://schemas.openxmlformats.org/officeDocument/2006/relationships/tags" Target="../tags/tag5197.xml"/><Relationship Id="rId18" Type="http://schemas.openxmlformats.org/officeDocument/2006/relationships/tags" Target="../tags/tag5202.xml"/><Relationship Id="rId3" Type="http://schemas.openxmlformats.org/officeDocument/2006/relationships/tags" Target="../tags/tag5187.xml"/><Relationship Id="rId21" Type="http://schemas.openxmlformats.org/officeDocument/2006/relationships/tags" Target="../tags/tag5205.xml"/><Relationship Id="rId7" Type="http://schemas.openxmlformats.org/officeDocument/2006/relationships/tags" Target="../tags/tag5191.xml"/><Relationship Id="rId12" Type="http://schemas.openxmlformats.org/officeDocument/2006/relationships/tags" Target="../tags/tag5196.xml"/><Relationship Id="rId17" Type="http://schemas.openxmlformats.org/officeDocument/2006/relationships/tags" Target="../tags/tag5201.xml"/><Relationship Id="rId2" Type="http://schemas.openxmlformats.org/officeDocument/2006/relationships/tags" Target="../tags/tag5186.xml"/><Relationship Id="rId16" Type="http://schemas.openxmlformats.org/officeDocument/2006/relationships/tags" Target="../tags/tag5200.xml"/><Relationship Id="rId20" Type="http://schemas.openxmlformats.org/officeDocument/2006/relationships/tags" Target="../tags/tag5204.xml"/><Relationship Id="rId1" Type="http://schemas.openxmlformats.org/officeDocument/2006/relationships/tags" Target="../tags/tag5185.xml"/><Relationship Id="rId6" Type="http://schemas.openxmlformats.org/officeDocument/2006/relationships/tags" Target="../tags/tag5190.xml"/><Relationship Id="rId11" Type="http://schemas.openxmlformats.org/officeDocument/2006/relationships/tags" Target="../tags/tag5195.xml"/><Relationship Id="rId5" Type="http://schemas.openxmlformats.org/officeDocument/2006/relationships/tags" Target="../tags/tag5189.xml"/><Relationship Id="rId15" Type="http://schemas.openxmlformats.org/officeDocument/2006/relationships/tags" Target="../tags/tag5199.xml"/><Relationship Id="rId23" Type="http://schemas.openxmlformats.org/officeDocument/2006/relationships/notesSlide" Target="../notesSlides/notesSlide98.xml"/><Relationship Id="rId10" Type="http://schemas.openxmlformats.org/officeDocument/2006/relationships/tags" Target="../tags/tag5194.xml"/><Relationship Id="rId19" Type="http://schemas.openxmlformats.org/officeDocument/2006/relationships/tags" Target="../tags/tag5203.xml"/><Relationship Id="rId4" Type="http://schemas.openxmlformats.org/officeDocument/2006/relationships/tags" Target="../tags/tag5188.xml"/><Relationship Id="rId9" Type="http://schemas.openxmlformats.org/officeDocument/2006/relationships/tags" Target="../tags/tag5193.xml"/><Relationship Id="rId14" Type="http://schemas.openxmlformats.org/officeDocument/2006/relationships/tags" Target="../tags/tag5198.xml"/><Relationship Id="rId22" Type="http://schemas.openxmlformats.org/officeDocument/2006/relationships/slideLayout" Target="../slideLayouts/slideLayout9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5207.xml"/><Relationship Id="rId1" Type="http://schemas.openxmlformats.org/officeDocument/2006/relationships/tags" Target="../tags/tag5206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5209.xml"/><Relationship Id="rId1" Type="http://schemas.openxmlformats.org/officeDocument/2006/relationships/tags" Target="../tags/tag5208.xml"/><Relationship Id="rId4" Type="http://schemas.openxmlformats.org/officeDocument/2006/relationships/image" Target="../media/image23.png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tags" Target="../tags/tag5211.xml"/><Relationship Id="rId1" Type="http://schemas.openxmlformats.org/officeDocument/2006/relationships/tags" Target="../tags/tag5210.xml"/><Relationship Id="rId4" Type="http://schemas.openxmlformats.org/officeDocument/2006/relationships/notesSlide" Target="../notesSlides/notesSlide99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5213.xml"/><Relationship Id="rId1" Type="http://schemas.openxmlformats.org/officeDocument/2006/relationships/tags" Target="../tags/tag5212.xml"/><Relationship Id="rId4" Type="http://schemas.openxmlformats.org/officeDocument/2006/relationships/hyperlink" Target="https://www.youtube.com/watch?v=N7b0cLn-wHU" TargetMode="Externa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tags" Target="../tags/tag5216.xml"/><Relationship Id="rId7" Type="http://schemas.openxmlformats.org/officeDocument/2006/relationships/image" Target="../media/image24.jpeg"/><Relationship Id="rId2" Type="http://schemas.openxmlformats.org/officeDocument/2006/relationships/tags" Target="../tags/tag5215.xml"/><Relationship Id="rId1" Type="http://schemas.openxmlformats.org/officeDocument/2006/relationships/tags" Target="../tags/tag5214.xml"/><Relationship Id="rId6" Type="http://schemas.openxmlformats.org/officeDocument/2006/relationships/slideLayout" Target="../slideLayouts/slideLayout3.xml"/><Relationship Id="rId5" Type="http://schemas.openxmlformats.org/officeDocument/2006/relationships/tags" Target="../tags/tag5218.xml"/><Relationship Id="rId4" Type="http://schemas.openxmlformats.org/officeDocument/2006/relationships/tags" Target="../tags/tag5217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5220.xml"/><Relationship Id="rId1" Type="http://schemas.openxmlformats.org/officeDocument/2006/relationships/tags" Target="../tags/tag52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Title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457200" y="1952625"/>
            <a:ext cx="8229600" cy="619125"/>
          </a:xfrm>
        </p:spPr>
        <p:txBody>
          <a:bodyPr/>
          <a:lstStyle/>
          <a:p>
            <a:r>
              <a:rPr lang="en-US" b="1" dirty="0" smtClean="0"/>
              <a:t>Programming Abstractions</a:t>
            </a:r>
          </a:p>
        </p:txBody>
      </p:sp>
      <p:sp>
        <p:nvSpPr>
          <p:cNvPr id="11266" name="Text Placeholder 2"/>
          <p:cNvSpPr>
            <a:spLocks noGrp="1"/>
          </p:cNvSpPr>
          <p:nvPr>
            <p:ph type="body" sz="quarter" idx="18"/>
            <p:custDataLst>
              <p:tags r:id="rId2"/>
            </p:custDataLst>
          </p:nvPr>
        </p:nvSpPr>
        <p:spPr bwMode="auto">
          <a:xfrm>
            <a:off x="1603375" y="3344863"/>
            <a:ext cx="6059488" cy="587375"/>
          </a:xfrm>
        </p:spPr>
        <p:txBody>
          <a:bodyPr numCol="1" compatLnSpc="1">
            <a:prstTxWarp prst="textNoShape">
              <a:avLst/>
            </a:prstTxWarp>
          </a:bodyPr>
          <a:lstStyle/>
          <a:p>
            <a:pPr marL="0" indent="0"/>
            <a:r>
              <a:rPr lang="en-US" dirty="0" smtClean="0">
                <a:solidFill>
                  <a:srgbClr val="595959"/>
                </a:solidFill>
              </a:rPr>
              <a:t>Cynthia Lee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457200" y="2571750"/>
            <a:ext cx="8229600" cy="461963"/>
          </a:xfrm>
        </p:spPr>
        <p:txBody>
          <a:bodyPr/>
          <a:lstStyle/>
          <a:p>
            <a:pPr fontAlgn="auto">
              <a:spcAft>
                <a:spcPts val="0"/>
              </a:spcAft>
              <a:buFont typeface="Wingdings" charset="0"/>
              <a:buNone/>
              <a:defRPr/>
            </a:pPr>
            <a:r>
              <a:rPr lang="en-US" dirty="0" smtClean="0">
                <a:ea typeface="ＭＳ Ｐゴシック" charset="0"/>
                <a:cs typeface="+mn-cs"/>
              </a:rPr>
              <a:t>CS106B</a:t>
            </a:r>
            <a:endParaRPr lang="en-US" dirty="0">
              <a:solidFill>
                <a:schemeClr val="bg2"/>
              </a:solidFill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Title 3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71717" y="191798"/>
            <a:ext cx="7707313" cy="488950"/>
          </a:xfrm>
        </p:spPr>
        <p:txBody>
          <a:bodyPr/>
          <a:lstStyle/>
          <a:p>
            <a:r>
              <a:rPr lang="en-US" dirty="0" smtClean="0"/>
              <a:t>Graphs Topics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0"/>
            <p:custDataLst>
              <p:tags r:id="rId2"/>
            </p:custDataLst>
          </p:nvPr>
        </p:nvSpPr>
        <p:spPr>
          <a:xfrm>
            <a:off x="955674" y="820023"/>
            <a:ext cx="7798711" cy="4028234"/>
          </a:xfrm>
        </p:spPr>
        <p:txBody>
          <a:bodyPr wrap="square" numCol="1" anchor="t" anchorCtr="0" compatLnSpc="1">
            <a:prstTxWarp prst="textNoShape">
              <a:avLst/>
            </a:prstTxWarp>
            <a:normAutofit lnSpcReduction="10000"/>
          </a:bodyPr>
          <a:lstStyle/>
          <a:p>
            <a:pPr marL="0" indent="0"/>
            <a:r>
              <a:rPr lang="en-US" dirty="0"/>
              <a:t>Graphs!</a:t>
            </a:r>
          </a:p>
          <a:p>
            <a:pPr>
              <a:buFont typeface="+mj-lt"/>
              <a:buAutoNum type="arabicPeriod"/>
            </a:pPr>
            <a:r>
              <a:rPr lang="en-US" b="1" dirty="0">
                <a:solidFill>
                  <a:schemeClr val="bg1">
                    <a:lumMod val="65000"/>
                  </a:schemeClr>
                </a:solidFill>
              </a:rPr>
              <a:t>Basics</a:t>
            </a:r>
          </a:p>
          <a:p>
            <a:pPr marL="565785" lvl="1" indent="-342900"/>
            <a:r>
              <a:rPr lang="en-US" spc="20" dirty="0">
                <a:solidFill>
                  <a:schemeClr val="bg1">
                    <a:lumMod val="65000"/>
                  </a:schemeClr>
                </a:solidFill>
                <a:cs typeface="ＭＳ Ｐゴシック" charset="0"/>
              </a:rPr>
              <a:t>What are they? How do we represent them?</a:t>
            </a:r>
          </a:p>
          <a:p>
            <a:pPr>
              <a:buFont typeface="+mj-lt"/>
              <a:buAutoNum type="arabicPeriod"/>
            </a:pPr>
            <a:r>
              <a:rPr lang="en-US" b="1" dirty="0">
                <a:solidFill>
                  <a:schemeClr val="bg1">
                    <a:lumMod val="65000"/>
                  </a:schemeClr>
                </a:solidFill>
              </a:rPr>
              <a:t>Theorems</a:t>
            </a:r>
          </a:p>
          <a:p>
            <a:pPr marL="565785" lvl="1" indent="-342900"/>
            <a:r>
              <a:rPr lang="en-US" spc="20" dirty="0">
                <a:solidFill>
                  <a:schemeClr val="bg1">
                    <a:lumMod val="65000"/>
                  </a:schemeClr>
                </a:solidFill>
                <a:cs typeface="ＭＳ Ｐゴシック" charset="0"/>
              </a:rPr>
              <a:t>What are some things we can prove about graphs?</a:t>
            </a:r>
          </a:p>
          <a:p>
            <a:pPr>
              <a:buFont typeface="+mj-lt"/>
              <a:buAutoNum type="arabicPeriod"/>
            </a:pPr>
            <a:r>
              <a:rPr lang="en-US" b="1" dirty="0">
                <a:solidFill>
                  <a:schemeClr val="bg1">
                    <a:lumMod val="65000"/>
                  </a:schemeClr>
                </a:solidFill>
              </a:rPr>
              <a:t>Breadth-first search on a graph</a:t>
            </a:r>
          </a:p>
          <a:p>
            <a:pPr marL="565785" lvl="1" indent="-342900"/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Spoiler: just a very, very small change to tree version</a:t>
            </a:r>
          </a:p>
          <a:p>
            <a:pPr>
              <a:buFont typeface="+mj-lt"/>
              <a:buAutoNum type="arabicPeriod"/>
            </a:pPr>
            <a:r>
              <a:rPr lang="en-US" b="1" dirty="0" err="1"/>
              <a:t>Dijkstra’s</a:t>
            </a:r>
            <a:r>
              <a:rPr lang="en-US" b="1" dirty="0"/>
              <a:t> shortest paths algorithm</a:t>
            </a:r>
          </a:p>
          <a:p>
            <a:pPr marL="565785" lvl="1" indent="-342900"/>
            <a:r>
              <a:rPr lang="en-US" dirty="0">
                <a:solidFill>
                  <a:schemeClr val="accent1"/>
                </a:solidFill>
              </a:rPr>
              <a:t>Spoiler: just a very, very small change to BFS</a:t>
            </a:r>
          </a:p>
          <a:p>
            <a:pPr>
              <a:buFont typeface="+mj-lt"/>
              <a:buAutoNum type="arabicPeriod"/>
            </a:pPr>
            <a:r>
              <a:rPr lang="en-US" b="1" dirty="0"/>
              <a:t>A* shortest paths algorithm</a:t>
            </a:r>
          </a:p>
          <a:p>
            <a:pPr marL="565785" lvl="1" indent="-342900"/>
            <a:r>
              <a:rPr lang="en-US" dirty="0">
                <a:solidFill>
                  <a:schemeClr val="accent1"/>
                </a:solidFill>
              </a:rPr>
              <a:t>Spoiler: just a very, very small change to </a:t>
            </a:r>
            <a:r>
              <a:rPr lang="en-US" dirty="0" err="1">
                <a:solidFill>
                  <a:schemeClr val="accent1"/>
                </a:solidFill>
              </a:rPr>
              <a:t>Dijkstra’s</a:t>
            </a:r>
            <a:endParaRPr lang="en-US" dirty="0">
              <a:solidFill>
                <a:schemeClr val="accent1"/>
              </a:solidFill>
            </a:endParaRPr>
          </a:p>
          <a:p>
            <a:pPr>
              <a:buFont typeface="+mj-lt"/>
              <a:buAutoNum type="arabicPeriod"/>
            </a:pPr>
            <a:r>
              <a:rPr lang="en-US" b="1" dirty="0"/>
              <a:t>Minimum Spanning Tree </a:t>
            </a:r>
          </a:p>
          <a:p>
            <a:pPr marL="565785" lvl="1" indent="-342900"/>
            <a:r>
              <a:rPr lang="en-US" dirty="0" err="1">
                <a:solidFill>
                  <a:schemeClr val="accent1"/>
                </a:solidFill>
              </a:rPr>
              <a:t>Kruskal’s</a:t>
            </a:r>
            <a:r>
              <a:rPr lang="en-US" dirty="0">
                <a:solidFill>
                  <a:schemeClr val="accent1"/>
                </a:solidFill>
              </a:rPr>
              <a:t> algorithm</a:t>
            </a:r>
          </a:p>
          <a:p>
            <a:pPr marL="0" lvl="1" indent="0">
              <a:buNone/>
            </a:pPr>
            <a:endParaRPr lang="en-US" dirty="0" smtClean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2779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/>
          <p:cNvSpPr/>
          <p:nvPr>
            <p:custDataLst>
              <p:tags r:id="rId1"/>
            </p:custDataLst>
          </p:nvPr>
        </p:nvSpPr>
        <p:spPr>
          <a:xfrm>
            <a:off x="1454040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A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3" name="Freeform 2"/>
          <p:cNvSpPr/>
          <p:nvPr>
            <p:custDataLst>
              <p:tags r:id="rId2"/>
            </p:custDataLst>
          </p:nvPr>
        </p:nvSpPr>
        <p:spPr>
          <a:xfrm>
            <a:off x="3393998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B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4" name="Freeform 3"/>
          <p:cNvSpPr/>
          <p:nvPr>
            <p:custDataLst>
              <p:tags r:id="rId3"/>
            </p:custDataLst>
          </p:nvPr>
        </p:nvSpPr>
        <p:spPr>
          <a:xfrm>
            <a:off x="1454285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A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0?</a:t>
            </a:r>
          </a:p>
        </p:txBody>
      </p:sp>
      <p:sp>
        <p:nvSpPr>
          <p:cNvPr id="5" name="Freeform 4"/>
          <p:cNvSpPr/>
          <p:nvPr>
            <p:custDataLst>
              <p:tags r:id="rId4"/>
            </p:custDataLst>
          </p:nvPr>
        </p:nvSpPr>
        <p:spPr>
          <a:xfrm>
            <a:off x="5342285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C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6" name="Freeform 5"/>
          <p:cNvSpPr/>
          <p:nvPr>
            <p:custDataLst>
              <p:tags r:id="rId5"/>
            </p:custDataLst>
          </p:nvPr>
        </p:nvSpPr>
        <p:spPr>
          <a:xfrm>
            <a:off x="1454285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D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7" name="Freeform 6"/>
          <p:cNvSpPr/>
          <p:nvPr>
            <p:custDataLst>
              <p:tags r:id="rId6"/>
            </p:custDataLst>
          </p:nvPr>
        </p:nvSpPr>
        <p:spPr>
          <a:xfrm>
            <a:off x="3393998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E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8" name="Freeform 7"/>
          <p:cNvSpPr/>
          <p:nvPr>
            <p:custDataLst>
              <p:tags r:id="rId7"/>
            </p:custDataLst>
          </p:nvPr>
        </p:nvSpPr>
        <p:spPr>
          <a:xfrm>
            <a:off x="3393998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H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9" name="Freeform 8"/>
          <p:cNvSpPr/>
          <p:nvPr>
            <p:custDataLst>
              <p:tags r:id="rId8"/>
            </p:custDataLst>
          </p:nvPr>
        </p:nvSpPr>
        <p:spPr>
          <a:xfrm>
            <a:off x="1454285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G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0" name="Freeform 9"/>
          <p:cNvSpPr/>
          <p:nvPr>
            <p:custDataLst>
              <p:tags r:id="rId9"/>
            </p:custDataLst>
          </p:nvPr>
        </p:nvSpPr>
        <p:spPr>
          <a:xfrm>
            <a:off x="5342285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F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1" name="Freeform 10"/>
          <p:cNvSpPr/>
          <p:nvPr>
            <p:custDataLst>
              <p:tags r:id="rId10"/>
            </p:custDataLst>
          </p:nvPr>
        </p:nvSpPr>
        <p:spPr>
          <a:xfrm>
            <a:off x="5342285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I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2" name="Freeform 11"/>
          <p:cNvSpPr/>
          <p:nvPr>
            <p:custDataLst>
              <p:tags r:id="rId11"/>
            </p:custDataLst>
          </p:nvPr>
        </p:nvSpPr>
        <p:spPr>
          <a:xfrm>
            <a:off x="3393755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B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3" name="Freeform 12"/>
          <p:cNvSpPr/>
          <p:nvPr>
            <p:custDataLst>
              <p:tags r:id="rId12"/>
            </p:custDataLst>
          </p:nvPr>
        </p:nvSpPr>
        <p:spPr>
          <a:xfrm>
            <a:off x="5342040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C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4" name="Freeform 13"/>
          <p:cNvSpPr/>
          <p:nvPr>
            <p:custDataLst>
              <p:tags r:id="rId13"/>
            </p:custDataLst>
          </p:nvPr>
        </p:nvSpPr>
        <p:spPr>
          <a:xfrm>
            <a:off x="1454040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D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5" name="Freeform 14"/>
          <p:cNvSpPr/>
          <p:nvPr>
            <p:custDataLst>
              <p:tags r:id="rId14"/>
            </p:custDataLst>
          </p:nvPr>
        </p:nvSpPr>
        <p:spPr>
          <a:xfrm>
            <a:off x="3393755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E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6" name="Freeform 15"/>
          <p:cNvSpPr/>
          <p:nvPr>
            <p:custDataLst>
              <p:tags r:id="rId15"/>
            </p:custDataLst>
          </p:nvPr>
        </p:nvSpPr>
        <p:spPr>
          <a:xfrm>
            <a:off x="3393755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H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7" name="Freeform 16"/>
          <p:cNvSpPr/>
          <p:nvPr>
            <p:custDataLst>
              <p:tags r:id="rId16"/>
            </p:custDataLst>
          </p:nvPr>
        </p:nvSpPr>
        <p:spPr>
          <a:xfrm>
            <a:off x="1454040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G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8" name="Freeform 17"/>
          <p:cNvSpPr/>
          <p:nvPr>
            <p:custDataLst>
              <p:tags r:id="rId17"/>
            </p:custDataLst>
          </p:nvPr>
        </p:nvSpPr>
        <p:spPr>
          <a:xfrm>
            <a:off x="5342040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F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9" name="Freeform 18"/>
          <p:cNvSpPr/>
          <p:nvPr>
            <p:custDataLst>
              <p:tags r:id="rId18"/>
            </p:custDataLst>
          </p:nvPr>
        </p:nvSpPr>
        <p:spPr>
          <a:xfrm>
            <a:off x="5342040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I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20" name="Freeform 19"/>
          <p:cNvSpPr/>
          <p:nvPr>
            <p:custDataLst>
              <p:tags r:id="rId19"/>
            </p:custDataLst>
          </p:nvPr>
        </p:nvSpPr>
        <p:spPr>
          <a:xfrm>
            <a:off x="2434919" y="32723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6</a:t>
            </a:r>
          </a:p>
        </p:txBody>
      </p:sp>
      <p:sp>
        <p:nvSpPr>
          <p:cNvPr id="21" name="Freeform 20"/>
          <p:cNvSpPr/>
          <p:nvPr>
            <p:custDataLst>
              <p:tags r:id="rId20"/>
            </p:custDataLst>
          </p:nvPr>
        </p:nvSpPr>
        <p:spPr>
          <a:xfrm>
            <a:off x="2434919" y="374867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2</a:t>
            </a:r>
          </a:p>
        </p:txBody>
      </p:sp>
      <p:sp>
        <p:nvSpPr>
          <p:cNvPr id="22" name="Freeform 21"/>
          <p:cNvSpPr/>
          <p:nvPr>
            <p:custDataLst>
              <p:tags r:id="rId21"/>
            </p:custDataLst>
          </p:nvPr>
        </p:nvSpPr>
        <p:spPr>
          <a:xfrm>
            <a:off x="2434919" y="203795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1</a:t>
            </a:r>
          </a:p>
        </p:txBody>
      </p:sp>
      <p:sp>
        <p:nvSpPr>
          <p:cNvPr id="23" name="Freeform 22"/>
          <p:cNvSpPr/>
          <p:nvPr>
            <p:custDataLst>
              <p:tags r:id="rId22"/>
            </p:custDataLst>
          </p:nvPr>
        </p:nvSpPr>
        <p:spPr>
          <a:xfrm>
            <a:off x="4270544" y="32723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3</a:t>
            </a:r>
          </a:p>
        </p:txBody>
      </p:sp>
      <p:sp>
        <p:nvSpPr>
          <p:cNvPr id="24" name="Freeform 23"/>
          <p:cNvSpPr/>
          <p:nvPr>
            <p:custDataLst>
              <p:tags r:id="rId23"/>
            </p:custDataLst>
          </p:nvPr>
        </p:nvSpPr>
        <p:spPr>
          <a:xfrm>
            <a:off x="4270544" y="374867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5</a:t>
            </a:r>
          </a:p>
        </p:txBody>
      </p:sp>
      <p:sp>
        <p:nvSpPr>
          <p:cNvPr id="25" name="Freeform 24"/>
          <p:cNvSpPr/>
          <p:nvPr>
            <p:custDataLst>
              <p:tags r:id="rId24"/>
            </p:custDataLst>
          </p:nvPr>
        </p:nvSpPr>
        <p:spPr>
          <a:xfrm>
            <a:off x="4270544" y="203795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7</a:t>
            </a:r>
          </a:p>
        </p:txBody>
      </p:sp>
      <p:sp>
        <p:nvSpPr>
          <p:cNvPr id="26" name="Freeform 25"/>
          <p:cNvSpPr/>
          <p:nvPr>
            <p:custDataLst>
              <p:tags r:id="rId25"/>
            </p:custDataLst>
          </p:nvPr>
        </p:nvSpPr>
        <p:spPr>
          <a:xfrm>
            <a:off x="1298521" y="1227287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3</a:t>
            </a:r>
          </a:p>
        </p:txBody>
      </p:sp>
      <p:sp>
        <p:nvSpPr>
          <p:cNvPr id="27" name="Freeform 26"/>
          <p:cNvSpPr/>
          <p:nvPr>
            <p:custDataLst>
              <p:tags r:id="rId26"/>
            </p:custDataLst>
          </p:nvPr>
        </p:nvSpPr>
        <p:spPr>
          <a:xfrm>
            <a:off x="1298521" y="292331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9</a:t>
            </a:r>
          </a:p>
        </p:txBody>
      </p:sp>
      <p:sp>
        <p:nvSpPr>
          <p:cNvPr id="28" name="Freeform 27"/>
          <p:cNvSpPr/>
          <p:nvPr>
            <p:custDataLst>
              <p:tags r:id="rId27"/>
            </p:custDataLst>
          </p:nvPr>
        </p:nvSpPr>
        <p:spPr>
          <a:xfrm>
            <a:off x="5186766" y="1227287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2</a:t>
            </a:r>
          </a:p>
        </p:txBody>
      </p:sp>
      <p:sp>
        <p:nvSpPr>
          <p:cNvPr id="29" name="Freeform 28"/>
          <p:cNvSpPr/>
          <p:nvPr>
            <p:custDataLst>
              <p:tags r:id="rId28"/>
            </p:custDataLst>
          </p:nvPr>
        </p:nvSpPr>
        <p:spPr>
          <a:xfrm>
            <a:off x="5186766" y="292331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4</a:t>
            </a:r>
          </a:p>
        </p:txBody>
      </p:sp>
      <p:sp>
        <p:nvSpPr>
          <p:cNvPr id="30" name="Freeform 29"/>
          <p:cNvSpPr/>
          <p:nvPr>
            <p:custDataLst>
              <p:tags r:id="rId29"/>
            </p:custDataLst>
          </p:nvPr>
        </p:nvSpPr>
        <p:spPr>
          <a:xfrm>
            <a:off x="3238235" y="1227287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1</a:t>
            </a:r>
          </a:p>
        </p:txBody>
      </p:sp>
      <p:sp>
        <p:nvSpPr>
          <p:cNvPr id="31" name="Freeform 30"/>
          <p:cNvSpPr/>
          <p:nvPr>
            <p:custDataLst>
              <p:tags r:id="rId30"/>
            </p:custDataLst>
          </p:nvPr>
        </p:nvSpPr>
        <p:spPr>
          <a:xfrm>
            <a:off x="3238235" y="292331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4</a:t>
            </a:r>
          </a:p>
        </p:txBody>
      </p:sp>
      <p:cxnSp>
        <p:nvCxnSpPr>
          <p:cNvPr id="32" name="Straight Arrow Connector 31"/>
          <p:cNvCxnSpPr>
            <a:stCxn id="2" idx="10"/>
            <a:endCxn id="12" idx="3"/>
          </p:cNvCxnSpPr>
          <p:nvPr>
            <p:custDataLst>
              <p:tags r:id="rId31"/>
            </p:custDataLst>
          </p:nvPr>
        </p:nvCxnSpPr>
        <p:spPr>
          <a:xfrm>
            <a:off x="2076121" y="622350"/>
            <a:ext cx="1317634" cy="0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cxnSp>
        <p:nvCxnSpPr>
          <p:cNvPr id="33" name="Straight Arrow Connector 32"/>
          <p:cNvCxnSpPr/>
          <p:nvPr>
            <p:custDataLst>
              <p:tags r:id="rId32"/>
            </p:custDataLst>
          </p:nvPr>
        </p:nvCxnSpPr>
        <p:spPr>
          <a:xfrm>
            <a:off x="4015834" y="622350"/>
            <a:ext cx="1326207" cy="0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cxnSp>
        <p:nvCxnSpPr>
          <p:cNvPr id="34" name="Straight Arrow Connector 33"/>
          <p:cNvCxnSpPr>
            <a:stCxn id="14" idx="10"/>
            <a:endCxn id="15" idx="6"/>
          </p:cNvCxnSpPr>
          <p:nvPr>
            <p:custDataLst>
              <p:tags r:id="rId33"/>
            </p:custDataLst>
          </p:nvPr>
        </p:nvCxnSpPr>
        <p:spPr>
          <a:xfrm>
            <a:off x="2076121" y="2333070"/>
            <a:ext cx="1317634" cy="0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cxnSp>
        <p:nvCxnSpPr>
          <p:cNvPr id="35" name="Straight Arrow Connector 34"/>
          <p:cNvCxnSpPr>
            <a:endCxn id="18" idx="6"/>
          </p:cNvCxnSpPr>
          <p:nvPr>
            <p:custDataLst>
              <p:tags r:id="rId34"/>
            </p:custDataLst>
          </p:nvPr>
        </p:nvCxnSpPr>
        <p:spPr>
          <a:xfrm>
            <a:off x="4015834" y="2333070"/>
            <a:ext cx="1326207" cy="0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cxnSp>
        <p:nvCxnSpPr>
          <p:cNvPr id="36" name="Straight Arrow Connector 35"/>
          <p:cNvCxnSpPr>
            <a:stCxn id="17" idx="10"/>
            <a:endCxn id="16" idx="6"/>
          </p:cNvCxnSpPr>
          <p:nvPr>
            <p:custDataLst>
              <p:tags r:id="rId35"/>
            </p:custDataLst>
          </p:nvPr>
        </p:nvCxnSpPr>
        <p:spPr>
          <a:xfrm>
            <a:off x="2076121" y="4043790"/>
            <a:ext cx="1317634" cy="0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cxnSp>
        <p:nvCxnSpPr>
          <p:cNvPr id="37" name="Straight Arrow Connector 36"/>
          <p:cNvCxnSpPr>
            <a:endCxn id="19" idx="6"/>
          </p:cNvCxnSpPr>
          <p:nvPr>
            <p:custDataLst>
              <p:tags r:id="rId36"/>
            </p:custDataLst>
          </p:nvPr>
        </p:nvCxnSpPr>
        <p:spPr>
          <a:xfrm>
            <a:off x="4015834" y="4043790"/>
            <a:ext cx="1326207" cy="0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cxnSp>
        <p:nvCxnSpPr>
          <p:cNvPr id="38" name="Straight Arrow Connector 37"/>
          <p:cNvCxnSpPr>
            <a:stCxn id="2" idx="8"/>
          </p:cNvCxnSpPr>
          <p:nvPr>
            <p:custDataLst>
              <p:tags r:id="rId37"/>
            </p:custDataLst>
          </p:nvPr>
        </p:nvCxnSpPr>
        <p:spPr>
          <a:xfrm>
            <a:off x="1765080" y="933390"/>
            <a:ext cx="0" cy="1088641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cxnSp>
        <p:nvCxnSpPr>
          <p:cNvPr id="39" name="Straight Arrow Connector 38"/>
          <p:cNvCxnSpPr/>
          <p:nvPr>
            <p:custDataLst>
              <p:tags r:id="rId38"/>
            </p:custDataLst>
          </p:nvPr>
        </p:nvCxnSpPr>
        <p:spPr>
          <a:xfrm>
            <a:off x="1765080" y="2644111"/>
            <a:ext cx="0" cy="1088639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cxnSp>
        <p:nvCxnSpPr>
          <p:cNvPr id="40" name="Straight Arrow Connector 39"/>
          <p:cNvCxnSpPr>
            <a:stCxn id="16" idx="4"/>
          </p:cNvCxnSpPr>
          <p:nvPr>
            <p:custDataLst>
              <p:tags r:id="rId39"/>
            </p:custDataLst>
          </p:nvPr>
        </p:nvCxnSpPr>
        <p:spPr>
          <a:xfrm flipV="1">
            <a:off x="3704795" y="2644111"/>
            <a:ext cx="0" cy="1088639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cxnSp>
        <p:nvCxnSpPr>
          <p:cNvPr id="41" name="Straight Arrow Connector 40"/>
          <p:cNvCxnSpPr>
            <a:endCxn id="12" idx="8"/>
          </p:cNvCxnSpPr>
          <p:nvPr>
            <p:custDataLst>
              <p:tags r:id="rId40"/>
            </p:custDataLst>
          </p:nvPr>
        </p:nvCxnSpPr>
        <p:spPr>
          <a:xfrm flipV="1">
            <a:off x="3704795" y="933390"/>
            <a:ext cx="0" cy="1088641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cxnSp>
        <p:nvCxnSpPr>
          <p:cNvPr id="42" name="Straight Arrow Connector 41"/>
          <p:cNvCxnSpPr>
            <a:stCxn id="13" idx="8"/>
          </p:cNvCxnSpPr>
          <p:nvPr>
            <p:custDataLst>
              <p:tags r:id="rId41"/>
            </p:custDataLst>
          </p:nvPr>
        </p:nvCxnSpPr>
        <p:spPr>
          <a:xfrm>
            <a:off x="5653080" y="933390"/>
            <a:ext cx="0" cy="1088641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cxnSp>
        <p:nvCxnSpPr>
          <p:cNvPr id="43" name="Straight Arrow Connector 42"/>
          <p:cNvCxnSpPr>
            <a:endCxn id="19" idx="4"/>
          </p:cNvCxnSpPr>
          <p:nvPr>
            <p:custDataLst>
              <p:tags r:id="rId42"/>
            </p:custDataLst>
          </p:nvPr>
        </p:nvCxnSpPr>
        <p:spPr>
          <a:xfrm>
            <a:off x="5653080" y="2644111"/>
            <a:ext cx="0" cy="1088639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sp>
        <p:nvSpPr>
          <p:cNvPr id="44" name="Straight Connector 43"/>
          <p:cNvSpPr/>
          <p:nvPr>
            <p:custDataLst>
              <p:tags r:id="rId43"/>
            </p:custDataLst>
          </p:nvPr>
        </p:nvSpPr>
        <p:spPr>
          <a:xfrm>
            <a:off x="6741720" y="311310"/>
            <a:ext cx="933120" cy="0"/>
          </a:xfrm>
          <a:prstGeom prst="line">
            <a:avLst/>
          </a:prstGeom>
          <a:noFill/>
          <a:ln w="54720">
            <a:solidFill>
              <a:srgbClr val="000000"/>
            </a:solidFill>
            <a:prstDash val="solid"/>
          </a:ln>
        </p:spPr>
        <p:txBody>
          <a:bodyPr vert="horz" wrap="none" lIns="79597" tIns="48983" rIns="79597" bIns="48983" anchor="ctr" compatLnSpc="0"/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5" name="Freeform 44"/>
          <p:cNvSpPr/>
          <p:nvPr>
            <p:custDataLst>
              <p:tags r:id="rId44"/>
            </p:custDataLst>
          </p:nvPr>
        </p:nvSpPr>
        <p:spPr>
          <a:xfrm>
            <a:off x="5187011" y="2923558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FF"/>
          </a:solidFill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7</a:t>
            </a:r>
          </a:p>
        </p:txBody>
      </p:sp>
      <p:sp>
        <p:nvSpPr>
          <p:cNvPr id="46" name="Freeform 45"/>
          <p:cNvSpPr/>
          <p:nvPr>
            <p:custDataLst>
              <p:tags r:id="rId45"/>
            </p:custDataLst>
          </p:nvPr>
        </p:nvSpPr>
        <p:spPr>
          <a:xfrm>
            <a:off x="5187011" y="122753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FF"/>
          </a:solidFill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963504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/>
          <p:cNvSpPr/>
          <p:nvPr>
            <p:custDataLst>
              <p:tags r:id="rId1"/>
            </p:custDataLst>
          </p:nvPr>
        </p:nvSpPr>
        <p:spPr>
          <a:xfrm>
            <a:off x="1454040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A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3" name="Freeform 2"/>
          <p:cNvSpPr/>
          <p:nvPr>
            <p:custDataLst>
              <p:tags r:id="rId2"/>
            </p:custDataLst>
          </p:nvPr>
        </p:nvSpPr>
        <p:spPr>
          <a:xfrm>
            <a:off x="3393998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B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4" name="Freeform 3"/>
          <p:cNvSpPr/>
          <p:nvPr>
            <p:custDataLst>
              <p:tags r:id="rId3"/>
            </p:custDataLst>
          </p:nvPr>
        </p:nvSpPr>
        <p:spPr>
          <a:xfrm>
            <a:off x="1454285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A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0?</a:t>
            </a:r>
          </a:p>
        </p:txBody>
      </p:sp>
      <p:sp>
        <p:nvSpPr>
          <p:cNvPr id="5" name="Freeform 4"/>
          <p:cNvSpPr/>
          <p:nvPr>
            <p:custDataLst>
              <p:tags r:id="rId4"/>
            </p:custDataLst>
          </p:nvPr>
        </p:nvSpPr>
        <p:spPr>
          <a:xfrm>
            <a:off x="5342285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C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6" name="Freeform 5"/>
          <p:cNvSpPr/>
          <p:nvPr>
            <p:custDataLst>
              <p:tags r:id="rId5"/>
            </p:custDataLst>
          </p:nvPr>
        </p:nvSpPr>
        <p:spPr>
          <a:xfrm>
            <a:off x="1454285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D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7" name="Freeform 6"/>
          <p:cNvSpPr/>
          <p:nvPr>
            <p:custDataLst>
              <p:tags r:id="rId6"/>
            </p:custDataLst>
          </p:nvPr>
        </p:nvSpPr>
        <p:spPr>
          <a:xfrm>
            <a:off x="3393998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E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8" name="Freeform 7"/>
          <p:cNvSpPr/>
          <p:nvPr>
            <p:custDataLst>
              <p:tags r:id="rId7"/>
            </p:custDataLst>
          </p:nvPr>
        </p:nvSpPr>
        <p:spPr>
          <a:xfrm>
            <a:off x="3393998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H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9" name="Freeform 8"/>
          <p:cNvSpPr/>
          <p:nvPr>
            <p:custDataLst>
              <p:tags r:id="rId8"/>
            </p:custDataLst>
          </p:nvPr>
        </p:nvSpPr>
        <p:spPr>
          <a:xfrm>
            <a:off x="1454285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G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0" name="Freeform 9"/>
          <p:cNvSpPr/>
          <p:nvPr>
            <p:custDataLst>
              <p:tags r:id="rId9"/>
            </p:custDataLst>
          </p:nvPr>
        </p:nvSpPr>
        <p:spPr>
          <a:xfrm>
            <a:off x="5342285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F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1" name="Freeform 10"/>
          <p:cNvSpPr/>
          <p:nvPr>
            <p:custDataLst>
              <p:tags r:id="rId10"/>
            </p:custDataLst>
          </p:nvPr>
        </p:nvSpPr>
        <p:spPr>
          <a:xfrm>
            <a:off x="5342285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I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2" name="Freeform 11"/>
          <p:cNvSpPr/>
          <p:nvPr>
            <p:custDataLst>
              <p:tags r:id="rId11"/>
            </p:custDataLst>
          </p:nvPr>
        </p:nvSpPr>
        <p:spPr>
          <a:xfrm>
            <a:off x="3393755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B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3" name="Freeform 12"/>
          <p:cNvSpPr/>
          <p:nvPr>
            <p:custDataLst>
              <p:tags r:id="rId12"/>
            </p:custDataLst>
          </p:nvPr>
        </p:nvSpPr>
        <p:spPr>
          <a:xfrm>
            <a:off x="5342040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C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4" name="Freeform 13"/>
          <p:cNvSpPr/>
          <p:nvPr>
            <p:custDataLst>
              <p:tags r:id="rId13"/>
            </p:custDataLst>
          </p:nvPr>
        </p:nvSpPr>
        <p:spPr>
          <a:xfrm>
            <a:off x="1454040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D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5" name="Freeform 14"/>
          <p:cNvSpPr/>
          <p:nvPr>
            <p:custDataLst>
              <p:tags r:id="rId14"/>
            </p:custDataLst>
          </p:nvPr>
        </p:nvSpPr>
        <p:spPr>
          <a:xfrm>
            <a:off x="3393755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E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6" name="Freeform 15"/>
          <p:cNvSpPr/>
          <p:nvPr>
            <p:custDataLst>
              <p:tags r:id="rId15"/>
            </p:custDataLst>
          </p:nvPr>
        </p:nvSpPr>
        <p:spPr>
          <a:xfrm>
            <a:off x="3393755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H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7" name="Freeform 16"/>
          <p:cNvSpPr/>
          <p:nvPr>
            <p:custDataLst>
              <p:tags r:id="rId16"/>
            </p:custDataLst>
          </p:nvPr>
        </p:nvSpPr>
        <p:spPr>
          <a:xfrm>
            <a:off x="1454040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G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8" name="Freeform 17"/>
          <p:cNvSpPr/>
          <p:nvPr>
            <p:custDataLst>
              <p:tags r:id="rId17"/>
            </p:custDataLst>
          </p:nvPr>
        </p:nvSpPr>
        <p:spPr>
          <a:xfrm>
            <a:off x="5342040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F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9" name="Freeform 18"/>
          <p:cNvSpPr/>
          <p:nvPr>
            <p:custDataLst>
              <p:tags r:id="rId18"/>
            </p:custDataLst>
          </p:nvPr>
        </p:nvSpPr>
        <p:spPr>
          <a:xfrm>
            <a:off x="5342040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I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20" name="Freeform 19"/>
          <p:cNvSpPr/>
          <p:nvPr>
            <p:custDataLst>
              <p:tags r:id="rId19"/>
            </p:custDataLst>
          </p:nvPr>
        </p:nvSpPr>
        <p:spPr>
          <a:xfrm>
            <a:off x="2434919" y="32723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6</a:t>
            </a:r>
          </a:p>
        </p:txBody>
      </p:sp>
      <p:sp>
        <p:nvSpPr>
          <p:cNvPr id="21" name="Freeform 20"/>
          <p:cNvSpPr/>
          <p:nvPr>
            <p:custDataLst>
              <p:tags r:id="rId20"/>
            </p:custDataLst>
          </p:nvPr>
        </p:nvSpPr>
        <p:spPr>
          <a:xfrm>
            <a:off x="2434919" y="374867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2</a:t>
            </a:r>
          </a:p>
        </p:txBody>
      </p:sp>
      <p:sp>
        <p:nvSpPr>
          <p:cNvPr id="22" name="Freeform 21"/>
          <p:cNvSpPr/>
          <p:nvPr>
            <p:custDataLst>
              <p:tags r:id="rId21"/>
            </p:custDataLst>
          </p:nvPr>
        </p:nvSpPr>
        <p:spPr>
          <a:xfrm>
            <a:off x="2434919" y="203795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1</a:t>
            </a:r>
          </a:p>
        </p:txBody>
      </p:sp>
      <p:sp>
        <p:nvSpPr>
          <p:cNvPr id="23" name="Freeform 22"/>
          <p:cNvSpPr/>
          <p:nvPr>
            <p:custDataLst>
              <p:tags r:id="rId22"/>
            </p:custDataLst>
          </p:nvPr>
        </p:nvSpPr>
        <p:spPr>
          <a:xfrm>
            <a:off x="4270544" y="32723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3</a:t>
            </a:r>
          </a:p>
        </p:txBody>
      </p:sp>
      <p:sp>
        <p:nvSpPr>
          <p:cNvPr id="24" name="Freeform 23"/>
          <p:cNvSpPr/>
          <p:nvPr>
            <p:custDataLst>
              <p:tags r:id="rId23"/>
            </p:custDataLst>
          </p:nvPr>
        </p:nvSpPr>
        <p:spPr>
          <a:xfrm>
            <a:off x="4270544" y="374867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5</a:t>
            </a:r>
          </a:p>
        </p:txBody>
      </p:sp>
      <p:sp>
        <p:nvSpPr>
          <p:cNvPr id="25" name="Freeform 24"/>
          <p:cNvSpPr/>
          <p:nvPr>
            <p:custDataLst>
              <p:tags r:id="rId24"/>
            </p:custDataLst>
          </p:nvPr>
        </p:nvSpPr>
        <p:spPr>
          <a:xfrm>
            <a:off x="4270544" y="203795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7</a:t>
            </a:r>
          </a:p>
        </p:txBody>
      </p:sp>
      <p:sp>
        <p:nvSpPr>
          <p:cNvPr id="26" name="Freeform 25"/>
          <p:cNvSpPr/>
          <p:nvPr>
            <p:custDataLst>
              <p:tags r:id="rId25"/>
            </p:custDataLst>
          </p:nvPr>
        </p:nvSpPr>
        <p:spPr>
          <a:xfrm>
            <a:off x="1298521" y="1227287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3</a:t>
            </a:r>
          </a:p>
        </p:txBody>
      </p:sp>
      <p:sp>
        <p:nvSpPr>
          <p:cNvPr id="27" name="Freeform 26"/>
          <p:cNvSpPr/>
          <p:nvPr>
            <p:custDataLst>
              <p:tags r:id="rId26"/>
            </p:custDataLst>
          </p:nvPr>
        </p:nvSpPr>
        <p:spPr>
          <a:xfrm>
            <a:off x="1298521" y="292331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9</a:t>
            </a:r>
          </a:p>
        </p:txBody>
      </p:sp>
      <p:sp>
        <p:nvSpPr>
          <p:cNvPr id="28" name="Freeform 27"/>
          <p:cNvSpPr/>
          <p:nvPr>
            <p:custDataLst>
              <p:tags r:id="rId27"/>
            </p:custDataLst>
          </p:nvPr>
        </p:nvSpPr>
        <p:spPr>
          <a:xfrm>
            <a:off x="5186766" y="1227287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2</a:t>
            </a:r>
          </a:p>
        </p:txBody>
      </p:sp>
      <p:sp>
        <p:nvSpPr>
          <p:cNvPr id="29" name="Freeform 28"/>
          <p:cNvSpPr/>
          <p:nvPr>
            <p:custDataLst>
              <p:tags r:id="rId28"/>
            </p:custDataLst>
          </p:nvPr>
        </p:nvSpPr>
        <p:spPr>
          <a:xfrm>
            <a:off x="5186766" y="292331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4</a:t>
            </a:r>
          </a:p>
        </p:txBody>
      </p:sp>
      <p:sp>
        <p:nvSpPr>
          <p:cNvPr id="30" name="Freeform 29"/>
          <p:cNvSpPr/>
          <p:nvPr>
            <p:custDataLst>
              <p:tags r:id="rId29"/>
            </p:custDataLst>
          </p:nvPr>
        </p:nvSpPr>
        <p:spPr>
          <a:xfrm>
            <a:off x="3238235" y="1227287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1</a:t>
            </a:r>
          </a:p>
        </p:txBody>
      </p:sp>
      <p:sp>
        <p:nvSpPr>
          <p:cNvPr id="31" name="Freeform 30"/>
          <p:cNvSpPr/>
          <p:nvPr>
            <p:custDataLst>
              <p:tags r:id="rId30"/>
            </p:custDataLst>
          </p:nvPr>
        </p:nvSpPr>
        <p:spPr>
          <a:xfrm>
            <a:off x="3238235" y="292331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4</a:t>
            </a:r>
          </a:p>
        </p:txBody>
      </p:sp>
      <p:cxnSp>
        <p:nvCxnSpPr>
          <p:cNvPr id="32" name="Straight Arrow Connector 31"/>
          <p:cNvCxnSpPr>
            <a:stCxn id="2" idx="10"/>
            <a:endCxn id="12" idx="3"/>
          </p:cNvCxnSpPr>
          <p:nvPr>
            <p:custDataLst>
              <p:tags r:id="rId31"/>
            </p:custDataLst>
          </p:nvPr>
        </p:nvCxnSpPr>
        <p:spPr>
          <a:xfrm>
            <a:off x="2076121" y="622350"/>
            <a:ext cx="1317634" cy="0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cxnSp>
        <p:nvCxnSpPr>
          <p:cNvPr id="33" name="Straight Arrow Connector 32"/>
          <p:cNvCxnSpPr/>
          <p:nvPr>
            <p:custDataLst>
              <p:tags r:id="rId32"/>
            </p:custDataLst>
          </p:nvPr>
        </p:nvCxnSpPr>
        <p:spPr>
          <a:xfrm>
            <a:off x="4015834" y="622350"/>
            <a:ext cx="1326207" cy="0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cxnSp>
        <p:nvCxnSpPr>
          <p:cNvPr id="34" name="Straight Arrow Connector 33"/>
          <p:cNvCxnSpPr>
            <a:stCxn id="14" idx="10"/>
            <a:endCxn id="15" idx="6"/>
          </p:cNvCxnSpPr>
          <p:nvPr>
            <p:custDataLst>
              <p:tags r:id="rId33"/>
            </p:custDataLst>
          </p:nvPr>
        </p:nvCxnSpPr>
        <p:spPr>
          <a:xfrm>
            <a:off x="2076121" y="2333070"/>
            <a:ext cx="1317634" cy="0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cxnSp>
        <p:nvCxnSpPr>
          <p:cNvPr id="35" name="Straight Arrow Connector 34"/>
          <p:cNvCxnSpPr>
            <a:endCxn id="18" idx="6"/>
          </p:cNvCxnSpPr>
          <p:nvPr>
            <p:custDataLst>
              <p:tags r:id="rId34"/>
            </p:custDataLst>
          </p:nvPr>
        </p:nvCxnSpPr>
        <p:spPr>
          <a:xfrm>
            <a:off x="4015834" y="2333070"/>
            <a:ext cx="1326207" cy="0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cxnSp>
        <p:nvCxnSpPr>
          <p:cNvPr id="36" name="Straight Arrow Connector 35"/>
          <p:cNvCxnSpPr>
            <a:stCxn id="17" idx="10"/>
            <a:endCxn id="16" idx="6"/>
          </p:cNvCxnSpPr>
          <p:nvPr>
            <p:custDataLst>
              <p:tags r:id="rId35"/>
            </p:custDataLst>
          </p:nvPr>
        </p:nvCxnSpPr>
        <p:spPr>
          <a:xfrm>
            <a:off x="2076121" y="4043790"/>
            <a:ext cx="1317634" cy="0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cxnSp>
        <p:nvCxnSpPr>
          <p:cNvPr id="37" name="Straight Arrow Connector 36"/>
          <p:cNvCxnSpPr>
            <a:endCxn id="19" idx="6"/>
          </p:cNvCxnSpPr>
          <p:nvPr>
            <p:custDataLst>
              <p:tags r:id="rId36"/>
            </p:custDataLst>
          </p:nvPr>
        </p:nvCxnSpPr>
        <p:spPr>
          <a:xfrm>
            <a:off x="4015834" y="4043790"/>
            <a:ext cx="1326207" cy="0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cxnSp>
        <p:nvCxnSpPr>
          <p:cNvPr id="38" name="Straight Arrow Connector 37"/>
          <p:cNvCxnSpPr>
            <a:stCxn id="2" idx="8"/>
          </p:cNvCxnSpPr>
          <p:nvPr>
            <p:custDataLst>
              <p:tags r:id="rId37"/>
            </p:custDataLst>
          </p:nvPr>
        </p:nvCxnSpPr>
        <p:spPr>
          <a:xfrm>
            <a:off x="1765080" y="933390"/>
            <a:ext cx="0" cy="1088641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cxnSp>
        <p:nvCxnSpPr>
          <p:cNvPr id="39" name="Straight Arrow Connector 38"/>
          <p:cNvCxnSpPr/>
          <p:nvPr>
            <p:custDataLst>
              <p:tags r:id="rId38"/>
            </p:custDataLst>
          </p:nvPr>
        </p:nvCxnSpPr>
        <p:spPr>
          <a:xfrm>
            <a:off x="1765080" y="2644111"/>
            <a:ext cx="0" cy="1088639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cxnSp>
        <p:nvCxnSpPr>
          <p:cNvPr id="40" name="Straight Arrow Connector 39"/>
          <p:cNvCxnSpPr>
            <a:stCxn id="16" idx="4"/>
          </p:cNvCxnSpPr>
          <p:nvPr>
            <p:custDataLst>
              <p:tags r:id="rId39"/>
            </p:custDataLst>
          </p:nvPr>
        </p:nvCxnSpPr>
        <p:spPr>
          <a:xfrm flipV="1">
            <a:off x="3704795" y="2644111"/>
            <a:ext cx="0" cy="1088639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cxnSp>
        <p:nvCxnSpPr>
          <p:cNvPr id="41" name="Straight Arrow Connector 40"/>
          <p:cNvCxnSpPr>
            <a:endCxn id="12" idx="8"/>
          </p:cNvCxnSpPr>
          <p:nvPr>
            <p:custDataLst>
              <p:tags r:id="rId40"/>
            </p:custDataLst>
          </p:nvPr>
        </p:nvCxnSpPr>
        <p:spPr>
          <a:xfrm flipV="1">
            <a:off x="3704795" y="933390"/>
            <a:ext cx="0" cy="1088641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cxnSp>
        <p:nvCxnSpPr>
          <p:cNvPr id="42" name="Straight Arrow Connector 41"/>
          <p:cNvCxnSpPr>
            <a:stCxn id="13" idx="8"/>
          </p:cNvCxnSpPr>
          <p:nvPr>
            <p:custDataLst>
              <p:tags r:id="rId41"/>
            </p:custDataLst>
          </p:nvPr>
        </p:nvCxnSpPr>
        <p:spPr>
          <a:xfrm>
            <a:off x="5653080" y="933390"/>
            <a:ext cx="0" cy="1088641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cxnSp>
        <p:nvCxnSpPr>
          <p:cNvPr id="43" name="Straight Arrow Connector 42"/>
          <p:cNvCxnSpPr>
            <a:endCxn id="19" idx="4"/>
          </p:cNvCxnSpPr>
          <p:nvPr>
            <p:custDataLst>
              <p:tags r:id="rId42"/>
            </p:custDataLst>
          </p:nvPr>
        </p:nvCxnSpPr>
        <p:spPr>
          <a:xfrm>
            <a:off x="5653080" y="2644111"/>
            <a:ext cx="0" cy="1088639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sp>
        <p:nvSpPr>
          <p:cNvPr id="44" name="Straight Connector 43"/>
          <p:cNvSpPr/>
          <p:nvPr>
            <p:custDataLst>
              <p:tags r:id="rId43"/>
            </p:custDataLst>
          </p:nvPr>
        </p:nvSpPr>
        <p:spPr>
          <a:xfrm>
            <a:off x="6741720" y="311310"/>
            <a:ext cx="933120" cy="0"/>
          </a:xfrm>
          <a:prstGeom prst="line">
            <a:avLst/>
          </a:prstGeom>
          <a:noFill/>
          <a:ln w="54720">
            <a:solidFill>
              <a:srgbClr val="000000"/>
            </a:solidFill>
            <a:prstDash val="solid"/>
          </a:ln>
        </p:spPr>
        <p:txBody>
          <a:bodyPr vert="horz" wrap="none" lIns="79597" tIns="48983" rIns="79597" bIns="48983" anchor="ctr" compatLnSpc="0"/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5" name="Freeform 44"/>
          <p:cNvSpPr/>
          <p:nvPr>
            <p:custDataLst>
              <p:tags r:id="rId44"/>
            </p:custDataLst>
          </p:nvPr>
        </p:nvSpPr>
        <p:spPr>
          <a:xfrm>
            <a:off x="6897240" y="4668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A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0?</a:t>
            </a:r>
          </a:p>
        </p:txBody>
      </p:sp>
      <p:sp>
        <p:nvSpPr>
          <p:cNvPr id="46" name="Freeform 45"/>
          <p:cNvSpPr/>
          <p:nvPr>
            <p:custDataLst>
              <p:tags r:id="rId45"/>
            </p:custDataLst>
          </p:nvPr>
        </p:nvSpPr>
        <p:spPr>
          <a:xfrm>
            <a:off x="5187011" y="2923558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FF"/>
          </a:solidFill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7</a:t>
            </a:r>
          </a:p>
        </p:txBody>
      </p:sp>
      <p:sp>
        <p:nvSpPr>
          <p:cNvPr id="47" name="Freeform 46"/>
          <p:cNvSpPr/>
          <p:nvPr>
            <p:custDataLst>
              <p:tags r:id="rId46"/>
            </p:custDataLst>
          </p:nvPr>
        </p:nvSpPr>
        <p:spPr>
          <a:xfrm>
            <a:off x="5187011" y="122753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FF"/>
          </a:solidFill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680136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/>
          <p:cNvSpPr/>
          <p:nvPr>
            <p:custDataLst>
              <p:tags r:id="rId1"/>
            </p:custDataLst>
          </p:nvPr>
        </p:nvSpPr>
        <p:spPr>
          <a:xfrm>
            <a:off x="1454040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A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3" name="Freeform 2"/>
          <p:cNvSpPr/>
          <p:nvPr>
            <p:custDataLst>
              <p:tags r:id="rId2"/>
            </p:custDataLst>
          </p:nvPr>
        </p:nvSpPr>
        <p:spPr>
          <a:xfrm>
            <a:off x="3393998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B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4" name="Freeform 3"/>
          <p:cNvSpPr/>
          <p:nvPr>
            <p:custDataLst>
              <p:tags r:id="rId3"/>
            </p:custDataLst>
          </p:nvPr>
        </p:nvSpPr>
        <p:spPr>
          <a:xfrm>
            <a:off x="1454285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A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0?</a:t>
            </a:r>
          </a:p>
        </p:txBody>
      </p:sp>
      <p:sp>
        <p:nvSpPr>
          <p:cNvPr id="5" name="Freeform 4"/>
          <p:cNvSpPr/>
          <p:nvPr>
            <p:custDataLst>
              <p:tags r:id="rId4"/>
            </p:custDataLst>
          </p:nvPr>
        </p:nvSpPr>
        <p:spPr>
          <a:xfrm>
            <a:off x="5342285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C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6" name="Freeform 5"/>
          <p:cNvSpPr/>
          <p:nvPr>
            <p:custDataLst>
              <p:tags r:id="rId5"/>
            </p:custDataLst>
          </p:nvPr>
        </p:nvSpPr>
        <p:spPr>
          <a:xfrm>
            <a:off x="1454285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D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7" name="Freeform 6"/>
          <p:cNvSpPr/>
          <p:nvPr>
            <p:custDataLst>
              <p:tags r:id="rId6"/>
            </p:custDataLst>
          </p:nvPr>
        </p:nvSpPr>
        <p:spPr>
          <a:xfrm>
            <a:off x="3393998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E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8" name="Freeform 7"/>
          <p:cNvSpPr/>
          <p:nvPr>
            <p:custDataLst>
              <p:tags r:id="rId7"/>
            </p:custDataLst>
          </p:nvPr>
        </p:nvSpPr>
        <p:spPr>
          <a:xfrm>
            <a:off x="3393998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H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9" name="Freeform 8"/>
          <p:cNvSpPr/>
          <p:nvPr>
            <p:custDataLst>
              <p:tags r:id="rId8"/>
            </p:custDataLst>
          </p:nvPr>
        </p:nvSpPr>
        <p:spPr>
          <a:xfrm>
            <a:off x="1454285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G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0" name="Freeform 9"/>
          <p:cNvSpPr/>
          <p:nvPr>
            <p:custDataLst>
              <p:tags r:id="rId9"/>
            </p:custDataLst>
          </p:nvPr>
        </p:nvSpPr>
        <p:spPr>
          <a:xfrm>
            <a:off x="5342285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F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1" name="Freeform 10"/>
          <p:cNvSpPr/>
          <p:nvPr>
            <p:custDataLst>
              <p:tags r:id="rId10"/>
            </p:custDataLst>
          </p:nvPr>
        </p:nvSpPr>
        <p:spPr>
          <a:xfrm>
            <a:off x="5342285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I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2" name="Freeform 11"/>
          <p:cNvSpPr/>
          <p:nvPr>
            <p:custDataLst>
              <p:tags r:id="rId11"/>
            </p:custDataLst>
          </p:nvPr>
        </p:nvSpPr>
        <p:spPr>
          <a:xfrm>
            <a:off x="3393755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B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3" name="Freeform 12"/>
          <p:cNvSpPr/>
          <p:nvPr>
            <p:custDataLst>
              <p:tags r:id="rId12"/>
            </p:custDataLst>
          </p:nvPr>
        </p:nvSpPr>
        <p:spPr>
          <a:xfrm>
            <a:off x="5342040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C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4" name="Freeform 13"/>
          <p:cNvSpPr/>
          <p:nvPr>
            <p:custDataLst>
              <p:tags r:id="rId13"/>
            </p:custDataLst>
          </p:nvPr>
        </p:nvSpPr>
        <p:spPr>
          <a:xfrm>
            <a:off x="1454040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D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5" name="Freeform 14"/>
          <p:cNvSpPr/>
          <p:nvPr>
            <p:custDataLst>
              <p:tags r:id="rId14"/>
            </p:custDataLst>
          </p:nvPr>
        </p:nvSpPr>
        <p:spPr>
          <a:xfrm>
            <a:off x="3393755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E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6" name="Freeform 15"/>
          <p:cNvSpPr/>
          <p:nvPr>
            <p:custDataLst>
              <p:tags r:id="rId15"/>
            </p:custDataLst>
          </p:nvPr>
        </p:nvSpPr>
        <p:spPr>
          <a:xfrm>
            <a:off x="3393755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H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7" name="Freeform 16"/>
          <p:cNvSpPr/>
          <p:nvPr>
            <p:custDataLst>
              <p:tags r:id="rId16"/>
            </p:custDataLst>
          </p:nvPr>
        </p:nvSpPr>
        <p:spPr>
          <a:xfrm>
            <a:off x="1454040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G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8" name="Freeform 17"/>
          <p:cNvSpPr/>
          <p:nvPr>
            <p:custDataLst>
              <p:tags r:id="rId17"/>
            </p:custDataLst>
          </p:nvPr>
        </p:nvSpPr>
        <p:spPr>
          <a:xfrm>
            <a:off x="5342040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F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9" name="Freeform 18"/>
          <p:cNvSpPr/>
          <p:nvPr>
            <p:custDataLst>
              <p:tags r:id="rId18"/>
            </p:custDataLst>
          </p:nvPr>
        </p:nvSpPr>
        <p:spPr>
          <a:xfrm>
            <a:off x="5342040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I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20" name="Freeform 19"/>
          <p:cNvSpPr/>
          <p:nvPr>
            <p:custDataLst>
              <p:tags r:id="rId19"/>
            </p:custDataLst>
          </p:nvPr>
        </p:nvSpPr>
        <p:spPr>
          <a:xfrm>
            <a:off x="2434919" y="32723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6</a:t>
            </a:r>
          </a:p>
        </p:txBody>
      </p:sp>
      <p:sp>
        <p:nvSpPr>
          <p:cNvPr id="21" name="Freeform 20"/>
          <p:cNvSpPr/>
          <p:nvPr>
            <p:custDataLst>
              <p:tags r:id="rId20"/>
            </p:custDataLst>
          </p:nvPr>
        </p:nvSpPr>
        <p:spPr>
          <a:xfrm>
            <a:off x="2434919" y="374867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2</a:t>
            </a:r>
          </a:p>
        </p:txBody>
      </p:sp>
      <p:sp>
        <p:nvSpPr>
          <p:cNvPr id="22" name="Freeform 21"/>
          <p:cNvSpPr/>
          <p:nvPr>
            <p:custDataLst>
              <p:tags r:id="rId21"/>
            </p:custDataLst>
          </p:nvPr>
        </p:nvSpPr>
        <p:spPr>
          <a:xfrm>
            <a:off x="2434919" y="203795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1</a:t>
            </a:r>
          </a:p>
        </p:txBody>
      </p:sp>
      <p:sp>
        <p:nvSpPr>
          <p:cNvPr id="23" name="Freeform 22"/>
          <p:cNvSpPr/>
          <p:nvPr>
            <p:custDataLst>
              <p:tags r:id="rId22"/>
            </p:custDataLst>
          </p:nvPr>
        </p:nvSpPr>
        <p:spPr>
          <a:xfrm>
            <a:off x="4270544" y="32723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3</a:t>
            </a:r>
          </a:p>
        </p:txBody>
      </p:sp>
      <p:sp>
        <p:nvSpPr>
          <p:cNvPr id="24" name="Freeform 23"/>
          <p:cNvSpPr/>
          <p:nvPr>
            <p:custDataLst>
              <p:tags r:id="rId23"/>
            </p:custDataLst>
          </p:nvPr>
        </p:nvSpPr>
        <p:spPr>
          <a:xfrm>
            <a:off x="4270544" y="374867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5</a:t>
            </a:r>
          </a:p>
        </p:txBody>
      </p:sp>
      <p:sp>
        <p:nvSpPr>
          <p:cNvPr id="25" name="Freeform 24"/>
          <p:cNvSpPr/>
          <p:nvPr>
            <p:custDataLst>
              <p:tags r:id="rId24"/>
            </p:custDataLst>
          </p:nvPr>
        </p:nvSpPr>
        <p:spPr>
          <a:xfrm>
            <a:off x="4270544" y="203795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7</a:t>
            </a:r>
          </a:p>
        </p:txBody>
      </p:sp>
      <p:sp>
        <p:nvSpPr>
          <p:cNvPr id="26" name="Freeform 25"/>
          <p:cNvSpPr/>
          <p:nvPr>
            <p:custDataLst>
              <p:tags r:id="rId25"/>
            </p:custDataLst>
          </p:nvPr>
        </p:nvSpPr>
        <p:spPr>
          <a:xfrm>
            <a:off x="1298521" y="1227287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3</a:t>
            </a:r>
          </a:p>
        </p:txBody>
      </p:sp>
      <p:sp>
        <p:nvSpPr>
          <p:cNvPr id="27" name="Freeform 26"/>
          <p:cNvSpPr/>
          <p:nvPr>
            <p:custDataLst>
              <p:tags r:id="rId26"/>
            </p:custDataLst>
          </p:nvPr>
        </p:nvSpPr>
        <p:spPr>
          <a:xfrm>
            <a:off x="1298521" y="292331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9</a:t>
            </a:r>
          </a:p>
        </p:txBody>
      </p:sp>
      <p:sp>
        <p:nvSpPr>
          <p:cNvPr id="28" name="Freeform 27"/>
          <p:cNvSpPr/>
          <p:nvPr>
            <p:custDataLst>
              <p:tags r:id="rId27"/>
            </p:custDataLst>
          </p:nvPr>
        </p:nvSpPr>
        <p:spPr>
          <a:xfrm>
            <a:off x="5186766" y="1227287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2</a:t>
            </a:r>
          </a:p>
        </p:txBody>
      </p:sp>
      <p:sp>
        <p:nvSpPr>
          <p:cNvPr id="29" name="Freeform 28"/>
          <p:cNvSpPr/>
          <p:nvPr>
            <p:custDataLst>
              <p:tags r:id="rId28"/>
            </p:custDataLst>
          </p:nvPr>
        </p:nvSpPr>
        <p:spPr>
          <a:xfrm>
            <a:off x="5186766" y="292331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4</a:t>
            </a:r>
          </a:p>
        </p:txBody>
      </p:sp>
      <p:sp>
        <p:nvSpPr>
          <p:cNvPr id="30" name="Freeform 29"/>
          <p:cNvSpPr/>
          <p:nvPr>
            <p:custDataLst>
              <p:tags r:id="rId29"/>
            </p:custDataLst>
          </p:nvPr>
        </p:nvSpPr>
        <p:spPr>
          <a:xfrm>
            <a:off x="3238235" y="1227287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1</a:t>
            </a:r>
          </a:p>
        </p:txBody>
      </p:sp>
      <p:sp>
        <p:nvSpPr>
          <p:cNvPr id="31" name="Freeform 30"/>
          <p:cNvSpPr/>
          <p:nvPr>
            <p:custDataLst>
              <p:tags r:id="rId30"/>
            </p:custDataLst>
          </p:nvPr>
        </p:nvSpPr>
        <p:spPr>
          <a:xfrm>
            <a:off x="3238235" y="292331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4</a:t>
            </a:r>
          </a:p>
        </p:txBody>
      </p:sp>
      <p:cxnSp>
        <p:nvCxnSpPr>
          <p:cNvPr id="32" name="Straight Arrow Connector 31"/>
          <p:cNvCxnSpPr>
            <a:stCxn id="2" idx="10"/>
            <a:endCxn id="12" idx="3"/>
          </p:cNvCxnSpPr>
          <p:nvPr>
            <p:custDataLst>
              <p:tags r:id="rId31"/>
            </p:custDataLst>
          </p:nvPr>
        </p:nvCxnSpPr>
        <p:spPr>
          <a:xfrm>
            <a:off x="2076121" y="622350"/>
            <a:ext cx="1317634" cy="0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cxnSp>
        <p:nvCxnSpPr>
          <p:cNvPr id="33" name="Straight Arrow Connector 32"/>
          <p:cNvCxnSpPr/>
          <p:nvPr>
            <p:custDataLst>
              <p:tags r:id="rId32"/>
            </p:custDataLst>
          </p:nvPr>
        </p:nvCxnSpPr>
        <p:spPr>
          <a:xfrm>
            <a:off x="4015834" y="622350"/>
            <a:ext cx="1326207" cy="0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cxnSp>
        <p:nvCxnSpPr>
          <p:cNvPr id="34" name="Straight Arrow Connector 33"/>
          <p:cNvCxnSpPr>
            <a:stCxn id="14" idx="10"/>
            <a:endCxn id="15" idx="6"/>
          </p:cNvCxnSpPr>
          <p:nvPr>
            <p:custDataLst>
              <p:tags r:id="rId33"/>
            </p:custDataLst>
          </p:nvPr>
        </p:nvCxnSpPr>
        <p:spPr>
          <a:xfrm>
            <a:off x="2076121" y="2333070"/>
            <a:ext cx="1317634" cy="0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cxnSp>
        <p:nvCxnSpPr>
          <p:cNvPr id="35" name="Straight Arrow Connector 34"/>
          <p:cNvCxnSpPr>
            <a:endCxn id="18" idx="6"/>
          </p:cNvCxnSpPr>
          <p:nvPr>
            <p:custDataLst>
              <p:tags r:id="rId34"/>
            </p:custDataLst>
          </p:nvPr>
        </p:nvCxnSpPr>
        <p:spPr>
          <a:xfrm>
            <a:off x="4015834" y="2333070"/>
            <a:ext cx="1326207" cy="0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cxnSp>
        <p:nvCxnSpPr>
          <p:cNvPr id="36" name="Straight Arrow Connector 35"/>
          <p:cNvCxnSpPr>
            <a:stCxn id="17" idx="10"/>
            <a:endCxn id="16" idx="6"/>
          </p:cNvCxnSpPr>
          <p:nvPr>
            <p:custDataLst>
              <p:tags r:id="rId35"/>
            </p:custDataLst>
          </p:nvPr>
        </p:nvCxnSpPr>
        <p:spPr>
          <a:xfrm>
            <a:off x="2076121" y="4043790"/>
            <a:ext cx="1317634" cy="0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cxnSp>
        <p:nvCxnSpPr>
          <p:cNvPr id="37" name="Straight Arrow Connector 36"/>
          <p:cNvCxnSpPr>
            <a:endCxn id="19" idx="6"/>
          </p:cNvCxnSpPr>
          <p:nvPr>
            <p:custDataLst>
              <p:tags r:id="rId36"/>
            </p:custDataLst>
          </p:nvPr>
        </p:nvCxnSpPr>
        <p:spPr>
          <a:xfrm>
            <a:off x="4015834" y="4043790"/>
            <a:ext cx="1326207" cy="0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cxnSp>
        <p:nvCxnSpPr>
          <p:cNvPr id="38" name="Straight Arrow Connector 37"/>
          <p:cNvCxnSpPr>
            <a:stCxn id="2" idx="8"/>
          </p:cNvCxnSpPr>
          <p:nvPr>
            <p:custDataLst>
              <p:tags r:id="rId37"/>
            </p:custDataLst>
          </p:nvPr>
        </p:nvCxnSpPr>
        <p:spPr>
          <a:xfrm>
            <a:off x="1765080" y="933390"/>
            <a:ext cx="0" cy="1088641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cxnSp>
        <p:nvCxnSpPr>
          <p:cNvPr id="39" name="Straight Arrow Connector 38"/>
          <p:cNvCxnSpPr/>
          <p:nvPr>
            <p:custDataLst>
              <p:tags r:id="rId38"/>
            </p:custDataLst>
          </p:nvPr>
        </p:nvCxnSpPr>
        <p:spPr>
          <a:xfrm>
            <a:off x="1765080" y="2644111"/>
            <a:ext cx="0" cy="1088639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cxnSp>
        <p:nvCxnSpPr>
          <p:cNvPr id="40" name="Straight Arrow Connector 39"/>
          <p:cNvCxnSpPr>
            <a:stCxn id="16" idx="4"/>
          </p:cNvCxnSpPr>
          <p:nvPr>
            <p:custDataLst>
              <p:tags r:id="rId39"/>
            </p:custDataLst>
          </p:nvPr>
        </p:nvCxnSpPr>
        <p:spPr>
          <a:xfrm flipV="1">
            <a:off x="3704795" y="2644111"/>
            <a:ext cx="0" cy="1088639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cxnSp>
        <p:nvCxnSpPr>
          <p:cNvPr id="41" name="Straight Arrow Connector 40"/>
          <p:cNvCxnSpPr>
            <a:endCxn id="12" idx="8"/>
          </p:cNvCxnSpPr>
          <p:nvPr>
            <p:custDataLst>
              <p:tags r:id="rId40"/>
            </p:custDataLst>
          </p:nvPr>
        </p:nvCxnSpPr>
        <p:spPr>
          <a:xfrm flipV="1">
            <a:off x="3704795" y="933390"/>
            <a:ext cx="0" cy="1088641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cxnSp>
        <p:nvCxnSpPr>
          <p:cNvPr id="42" name="Straight Arrow Connector 41"/>
          <p:cNvCxnSpPr>
            <a:stCxn id="13" idx="8"/>
          </p:cNvCxnSpPr>
          <p:nvPr>
            <p:custDataLst>
              <p:tags r:id="rId41"/>
            </p:custDataLst>
          </p:nvPr>
        </p:nvCxnSpPr>
        <p:spPr>
          <a:xfrm>
            <a:off x="5653080" y="933390"/>
            <a:ext cx="0" cy="1088641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cxnSp>
        <p:nvCxnSpPr>
          <p:cNvPr id="43" name="Straight Arrow Connector 42"/>
          <p:cNvCxnSpPr>
            <a:endCxn id="19" idx="4"/>
          </p:cNvCxnSpPr>
          <p:nvPr>
            <p:custDataLst>
              <p:tags r:id="rId42"/>
            </p:custDataLst>
          </p:nvPr>
        </p:nvCxnSpPr>
        <p:spPr>
          <a:xfrm>
            <a:off x="5653080" y="2644111"/>
            <a:ext cx="0" cy="1088639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sp>
        <p:nvSpPr>
          <p:cNvPr id="44" name="Straight Connector 43"/>
          <p:cNvSpPr/>
          <p:nvPr>
            <p:custDataLst>
              <p:tags r:id="rId43"/>
            </p:custDataLst>
          </p:nvPr>
        </p:nvSpPr>
        <p:spPr>
          <a:xfrm>
            <a:off x="6741720" y="311310"/>
            <a:ext cx="933120" cy="0"/>
          </a:xfrm>
          <a:prstGeom prst="line">
            <a:avLst/>
          </a:prstGeom>
          <a:noFill/>
          <a:ln w="54720">
            <a:solidFill>
              <a:srgbClr val="000000"/>
            </a:solidFill>
            <a:prstDash val="solid"/>
          </a:ln>
        </p:spPr>
        <p:txBody>
          <a:bodyPr vert="horz" wrap="none" lIns="79597" tIns="48983" rIns="79597" bIns="48983" anchor="ctr" compatLnSpc="0"/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5" name="Freeform 44"/>
          <p:cNvSpPr/>
          <p:nvPr>
            <p:custDataLst>
              <p:tags r:id="rId44"/>
            </p:custDataLst>
          </p:nvPr>
        </p:nvSpPr>
        <p:spPr>
          <a:xfrm>
            <a:off x="6897240" y="4668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A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0?</a:t>
            </a:r>
          </a:p>
        </p:txBody>
      </p:sp>
      <p:sp>
        <p:nvSpPr>
          <p:cNvPr id="46" name="Freeform 45"/>
          <p:cNvSpPr/>
          <p:nvPr>
            <p:custDataLst>
              <p:tags r:id="rId45"/>
            </p:custDataLst>
          </p:nvPr>
        </p:nvSpPr>
        <p:spPr>
          <a:xfrm>
            <a:off x="1143245" y="270"/>
            <a:ext cx="1244160" cy="124416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noFill/>
          <a:ln w="54720">
            <a:solidFill>
              <a:srgbClr val="0000FF"/>
            </a:solidFill>
            <a:prstDash val="solid"/>
          </a:ln>
        </p:spPr>
        <p:txBody>
          <a:bodyPr vert="horz" wrap="none" lIns="79597" tIns="48983" rIns="79597" bIns="48983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7" name="Freeform 46"/>
          <p:cNvSpPr/>
          <p:nvPr>
            <p:custDataLst>
              <p:tags r:id="rId46"/>
            </p:custDataLst>
          </p:nvPr>
        </p:nvSpPr>
        <p:spPr>
          <a:xfrm>
            <a:off x="5187011" y="2923558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FF"/>
          </a:solidFill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7</a:t>
            </a:r>
          </a:p>
        </p:txBody>
      </p:sp>
      <p:sp>
        <p:nvSpPr>
          <p:cNvPr id="48" name="Freeform 47"/>
          <p:cNvSpPr/>
          <p:nvPr>
            <p:custDataLst>
              <p:tags r:id="rId47"/>
            </p:custDataLst>
          </p:nvPr>
        </p:nvSpPr>
        <p:spPr>
          <a:xfrm>
            <a:off x="5187011" y="122753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FF"/>
          </a:solidFill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989768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/>
          <p:cNvSpPr/>
          <p:nvPr>
            <p:custDataLst>
              <p:tags r:id="rId1"/>
            </p:custDataLst>
          </p:nvPr>
        </p:nvSpPr>
        <p:spPr>
          <a:xfrm>
            <a:off x="1454040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A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3" name="Freeform 2"/>
          <p:cNvSpPr/>
          <p:nvPr>
            <p:custDataLst>
              <p:tags r:id="rId2"/>
            </p:custDataLst>
          </p:nvPr>
        </p:nvSpPr>
        <p:spPr>
          <a:xfrm>
            <a:off x="3393998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B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4" name="Freeform 3"/>
          <p:cNvSpPr/>
          <p:nvPr>
            <p:custDataLst>
              <p:tags r:id="rId3"/>
            </p:custDataLst>
          </p:nvPr>
        </p:nvSpPr>
        <p:spPr>
          <a:xfrm>
            <a:off x="1454285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A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0?</a:t>
            </a:r>
          </a:p>
        </p:txBody>
      </p:sp>
      <p:sp>
        <p:nvSpPr>
          <p:cNvPr id="5" name="Freeform 4"/>
          <p:cNvSpPr/>
          <p:nvPr>
            <p:custDataLst>
              <p:tags r:id="rId4"/>
            </p:custDataLst>
          </p:nvPr>
        </p:nvSpPr>
        <p:spPr>
          <a:xfrm>
            <a:off x="5342285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C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6" name="Freeform 5"/>
          <p:cNvSpPr/>
          <p:nvPr>
            <p:custDataLst>
              <p:tags r:id="rId5"/>
            </p:custDataLst>
          </p:nvPr>
        </p:nvSpPr>
        <p:spPr>
          <a:xfrm>
            <a:off x="1454285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D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7" name="Freeform 6"/>
          <p:cNvSpPr/>
          <p:nvPr>
            <p:custDataLst>
              <p:tags r:id="rId6"/>
            </p:custDataLst>
          </p:nvPr>
        </p:nvSpPr>
        <p:spPr>
          <a:xfrm>
            <a:off x="3393998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E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8" name="Freeform 7"/>
          <p:cNvSpPr/>
          <p:nvPr>
            <p:custDataLst>
              <p:tags r:id="rId7"/>
            </p:custDataLst>
          </p:nvPr>
        </p:nvSpPr>
        <p:spPr>
          <a:xfrm>
            <a:off x="3393998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H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9" name="Freeform 8"/>
          <p:cNvSpPr/>
          <p:nvPr>
            <p:custDataLst>
              <p:tags r:id="rId8"/>
            </p:custDataLst>
          </p:nvPr>
        </p:nvSpPr>
        <p:spPr>
          <a:xfrm>
            <a:off x="1454285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G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0" name="Freeform 9"/>
          <p:cNvSpPr/>
          <p:nvPr>
            <p:custDataLst>
              <p:tags r:id="rId9"/>
            </p:custDataLst>
          </p:nvPr>
        </p:nvSpPr>
        <p:spPr>
          <a:xfrm>
            <a:off x="5342285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F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1" name="Freeform 10"/>
          <p:cNvSpPr/>
          <p:nvPr>
            <p:custDataLst>
              <p:tags r:id="rId10"/>
            </p:custDataLst>
          </p:nvPr>
        </p:nvSpPr>
        <p:spPr>
          <a:xfrm>
            <a:off x="5342285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I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2" name="Freeform 11"/>
          <p:cNvSpPr/>
          <p:nvPr>
            <p:custDataLst>
              <p:tags r:id="rId11"/>
            </p:custDataLst>
          </p:nvPr>
        </p:nvSpPr>
        <p:spPr>
          <a:xfrm>
            <a:off x="3393755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B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3" name="Freeform 12"/>
          <p:cNvSpPr/>
          <p:nvPr>
            <p:custDataLst>
              <p:tags r:id="rId12"/>
            </p:custDataLst>
          </p:nvPr>
        </p:nvSpPr>
        <p:spPr>
          <a:xfrm>
            <a:off x="5342040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C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4" name="Freeform 13"/>
          <p:cNvSpPr/>
          <p:nvPr>
            <p:custDataLst>
              <p:tags r:id="rId13"/>
            </p:custDataLst>
          </p:nvPr>
        </p:nvSpPr>
        <p:spPr>
          <a:xfrm>
            <a:off x="1454040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D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5" name="Freeform 14"/>
          <p:cNvSpPr/>
          <p:nvPr>
            <p:custDataLst>
              <p:tags r:id="rId14"/>
            </p:custDataLst>
          </p:nvPr>
        </p:nvSpPr>
        <p:spPr>
          <a:xfrm>
            <a:off x="3393755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E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6" name="Freeform 15"/>
          <p:cNvSpPr/>
          <p:nvPr>
            <p:custDataLst>
              <p:tags r:id="rId15"/>
            </p:custDataLst>
          </p:nvPr>
        </p:nvSpPr>
        <p:spPr>
          <a:xfrm>
            <a:off x="3393755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H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7" name="Freeform 16"/>
          <p:cNvSpPr/>
          <p:nvPr>
            <p:custDataLst>
              <p:tags r:id="rId16"/>
            </p:custDataLst>
          </p:nvPr>
        </p:nvSpPr>
        <p:spPr>
          <a:xfrm>
            <a:off x="1454040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G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8" name="Freeform 17"/>
          <p:cNvSpPr/>
          <p:nvPr>
            <p:custDataLst>
              <p:tags r:id="rId17"/>
            </p:custDataLst>
          </p:nvPr>
        </p:nvSpPr>
        <p:spPr>
          <a:xfrm>
            <a:off x="5342040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F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9" name="Freeform 18"/>
          <p:cNvSpPr/>
          <p:nvPr>
            <p:custDataLst>
              <p:tags r:id="rId18"/>
            </p:custDataLst>
          </p:nvPr>
        </p:nvSpPr>
        <p:spPr>
          <a:xfrm>
            <a:off x="5342040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I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20" name="Freeform 19"/>
          <p:cNvSpPr/>
          <p:nvPr>
            <p:custDataLst>
              <p:tags r:id="rId19"/>
            </p:custDataLst>
          </p:nvPr>
        </p:nvSpPr>
        <p:spPr>
          <a:xfrm>
            <a:off x="2434919" y="32723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6</a:t>
            </a:r>
          </a:p>
        </p:txBody>
      </p:sp>
      <p:sp>
        <p:nvSpPr>
          <p:cNvPr id="21" name="Freeform 20"/>
          <p:cNvSpPr/>
          <p:nvPr>
            <p:custDataLst>
              <p:tags r:id="rId20"/>
            </p:custDataLst>
          </p:nvPr>
        </p:nvSpPr>
        <p:spPr>
          <a:xfrm>
            <a:off x="2434919" y="374867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2</a:t>
            </a:r>
          </a:p>
        </p:txBody>
      </p:sp>
      <p:sp>
        <p:nvSpPr>
          <p:cNvPr id="22" name="Freeform 21"/>
          <p:cNvSpPr/>
          <p:nvPr>
            <p:custDataLst>
              <p:tags r:id="rId21"/>
            </p:custDataLst>
          </p:nvPr>
        </p:nvSpPr>
        <p:spPr>
          <a:xfrm>
            <a:off x="2434919" y="203795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1</a:t>
            </a:r>
          </a:p>
        </p:txBody>
      </p:sp>
      <p:sp>
        <p:nvSpPr>
          <p:cNvPr id="23" name="Freeform 22"/>
          <p:cNvSpPr/>
          <p:nvPr>
            <p:custDataLst>
              <p:tags r:id="rId22"/>
            </p:custDataLst>
          </p:nvPr>
        </p:nvSpPr>
        <p:spPr>
          <a:xfrm>
            <a:off x="4270544" y="32723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3</a:t>
            </a:r>
          </a:p>
        </p:txBody>
      </p:sp>
      <p:sp>
        <p:nvSpPr>
          <p:cNvPr id="24" name="Freeform 23"/>
          <p:cNvSpPr/>
          <p:nvPr>
            <p:custDataLst>
              <p:tags r:id="rId23"/>
            </p:custDataLst>
          </p:nvPr>
        </p:nvSpPr>
        <p:spPr>
          <a:xfrm>
            <a:off x="4270544" y="374867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5</a:t>
            </a:r>
          </a:p>
        </p:txBody>
      </p:sp>
      <p:sp>
        <p:nvSpPr>
          <p:cNvPr id="25" name="Freeform 24"/>
          <p:cNvSpPr/>
          <p:nvPr>
            <p:custDataLst>
              <p:tags r:id="rId24"/>
            </p:custDataLst>
          </p:nvPr>
        </p:nvSpPr>
        <p:spPr>
          <a:xfrm>
            <a:off x="4270544" y="203795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7</a:t>
            </a:r>
          </a:p>
        </p:txBody>
      </p:sp>
      <p:sp>
        <p:nvSpPr>
          <p:cNvPr id="26" name="Freeform 25"/>
          <p:cNvSpPr/>
          <p:nvPr>
            <p:custDataLst>
              <p:tags r:id="rId25"/>
            </p:custDataLst>
          </p:nvPr>
        </p:nvSpPr>
        <p:spPr>
          <a:xfrm>
            <a:off x="1298521" y="1227287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3</a:t>
            </a:r>
          </a:p>
        </p:txBody>
      </p:sp>
      <p:sp>
        <p:nvSpPr>
          <p:cNvPr id="27" name="Freeform 26"/>
          <p:cNvSpPr/>
          <p:nvPr>
            <p:custDataLst>
              <p:tags r:id="rId26"/>
            </p:custDataLst>
          </p:nvPr>
        </p:nvSpPr>
        <p:spPr>
          <a:xfrm>
            <a:off x="1298521" y="292331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9</a:t>
            </a:r>
          </a:p>
        </p:txBody>
      </p:sp>
      <p:sp>
        <p:nvSpPr>
          <p:cNvPr id="28" name="Freeform 27"/>
          <p:cNvSpPr/>
          <p:nvPr>
            <p:custDataLst>
              <p:tags r:id="rId27"/>
            </p:custDataLst>
          </p:nvPr>
        </p:nvSpPr>
        <p:spPr>
          <a:xfrm>
            <a:off x="5186766" y="1227287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2</a:t>
            </a:r>
          </a:p>
        </p:txBody>
      </p:sp>
      <p:sp>
        <p:nvSpPr>
          <p:cNvPr id="29" name="Freeform 28"/>
          <p:cNvSpPr/>
          <p:nvPr>
            <p:custDataLst>
              <p:tags r:id="rId28"/>
            </p:custDataLst>
          </p:nvPr>
        </p:nvSpPr>
        <p:spPr>
          <a:xfrm>
            <a:off x="5186766" y="292331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4</a:t>
            </a:r>
          </a:p>
        </p:txBody>
      </p:sp>
      <p:sp>
        <p:nvSpPr>
          <p:cNvPr id="30" name="Freeform 29"/>
          <p:cNvSpPr/>
          <p:nvPr>
            <p:custDataLst>
              <p:tags r:id="rId29"/>
            </p:custDataLst>
          </p:nvPr>
        </p:nvSpPr>
        <p:spPr>
          <a:xfrm>
            <a:off x="3238235" y="1227287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1</a:t>
            </a:r>
          </a:p>
        </p:txBody>
      </p:sp>
      <p:sp>
        <p:nvSpPr>
          <p:cNvPr id="31" name="Freeform 30"/>
          <p:cNvSpPr/>
          <p:nvPr>
            <p:custDataLst>
              <p:tags r:id="rId30"/>
            </p:custDataLst>
          </p:nvPr>
        </p:nvSpPr>
        <p:spPr>
          <a:xfrm>
            <a:off x="3238235" y="292331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4</a:t>
            </a:r>
          </a:p>
        </p:txBody>
      </p:sp>
      <p:cxnSp>
        <p:nvCxnSpPr>
          <p:cNvPr id="32" name="Straight Arrow Connector 31"/>
          <p:cNvCxnSpPr>
            <a:stCxn id="2" idx="10"/>
            <a:endCxn id="12" idx="3"/>
          </p:cNvCxnSpPr>
          <p:nvPr>
            <p:custDataLst>
              <p:tags r:id="rId31"/>
            </p:custDataLst>
          </p:nvPr>
        </p:nvCxnSpPr>
        <p:spPr>
          <a:xfrm>
            <a:off x="2076121" y="622350"/>
            <a:ext cx="1317634" cy="0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cxnSp>
        <p:nvCxnSpPr>
          <p:cNvPr id="33" name="Straight Arrow Connector 32"/>
          <p:cNvCxnSpPr/>
          <p:nvPr>
            <p:custDataLst>
              <p:tags r:id="rId32"/>
            </p:custDataLst>
          </p:nvPr>
        </p:nvCxnSpPr>
        <p:spPr>
          <a:xfrm>
            <a:off x="4015834" y="622350"/>
            <a:ext cx="1326207" cy="0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cxnSp>
        <p:nvCxnSpPr>
          <p:cNvPr id="34" name="Straight Arrow Connector 33"/>
          <p:cNvCxnSpPr>
            <a:stCxn id="14" idx="10"/>
            <a:endCxn id="15" idx="6"/>
          </p:cNvCxnSpPr>
          <p:nvPr>
            <p:custDataLst>
              <p:tags r:id="rId33"/>
            </p:custDataLst>
          </p:nvPr>
        </p:nvCxnSpPr>
        <p:spPr>
          <a:xfrm>
            <a:off x="2076121" y="2333070"/>
            <a:ext cx="1317634" cy="0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cxnSp>
        <p:nvCxnSpPr>
          <p:cNvPr id="35" name="Straight Arrow Connector 34"/>
          <p:cNvCxnSpPr>
            <a:endCxn id="18" idx="6"/>
          </p:cNvCxnSpPr>
          <p:nvPr>
            <p:custDataLst>
              <p:tags r:id="rId34"/>
            </p:custDataLst>
          </p:nvPr>
        </p:nvCxnSpPr>
        <p:spPr>
          <a:xfrm>
            <a:off x="4015834" y="2333070"/>
            <a:ext cx="1326207" cy="0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cxnSp>
        <p:nvCxnSpPr>
          <p:cNvPr id="36" name="Straight Arrow Connector 35"/>
          <p:cNvCxnSpPr>
            <a:stCxn id="17" idx="10"/>
            <a:endCxn id="16" idx="6"/>
          </p:cNvCxnSpPr>
          <p:nvPr>
            <p:custDataLst>
              <p:tags r:id="rId35"/>
            </p:custDataLst>
          </p:nvPr>
        </p:nvCxnSpPr>
        <p:spPr>
          <a:xfrm>
            <a:off x="2076121" y="4043790"/>
            <a:ext cx="1317634" cy="0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cxnSp>
        <p:nvCxnSpPr>
          <p:cNvPr id="37" name="Straight Arrow Connector 36"/>
          <p:cNvCxnSpPr>
            <a:endCxn id="19" idx="6"/>
          </p:cNvCxnSpPr>
          <p:nvPr>
            <p:custDataLst>
              <p:tags r:id="rId36"/>
            </p:custDataLst>
          </p:nvPr>
        </p:nvCxnSpPr>
        <p:spPr>
          <a:xfrm>
            <a:off x="4015834" y="4043790"/>
            <a:ext cx="1326207" cy="0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cxnSp>
        <p:nvCxnSpPr>
          <p:cNvPr id="38" name="Straight Arrow Connector 37"/>
          <p:cNvCxnSpPr>
            <a:stCxn id="2" idx="8"/>
          </p:cNvCxnSpPr>
          <p:nvPr>
            <p:custDataLst>
              <p:tags r:id="rId37"/>
            </p:custDataLst>
          </p:nvPr>
        </p:nvCxnSpPr>
        <p:spPr>
          <a:xfrm>
            <a:off x="1765080" y="933390"/>
            <a:ext cx="0" cy="1088641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cxnSp>
        <p:nvCxnSpPr>
          <p:cNvPr id="39" name="Straight Arrow Connector 38"/>
          <p:cNvCxnSpPr/>
          <p:nvPr>
            <p:custDataLst>
              <p:tags r:id="rId38"/>
            </p:custDataLst>
          </p:nvPr>
        </p:nvCxnSpPr>
        <p:spPr>
          <a:xfrm>
            <a:off x="1765080" y="2644111"/>
            <a:ext cx="0" cy="1088639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cxnSp>
        <p:nvCxnSpPr>
          <p:cNvPr id="40" name="Straight Arrow Connector 39"/>
          <p:cNvCxnSpPr>
            <a:stCxn id="16" idx="4"/>
          </p:cNvCxnSpPr>
          <p:nvPr>
            <p:custDataLst>
              <p:tags r:id="rId39"/>
            </p:custDataLst>
          </p:nvPr>
        </p:nvCxnSpPr>
        <p:spPr>
          <a:xfrm flipV="1">
            <a:off x="3704795" y="2644111"/>
            <a:ext cx="0" cy="1088639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cxnSp>
        <p:nvCxnSpPr>
          <p:cNvPr id="41" name="Straight Arrow Connector 40"/>
          <p:cNvCxnSpPr>
            <a:endCxn id="12" idx="8"/>
          </p:cNvCxnSpPr>
          <p:nvPr>
            <p:custDataLst>
              <p:tags r:id="rId40"/>
            </p:custDataLst>
          </p:nvPr>
        </p:nvCxnSpPr>
        <p:spPr>
          <a:xfrm flipV="1">
            <a:off x="3704795" y="933390"/>
            <a:ext cx="0" cy="1088641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cxnSp>
        <p:nvCxnSpPr>
          <p:cNvPr id="42" name="Straight Arrow Connector 41"/>
          <p:cNvCxnSpPr>
            <a:stCxn id="13" idx="8"/>
          </p:cNvCxnSpPr>
          <p:nvPr>
            <p:custDataLst>
              <p:tags r:id="rId41"/>
            </p:custDataLst>
          </p:nvPr>
        </p:nvCxnSpPr>
        <p:spPr>
          <a:xfrm>
            <a:off x="5653080" y="933390"/>
            <a:ext cx="0" cy="1088641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cxnSp>
        <p:nvCxnSpPr>
          <p:cNvPr id="43" name="Straight Arrow Connector 42"/>
          <p:cNvCxnSpPr>
            <a:endCxn id="19" idx="4"/>
          </p:cNvCxnSpPr>
          <p:nvPr>
            <p:custDataLst>
              <p:tags r:id="rId42"/>
            </p:custDataLst>
          </p:nvPr>
        </p:nvCxnSpPr>
        <p:spPr>
          <a:xfrm>
            <a:off x="5653080" y="2644111"/>
            <a:ext cx="0" cy="1088639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sp>
        <p:nvSpPr>
          <p:cNvPr id="44" name="Straight Connector 43"/>
          <p:cNvSpPr/>
          <p:nvPr>
            <p:custDataLst>
              <p:tags r:id="rId43"/>
            </p:custDataLst>
          </p:nvPr>
        </p:nvSpPr>
        <p:spPr>
          <a:xfrm>
            <a:off x="6741720" y="311310"/>
            <a:ext cx="933120" cy="0"/>
          </a:xfrm>
          <a:prstGeom prst="line">
            <a:avLst/>
          </a:prstGeom>
          <a:noFill/>
          <a:ln w="54720">
            <a:solidFill>
              <a:srgbClr val="000000"/>
            </a:solidFill>
            <a:prstDash val="solid"/>
          </a:ln>
        </p:spPr>
        <p:txBody>
          <a:bodyPr vert="horz" wrap="none" lIns="79597" tIns="48983" rIns="79597" bIns="48983" anchor="ctr" compatLnSpc="0"/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5" name="Freeform 44"/>
          <p:cNvSpPr/>
          <p:nvPr>
            <p:custDataLst>
              <p:tags r:id="rId44"/>
            </p:custDataLst>
          </p:nvPr>
        </p:nvSpPr>
        <p:spPr>
          <a:xfrm>
            <a:off x="1143245" y="270"/>
            <a:ext cx="1244160" cy="124416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noFill/>
          <a:ln w="54720">
            <a:solidFill>
              <a:srgbClr val="0000FF"/>
            </a:solidFill>
            <a:prstDash val="solid"/>
          </a:ln>
        </p:spPr>
        <p:txBody>
          <a:bodyPr vert="horz" wrap="none" lIns="79597" tIns="48983" rIns="79597" bIns="48983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6" name="Freeform 45"/>
          <p:cNvSpPr/>
          <p:nvPr>
            <p:custDataLst>
              <p:tags r:id="rId45"/>
            </p:custDataLst>
          </p:nvPr>
        </p:nvSpPr>
        <p:spPr>
          <a:xfrm>
            <a:off x="5187011" y="2923558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FF"/>
          </a:solidFill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7</a:t>
            </a:r>
          </a:p>
        </p:txBody>
      </p:sp>
      <p:sp>
        <p:nvSpPr>
          <p:cNvPr id="47" name="Freeform 46"/>
          <p:cNvSpPr/>
          <p:nvPr>
            <p:custDataLst>
              <p:tags r:id="rId46"/>
            </p:custDataLst>
          </p:nvPr>
        </p:nvSpPr>
        <p:spPr>
          <a:xfrm>
            <a:off x="5187011" y="122753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FF"/>
          </a:solidFill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616355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/>
          <p:cNvSpPr/>
          <p:nvPr>
            <p:custDataLst>
              <p:tags r:id="rId1"/>
            </p:custDataLst>
          </p:nvPr>
        </p:nvSpPr>
        <p:spPr>
          <a:xfrm>
            <a:off x="1454040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A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3" name="Freeform 2"/>
          <p:cNvSpPr/>
          <p:nvPr>
            <p:custDataLst>
              <p:tags r:id="rId2"/>
            </p:custDataLst>
          </p:nvPr>
        </p:nvSpPr>
        <p:spPr>
          <a:xfrm>
            <a:off x="3393998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B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4" name="Freeform 3"/>
          <p:cNvSpPr/>
          <p:nvPr>
            <p:custDataLst>
              <p:tags r:id="rId3"/>
            </p:custDataLst>
          </p:nvPr>
        </p:nvSpPr>
        <p:spPr>
          <a:xfrm>
            <a:off x="1454285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A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0</a:t>
            </a:r>
          </a:p>
        </p:txBody>
      </p:sp>
      <p:sp>
        <p:nvSpPr>
          <p:cNvPr id="5" name="Freeform 4"/>
          <p:cNvSpPr/>
          <p:nvPr>
            <p:custDataLst>
              <p:tags r:id="rId4"/>
            </p:custDataLst>
          </p:nvPr>
        </p:nvSpPr>
        <p:spPr>
          <a:xfrm>
            <a:off x="5342285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C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6" name="Freeform 5"/>
          <p:cNvSpPr/>
          <p:nvPr>
            <p:custDataLst>
              <p:tags r:id="rId5"/>
            </p:custDataLst>
          </p:nvPr>
        </p:nvSpPr>
        <p:spPr>
          <a:xfrm>
            <a:off x="1454285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D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7" name="Freeform 6"/>
          <p:cNvSpPr/>
          <p:nvPr>
            <p:custDataLst>
              <p:tags r:id="rId6"/>
            </p:custDataLst>
          </p:nvPr>
        </p:nvSpPr>
        <p:spPr>
          <a:xfrm>
            <a:off x="3393998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E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8" name="Freeform 7"/>
          <p:cNvSpPr/>
          <p:nvPr>
            <p:custDataLst>
              <p:tags r:id="rId7"/>
            </p:custDataLst>
          </p:nvPr>
        </p:nvSpPr>
        <p:spPr>
          <a:xfrm>
            <a:off x="3393998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H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9" name="Freeform 8"/>
          <p:cNvSpPr/>
          <p:nvPr>
            <p:custDataLst>
              <p:tags r:id="rId8"/>
            </p:custDataLst>
          </p:nvPr>
        </p:nvSpPr>
        <p:spPr>
          <a:xfrm>
            <a:off x="1454285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G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0" name="Freeform 9"/>
          <p:cNvSpPr/>
          <p:nvPr>
            <p:custDataLst>
              <p:tags r:id="rId9"/>
            </p:custDataLst>
          </p:nvPr>
        </p:nvSpPr>
        <p:spPr>
          <a:xfrm>
            <a:off x="5342285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F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1" name="Freeform 10"/>
          <p:cNvSpPr/>
          <p:nvPr>
            <p:custDataLst>
              <p:tags r:id="rId10"/>
            </p:custDataLst>
          </p:nvPr>
        </p:nvSpPr>
        <p:spPr>
          <a:xfrm>
            <a:off x="5342285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I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2" name="Freeform 11"/>
          <p:cNvSpPr/>
          <p:nvPr>
            <p:custDataLst>
              <p:tags r:id="rId11"/>
            </p:custDataLst>
          </p:nvPr>
        </p:nvSpPr>
        <p:spPr>
          <a:xfrm>
            <a:off x="3393755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B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3" name="Freeform 12"/>
          <p:cNvSpPr/>
          <p:nvPr>
            <p:custDataLst>
              <p:tags r:id="rId12"/>
            </p:custDataLst>
          </p:nvPr>
        </p:nvSpPr>
        <p:spPr>
          <a:xfrm>
            <a:off x="5342040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C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4" name="Freeform 13"/>
          <p:cNvSpPr/>
          <p:nvPr>
            <p:custDataLst>
              <p:tags r:id="rId13"/>
            </p:custDataLst>
          </p:nvPr>
        </p:nvSpPr>
        <p:spPr>
          <a:xfrm>
            <a:off x="1454040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D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5" name="Freeform 14"/>
          <p:cNvSpPr/>
          <p:nvPr>
            <p:custDataLst>
              <p:tags r:id="rId14"/>
            </p:custDataLst>
          </p:nvPr>
        </p:nvSpPr>
        <p:spPr>
          <a:xfrm>
            <a:off x="3393755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E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6" name="Freeform 15"/>
          <p:cNvSpPr/>
          <p:nvPr>
            <p:custDataLst>
              <p:tags r:id="rId15"/>
            </p:custDataLst>
          </p:nvPr>
        </p:nvSpPr>
        <p:spPr>
          <a:xfrm>
            <a:off x="3393755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H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7" name="Freeform 16"/>
          <p:cNvSpPr/>
          <p:nvPr>
            <p:custDataLst>
              <p:tags r:id="rId16"/>
            </p:custDataLst>
          </p:nvPr>
        </p:nvSpPr>
        <p:spPr>
          <a:xfrm>
            <a:off x="1454040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G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8" name="Freeform 17"/>
          <p:cNvSpPr/>
          <p:nvPr>
            <p:custDataLst>
              <p:tags r:id="rId17"/>
            </p:custDataLst>
          </p:nvPr>
        </p:nvSpPr>
        <p:spPr>
          <a:xfrm>
            <a:off x="5342040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F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9" name="Freeform 18"/>
          <p:cNvSpPr/>
          <p:nvPr>
            <p:custDataLst>
              <p:tags r:id="rId18"/>
            </p:custDataLst>
          </p:nvPr>
        </p:nvSpPr>
        <p:spPr>
          <a:xfrm>
            <a:off x="5342040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I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20" name="Freeform 19"/>
          <p:cNvSpPr/>
          <p:nvPr>
            <p:custDataLst>
              <p:tags r:id="rId19"/>
            </p:custDataLst>
          </p:nvPr>
        </p:nvSpPr>
        <p:spPr>
          <a:xfrm>
            <a:off x="2434919" y="32723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6</a:t>
            </a:r>
          </a:p>
        </p:txBody>
      </p:sp>
      <p:sp>
        <p:nvSpPr>
          <p:cNvPr id="21" name="Freeform 20"/>
          <p:cNvSpPr/>
          <p:nvPr>
            <p:custDataLst>
              <p:tags r:id="rId20"/>
            </p:custDataLst>
          </p:nvPr>
        </p:nvSpPr>
        <p:spPr>
          <a:xfrm>
            <a:off x="2434919" y="374867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2</a:t>
            </a:r>
          </a:p>
        </p:txBody>
      </p:sp>
      <p:sp>
        <p:nvSpPr>
          <p:cNvPr id="22" name="Freeform 21"/>
          <p:cNvSpPr/>
          <p:nvPr>
            <p:custDataLst>
              <p:tags r:id="rId21"/>
            </p:custDataLst>
          </p:nvPr>
        </p:nvSpPr>
        <p:spPr>
          <a:xfrm>
            <a:off x="2434919" y="203795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1</a:t>
            </a:r>
          </a:p>
        </p:txBody>
      </p:sp>
      <p:sp>
        <p:nvSpPr>
          <p:cNvPr id="23" name="Freeform 22"/>
          <p:cNvSpPr/>
          <p:nvPr>
            <p:custDataLst>
              <p:tags r:id="rId22"/>
            </p:custDataLst>
          </p:nvPr>
        </p:nvSpPr>
        <p:spPr>
          <a:xfrm>
            <a:off x="4270544" y="32723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3</a:t>
            </a:r>
          </a:p>
        </p:txBody>
      </p:sp>
      <p:sp>
        <p:nvSpPr>
          <p:cNvPr id="24" name="Freeform 23"/>
          <p:cNvSpPr/>
          <p:nvPr>
            <p:custDataLst>
              <p:tags r:id="rId23"/>
            </p:custDataLst>
          </p:nvPr>
        </p:nvSpPr>
        <p:spPr>
          <a:xfrm>
            <a:off x="4270544" y="374867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5</a:t>
            </a:r>
          </a:p>
        </p:txBody>
      </p:sp>
      <p:sp>
        <p:nvSpPr>
          <p:cNvPr id="25" name="Freeform 24"/>
          <p:cNvSpPr/>
          <p:nvPr>
            <p:custDataLst>
              <p:tags r:id="rId24"/>
            </p:custDataLst>
          </p:nvPr>
        </p:nvSpPr>
        <p:spPr>
          <a:xfrm>
            <a:off x="4270544" y="203795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7</a:t>
            </a:r>
          </a:p>
        </p:txBody>
      </p:sp>
      <p:sp>
        <p:nvSpPr>
          <p:cNvPr id="26" name="Freeform 25"/>
          <p:cNvSpPr/>
          <p:nvPr>
            <p:custDataLst>
              <p:tags r:id="rId25"/>
            </p:custDataLst>
          </p:nvPr>
        </p:nvSpPr>
        <p:spPr>
          <a:xfrm>
            <a:off x="1298521" y="1227287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3</a:t>
            </a:r>
          </a:p>
        </p:txBody>
      </p:sp>
      <p:sp>
        <p:nvSpPr>
          <p:cNvPr id="27" name="Freeform 26"/>
          <p:cNvSpPr/>
          <p:nvPr>
            <p:custDataLst>
              <p:tags r:id="rId26"/>
            </p:custDataLst>
          </p:nvPr>
        </p:nvSpPr>
        <p:spPr>
          <a:xfrm>
            <a:off x="1298521" y="292331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9</a:t>
            </a:r>
          </a:p>
        </p:txBody>
      </p:sp>
      <p:sp>
        <p:nvSpPr>
          <p:cNvPr id="28" name="Freeform 27"/>
          <p:cNvSpPr/>
          <p:nvPr>
            <p:custDataLst>
              <p:tags r:id="rId27"/>
            </p:custDataLst>
          </p:nvPr>
        </p:nvSpPr>
        <p:spPr>
          <a:xfrm>
            <a:off x="5186766" y="1227287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2</a:t>
            </a:r>
          </a:p>
        </p:txBody>
      </p:sp>
      <p:sp>
        <p:nvSpPr>
          <p:cNvPr id="29" name="Freeform 28"/>
          <p:cNvSpPr/>
          <p:nvPr>
            <p:custDataLst>
              <p:tags r:id="rId28"/>
            </p:custDataLst>
          </p:nvPr>
        </p:nvSpPr>
        <p:spPr>
          <a:xfrm>
            <a:off x="5186766" y="292331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4</a:t>
            </a:r>
          </a:p>
        </p:txBody>
      </p:sp>
      <p:sp>
        <p:nvSpPr>
          <p:cNvPr id="30" name="Freeform 29"/>
          <p:cNvSpPr/>
          <p:nvPr>
            <p:custDataLst>
              <p:tags r:id="rId29"/>
            </p:custDataLst>
          </p:nvPr>
        </p:nvSpPr>
        <p:spPr>
          <a:xfrm>
            <a:off x="3238235" y="1227287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1</a:t>
            </a:r>
          </a:p>
        </p:txBody>
      </p:sp>
      <p:sp>
        <p:nvSpPr>
          <p:cNvPr id="31" name="Freeform 30"/>
          <p:cNvSpPr/>
          <p:nvPr>
            <p:custDataLst>
              <p:tags r:id="rId30"/>
            </p:custDataLst>
          </p:nvPr>
        </p:nvSpPr>
        <p:spPr>
          <a:xfrm>
            <a:off x="3238235" y="292331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4</a:t>
            </a:r>
          </a:p>
        </p:txBody>
      </p:sp>
      <p:cxnSp>
        <p:nvCxnSpPr>
          <p:cNvPr id="32" name="Straight Arrow Connector 31"/>
          <p:cNvCxnSpPr>
            <a:stCxn id="2" idx="10"/>
            <a:endCxn id="12" idx="3"/>
          </p:cNvCxnSpPr>
          <p:nvPr>
            <p:custDataLst>
              <p:tags r:id="rId31"/>
            </p:custDataLst>
          </p:nvPr>
        </p:nvCxnSpPr>
        <p:spPr>
          <a:xfrm>
            <a:off x="2076121" y="622350"/>
            <a:ext cx="1317634" cy="0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cxnSp>
        <p:nvCxnSpPr>
          <p:cNvPr id="33" name="Straight Arrow Connector 32"/>
          <p:cNvCxnSpPr/>
          <p:nvPr>
            <p:custDataLst>
              <p:tags r:id="rId32"/>
            </p:custDataLst>
          </p:nvPr>
        </p:nvCxnSpPr>
        <p:spPr>
          <a:xfrm>
            <a:off x="4015834" y="622350"/>
            <a:ext cx="1326207" cy="0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cxnSp>
        <p:nvCxnSpPr>
          <p:cNvPr id="34" name="Straight Arrow Connector 33"/>
          <p:cNvCxnSpPr>
            <a:stCxn id="14" idx="10"/>
            <a:endCxn id="15" idx="6"/>
          </p:cNvCxnSpPr>
          <p:nvPr>
            <p:custDataLst>
              <p:tags r:id="rId33"/>
            </p:custDataLst>
          </p:nvPr>
        </p:nvCxnSpPr>
        <p:spPr>
          <a:xfrm>
            <a:off x="2076121" y="2333070"/>
            <a:ext cx="1317634" cy="0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cxnSp>
        <p:nvCxnSpPr>
          <p:cNvPr id="35" name="Straight Arrow Connector 34"/>
          <p:cNvCxnSpPr>
            <a:endCxn id="18" idx="6"/>
          </p:cNvCxnSpPr>
          <p:nvPr>
            <p:custDataLst>
              <p:tags r:id="rId34"/>
            </p:custDataLst>
          </p:nvPr>
        </p:nvCxnSpPr>
        <p:spPr>
          <a:xfrm>
            <a:off x="4015834" y="2333070"/>
            <a:ext cx="1326207" cy="0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cxnSp>
        <p:nvCxnSpPr>
          <p:cNvPr id="36" name="Straight Arrow Connector 35"/>
          <p:cNvCxnSpPr>
            <a:stCxn id="17" idx="10"/>
            <a:endCxn id="16" idx="6"/>
          </p:cNvCxnSpPr>
          <p:nvPr>
            <p:custDataLst>
              <p:tags r:id="rId35"/>
            </p:custDataLst>
          </p:nvPr>
        </p:nvCxnSpPr>
        <p:spPr>
          <a:xfrm>
            <a:off x="2076121" y="4043790"/>
            <a:ext cx="1317634" cy="0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cxnSp>
        <p:nvCxnSpPr>
          <p:cNvPr id="37" name="Straight Arrow Connector 36"/>
          <p:cNvCxnSpPr>
            <a:endCxn id="19" idx="6"/>
          </p:cNvCxnSpPr>
          <p:nvPr>
            <p:custDataLst>
              <p:tags r:id="rId36"/>
            </p:custDataLst>
          </p:nvPr>
        </p:nvCxnSpPr>
        <p:spPr>
          <a:xfrm>
            <a:off x="4015834" y="4043790"/>
            <a:ext cx="1326207" cy="0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cxnSp>
        <p:nvCxnSpPr>
          <p:cNvPr id="38" name="Straight Arrow Connector 37"/>
          <p:cNvCxnSpPr>
            <a:stCxn id="2" idx="8"/>
          </p:cNvCxnSpPr>
          <p:nvPr>
            <p:custDataLst>
              <p:tags r:id="rId37"/>
            </p:custDataLst>
          </p:nvPr>
        </p:nvCxnSpPr>
        <p:spPr>
          <a:xfrm>
            <a:off x="1765080" y="933390"/>
            <a:ext cx="0" cy="1088641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cxnSp>
        <p:nvCxnSpPr>
          <p:cNvPr id="39" name="Straight Arrow Connector 38"/>
          <p:cNvCxnSpPr/>
          <p:nvPr>
            <p:custDataLst>
              <p:tags r:id="rId38"/>
            </p:custDataLst>
          </p:nvPr>
        </p:nvCxnSpPr>
        <p:spPr>
          <a:xfrm>
            <a:off x="1765080" y="2644111"/>
            <a:ext cx="0" cy="1088639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cxnSp>
        <p:nvCxnSpPr>
          <p:cNvPr id="40" name="Straight Arrow Connector 39"/>
          <p:cNvCxnSpPr>
            <a:stCxn id="16" idx="4"/>
          </p:cNvCxnSpPr>
          <p:nvPr>
            <p:custDataLst>
              <p:tags r:id="rId39"/>
            </p:custDataLst>
          </p:nvPr>
        </p:nvCxnSpPr>
        <p:spPr>
          <a:xfrm flipV="1">
            <a:off x="3704795" y="2644111"/>
            <a:ext cx="0" cy="1088639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cxnSp>
        <p:nvCxnSpPr>
          <p:cNvPr id="41" name="Straight Arrow Connector 40"/>
          <p:cNvCxnSpPr>
            <a:endCxn id="12" idx="8"/>
          </p:cNvCxnSpPr>
          <p:nvPr>
            <p:custDataLst>
              <p:tags r:id="rId40"/>
            </p:custDataLst>
          </p:nvPr>
        </p:nvCxnSpPr>
        <p:spPr>
          <a:xfrm flipV="1">
            <a:off x="3704795" y="933390"/>
            <a:ext cx="0" cy="1088641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cxnSp>
        <p:nvCxnSpPr>
          <p:cNvPr id="42" name="Straight Arrow Connector 41"/>
          <p:cNvCxnSpPr>
            <a:stCxn id="13" idx="8"/>
          </p:cNvCxnSpPr>
          <p:nvPr>
            <p:custDataLst>
              <p:tags r:id="rId41"/>
            </p:custDataLst>
          </p:nvPr>
        </p:nvCxnSpPr>
        <p:spPr>
          <a:xfrm>
            <a:off x="5653080" y="933390"/>
            <a:ext cx="0" cy="1088641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cxnSp>
        <p:nvCxnSpPr>
          <p:cNvPr id="43" name="Straight Arrow Connector 42"/>
          <p:cNvCxnSpPr>
            <a:endCxn id="19" idx="4"/>
          </p:cNvCxnSpPr>
          <p:nvPr>
            <p:custDataLst>
              <p:tags r:id="rId42"/>
            </p:custDataLst>
          </p:nvPr>
        </p:nvCxnSpPr>
        <p:spPr>
          <a:xfrm>
            <a:off x="5653080" y="2644111"/>
            <a:ext cx="0" cy="1088639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sp>
        <p:nvSpPr>
          <p:cNvPr id="44" name="Straight Connector 43"/>
          <p:cNvSpPr/>
          <p:nvPr>
            <p:custDataLst>
              <p:tags r:id="rId43"/>
            </p:custDataLst>
          </p:nvPr>
        </p:nvSpPr>
        <p:spPr>
          <a:xfrm>
            <a:off x="6741720" y="311310"/>
            <a:ext cx="933120" cy="0"/>
          </a:xfrm>
          <a:prstGeom prst="line">
            <a:avLst/>
          </a:prstGeom>
          <a:noFill/>
          <a:ln w="54720">
            <a:solidFill>
              <a:srgbClr val="000000"/>
            </a:solidFill>
            <a:prstDash val="solid"/>
          </a:ln>
        </p:spPr>
        <p:txBody>
          <a:bodyPr vert="horz" wrap="none" lIns="79597" tIns="48983" rIns="79597" bIns="48983" anchor="ctr" compatLnSpc="0"/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5" name="Freeform 44"/>
          <p:cNvSpPr/>
          <p:nvPr>
            <p:custDataLst>
              <p:tags r:id="rId44"/>
            </p:custDataLst>
          </p:nvPr>
        </p:nvSpPr>
        <p:spPr>
          <a:xfrm>
            <a:off x="1143245" y="270"/>
            <a:ext cx="1244160" cy="124416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noFill/>
          <a:ln w="54720">
            <a:solidFill>
              <a:srgbClr val="0000FF"/>
            </a:solidFill>
            <a:prstDash val="solid"/>
          </a:ln>
        </p:spPr>
        <p:txBody>
          <a:bodyPr vert="horz" wrap="none" lIns="79597" tIns="48983" rIns="79597" bIns="48983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6" name="Freeform 45"/>
          <p:cNvSpPr/>
          <p:nvPr>
            <p:custDataLst>
              <p:tags r:id="rId45"/>
            </p:custDataLst>
          </p:nvPr>
        </p:nvSpPr>
        <p:spPr>
          <a:xfrm>
            <a:off x="5187011" y="2923558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FF"/>
          </a:solidFill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7</a:t>
            </a:r>
          </a:p>
        </p:txBody>
      </p:sp>
      <p:sp>
        <p:nvSpPr>
          <p:cNvPr id="47" name="Freeform 46"/>
          <p:cNvSpPr/>
          <p:nvPr>
            <p:custDataLst>
              <p:tags r:id="rId46"/>
            </p:custDataLst>
          </p:nvPr>
        </p:nvSpPr>
        <p:spPr>
          <a:xfrm>
            <a:off x="5187011" y="122753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FF"/>
          </a:solidFill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4085865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/>
          <p:cNvSpPr/>
          <p:nvPr>
            <p:custDataLst>
              <p:tags r:id="rId1"/>
            </p:custDataLst>
          </p:nvPr>
        </p:nvSpPr>
        <p:spPr>
          <a:xfrm>
            <a:off x="3393755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B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3" name="Freeform 2"/>
          <p:cNvSpPr/>
          <p:nvPr>
            <p:custDataLst>
              <p:tags r:id="rId2"/>
            </p:custDataLst>
          </p:nvPr>
        </p:nvSpPr>
        <p:spPr>
          <a:xfrm>
            <a:off x="1454040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D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4" name="Freeform 3"/>
          <p:cNvSpPr/>
          <p:nvPr>
            <p:custDataLst>
              <p:tags r:id="rId3"/>
            </p:custDataLst>
          </p:nvPr>
        </p:nvSpPr>
        <p:spPr>
          <a:xfrm>
            <a:off x="1454040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A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5" name="Freeform 4"/>
          <p:cNvSpPr/>
          <p:nvPr>
            <p:custDataLst>
              <p:tags r:id="rId4"/>
            </p:custDataLst>
          </p:nvPr>
        </p:nvSpPr>
        <p:spPr>
          <a:xfrm>
            <a:off x="3393998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B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6?</a:t>
            </a:r>
          </a:p>
        </p:txBody>
      </p:sp>
      <p:sp>
        <p:nvSpPr>
          <p:cNvPr id="6" name="Freeform 5"/>
          <p:cNvSpPr/>
          <p:nvPr>
            <p:custDataLst>
              <p:tags r:id="rId5"/>
            </p:custDataLst>
          </p:nvPr>
        </p:nvSpPr>
        <p:spPr>
          <a:xfrm>
            <a:off x="1454285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A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0</a:t>
            </a:r>
          </a:p>
        </p:txBody>
      </p:sp>
      <p:sp>
        <p:nvSpPr>
          <p:cNvPr id="7" name="Freeform 6"/>
          <p:cNvSpPr/>
          <p:nvPr>
            <p:custDataLst>
              <p:tags r:id="rId6"/>
            </p:custDataLst>
          </p:nvPr>
        </p:nvSpPr>
        <p:spPr>
          <a:xfrm>
            <a:off x="5342285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C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8" name="Freeform 7"/>
          <p:cNvSpPr/>
          <p:nvPr>
            <p:custDataLst>
              <p:tags r:id="rId7"/>
            </p:custDataLst>
          </p:nvPr>
        </p:nvSpPr>
        <p:spPr>
          <a:xfrm>
            <a:off x="1454285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D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3?</a:t>
            </a:r>
          </a:p>
        </p:txBody>
      </p:sp>
      <p:sp>
        <p:nvSpPr>
          <p:cNvPr id="9" name="Freeform 8"/>
          <p:cNvSpPr/>
          <p:nvPr>
            <p:custDataLst>
              <p:tags r:id="rId8"/>
            </p:custDataLst>
          </p:nvPr>
        </p:nvSpPr>
        <p:spPr>
          <a:xfrm>
            <a:off x="3393998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E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0" name="Freeform 9"/>
          <p:cNvSpPr/>
          <p:nvPr>
            <p:custDataLst>
              <p:tags r:id="rId9"/>
            </p:custDataLst>
          </p:nvPr>
        </p:nvSpPr>
        <p:spPr>
          <a:xfrm>
            <a:off x="3393998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H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1" name="Freeform 10"/>
          <p:cNvSpPr/>
          <p:nvPr>
            <p:custDataLst>
              <p:tags r:id="rId10"/>
            </p:custDataLst>
          </p:nvPr>
        </p:nvSpPr>
        <p:spPr>
          <a:xfrm>
            <a:off x="1454285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G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2" name="Freeform 11"/>
          <p:cNvSpPr/>
          <p:nvPr>
            <p:custDataLst>
              <p:tags r:id="rId11"/>
            </p:custDataLst>
          </p:nvPr>
        </p:nvSpPr>
        <p:spPr>
          <a:xfrm>
            <a:off x="5342285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F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3" name="Freeform 12"/>
          <p:cNvSpPr/>
          <p:nvPr>
            <p:custDataLst>
              <p:tags r:id="rId12"/>
            </p:custDataLst>
          </p:nvPr>
        </p:nvSpPr>
        <p:spPr>
          <a:xfrm>
            <a:off x="5342285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I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4" name="Freeform 13"/>
          <p:cNvSpPr/>
          <p:nvPr>
            <p:custDataLst>
              <p:tags r:id="rId13"/>
            </p:custDataLst>
          </p:nvPr>
        </p:nvSpPr>
        <p:spPr>
          <a:xfrm>
            <a:off x="5342040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C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5" name="Freeform 14"/>
          <p:cNvSpPr/>
          <p:nvPr>
            <p:custDataLst>
              <p:tags r:id="rId14"/>
            </p:custDataLst>
          </p:nvPr>
        </p:nvSpPr>
        <p:spPr>
          <a:xfrm>
            <a:off x="3393755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E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6" name="Freeform 15"/>
          <p:cNvSpPr/>
          <p:nvPr>
            <p:custDataLst>
              <p:tags r:id="rId15"/>
            </p:custDataLst>
          </p:nvPr>
        </p:nvSpPr>
        <p:spPr>
          <a:xfrm>
            <a:off x="3393755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H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7" name="Freeform 16"/>
          <p:cNvSpPr/>
          <p:nvPr>
            <p:custDataLst>
              <p:tags r:id="rId16"/>
            </p:custDataLst>
          </p:nvPr>
        </p:nvSpPr>
        <p:spPr>
          <a:xfrm>
            <a:off x="1454040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G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8" name="Freeform 17"/>
          <p:cNvSpPr/>
          <p:nvPr>
            <p:custDataLst>
              <p:tags r:id="rId17"/>
            </p:custDataLst>
          </p:nvPr>
        </p:nvSpPr>
        <p:spPr>
          <a:xfrm>
            <a:off x="5342040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F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9" name="Freeform 18"/>
          <p:cNvSpPr/>
          <p:nvPr>
            <p:custDataLst>
              <p:tags r:id="rId18"/>
            </p:custDataLst>
          </p:nvPr>
        </p:nvSpPr>
        <p:spPr>
          <a:xfrm>
            <a:off x="5342040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I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20" name="Freeform 19"/>
          <p:cNvSpPr/>
          <p:nvPr>
            <p:custDataLst>
              <p:tags r:id="rId19"/>
            </p:custDataLst>
          </p:nvPr>
        </p:nvSpPr>
        <p:spPr>
          <a:xfrm>
            <a:off x="2434919" y="32723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6</a:t>
            </a:r>
          </a:p>
        </p:txBody>
      </p:sp>
      <p:sp>
        <p:nvSpPr>
          <p:cNvPr id="21" name="Freeform 20"/>
          <p:cNvSpPr/>
          <p:nvPr>
            <p:custDataLst>
              <p:tags r:id="rId20"/>
            </p:custDataLst>
          </p:nvPr>
        </p:nvSpPr>
        <p:spPr>
          <a:xfrm>
            <a:off x="2434919" y="374867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2</a:t>
            </a:r>
          </a:p>
        </p:txBody>
      </p:sp>
      <p:sp>
        <p:nvSpPr>
          <p:cNvPr id="22" name="Freeform 21"/>
          <p:cNvSpPr/>
          <p:nvPr>
            <p:custDataLst>
              <p:tags r:id="rId21"/>
            </p:custDataLst>
          </p:nvPr>
        </p:nvSpPr>
        <p:spPr>
          <a:xfrm>
            <a:off x="2434919" y="203795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1</a:t>
            </a:r>
          </a:p>
        </p:txBody>
      </p:sp>
      <p:sp>
        <p:nvSpPr>
          <p:cNvPr id="23" name="Freeform 22"/>
          <p:cNvSpPr/>
          <p:nvPr>
            <p:custDataLst>
              <p:tags r:id="rId22"/>
            </p:custDataLst>
          </p:nvPr>
        </p:nvSpPr>
        <p:spPr>
          <a:xfrm>
            <a:off x="4270544" y="32723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3</a:t>
            </a:r>
          </a:p>
        </p:txBody>
      </p:sp>
      <p:sp>
        <p:nvSpPr>
          <p:cNvPr id="24" name="Freeform 23"/>
          <p:cNvSpPr/>
          <p:nvPr>
            <p:custDataLst>
              <p:tags r:id="rId23"/>
            </p:custDataLst>
          </p:nvPr>
        </p:nvSpPr>
        <p:spPr>
          <a:xfrm>
            <a:off x="4270544" y="374867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5</a:t>
            </a:r>
          </a:p>
        </p:txBody>
      </p:sp>
      <p:sp>
        <p:nvSpPr>
          <p:cNvPr id="25" name="Freeform 24"/>
          <p:cNvSpPr/>
          <p:nvPr>
            <p:custDataLst>
              <p:tags r:id="rId24"/>
            </p:custDataLst>
          </p:nvPr>
        </p:nvSpPr>
        <p:spPr>
          <a:xfrm>
            <a:off x="4270544" y="203795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7</a:t>
            </a:r>
          </a:p>
        </p:txBody>
      </p:sp>
      <p:sp>
        <p:nvSpPr>
          <p:cNvPr id="26" name="Freeform 25"/>
          <p:cNvSpPr/>
          <p:nvPr>
            <p:custDataLst>
              <p:tags r:id="rId25"/>
            </p:custDataLst>
          </p:nvPr>
        </p:nvSpPr>
        <p:spPr>
          <a:xfrm>
            <a:off x="1298521" y="1227287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3</a:t>
            </a:r>
          </a:p>
        </p:txBody>
      </p:sp>
      <p:sp>
        <p:nvSpPr>
          <p:cNvPr id="27" name="Freeform 26"/>
          <p:cNvSpPr/>
          <p:nvPr>
            <p:custDataLst>
              <p:tags r:id="rId26"/>
            </p:custDataLst>
          </p:nvPr>
        </p:nvSpPr>
        <p:spPr>
          <a:xfrm>
            <a:off x="1298521" y="292331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9</a:t>
            </a:r>
          </a:p>
        </p:txBody>
      </p:sp>
      <p:sp>
        <p:nvSpPr>
          <p:cNvPr id="28" name="Freeform 27"/>
          <p:cNvSpPr/>
          <p:nvPr>
            <p:custDataLst>
              <p:tags r:id="rId27"/>
            </p:custDataLst>
          </p:nvPr>
        </p:nvSpPr>
        <p:spPr>
          <a:xfrm>
            <a:off x="5186766" y="1227287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2</a:t>
            </a:r>
          </a:p>
        </p:txBody>
      </p:sp>
      <p:sp>
        <p:nvSpPr>
          <p:cNvPr id="29" name="Freeform 28"/>
          <p:cNvSpPr/>
          <p:nvPr>
            <p:custDataLst>
              <p:tags r:id="rId28"/>
            </p:custDataLst>
          </p:nvPr>
        </p:nvSpPr>
        <p:spPr>
          <a:xfrm>
            <a:off x="5186766" y="292331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4</a:t>
            </a:r>
          </a:p>
        </p:txBody>
      </p:sp>
      <p:sp>
        <p:nvSpPr>
          <p:cNvPr id="30" name="Freeform 29"/>
          <p:cNvSpPr/>
          <p:nvPr>
            <p:custDataLst>
              <p:tags r:id="rId29"/>
            </p:custDataLst>
          </p:nvPr>
        </p:nvSpPr>
        <p:spPr>
          <a:xfrm>
            <a:off x="3238235" y="1227287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1</a:t>
            </a:r>
          </a:p>
        </p:txBody>
      </p:sp>
      <p:sp>
        <p:nvSpPr>
          <p:cNvPr id="31" name="Freeform 30"/>
          <p:cNvSpPr/>
          <p:nvPr>
            <p:custDataLst>
              <p:tags r:id="rId30"/>
            </p:custDataLst>
          </p:nvPr>
        </p:nvSpPr>
        <p:spPr>
          <a:xfrm>
            <a:off x="3238235" y="292331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4</a:t>
            </a:r>
          </a:p>
        </p:txBody>
      </p:sp>
      <p:cxnSp>
        <p:nvCxnSpPr>
          <p:cNvPr id="32" name="Straight Arrow Connector 31"/>
          <p:cNvCxnSpPr>
            <a:stCxn id="4" idx="10"/>
            <a:endCxn id="2" idx="3"/>
          </p:cNvCxnSpPr>
          <p:nvPr>
            <p:custDataLst>
              <p:tags r:id="rId31"/>
            </p:custDataLst>
          </p:nvPr>
        </p:nvCxnSpPr>
        <p:spPr>
          <a:xfrm>
            <a:off x="2076121" y="622350"/>
            <a:ext cx="1317634" cy="0"/>
          </a:xfrm>
          <a:prstGeom prst="straightConnector1">
            <a:avLst/>
          </a:prstGeom>
          <a:noFill/>
          <a:ln w="36720">
            <a:solidFill>
              <a:srgbClr val="FF0000"/>
            </a:solidFill>
            <a:custDash>
              <a:ds d="197000" sp="197000"/>
            </a:custDash>
            <a:headEnd type="arrow"/>
          </a:ln>
        </p:spPr>
      </p:cxnSp>
      <p:cxnSp>
        <p:nvCxnSpPr>
          <p:cNvPr id="33" name="Straight Arrow Connector 32"/>
          <p:cNvCxnSpPr/>
          <p:nvPr>
            <p:custDataLst>
              <p:tags r:id="rId32"/>
            </p:custDataLst>
          </p:nvPr>
        </p:nvCxnSpPr>
        <p:spPr>
          <a:xfrm>
            <a:off x="4015834" y="622350"/>
            <a:ext cx="1326207" cy="0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cxnSp>
        <p:nvCxnSpPr>
          <p:cNvPr id="34" name="Straight Arrow Connector 33"/>
          <p:cNvCxnSpPr>
            <a:stCxn id="3" idx="10"/>
            <a:endCxn id="15" idx="6"/>
          </p:cNvCxnSpPr>
          <p:nvPr>
            <p:custDataLst>
              <p:tags r:id="rId33"/>
            </p:custDataLst>
          </p:nvPr>
        </p:nvCxnSpPr>
        <p:spPr>
          <a:xfrm>
            <a:off x="2076121" y="2333070"/>
            <a:ext cx="1317634" cy="0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cxnSp>
        <p:nvCxnSpPr>
          <p:cNvPr id="35" name="Straight Arrow Connector 34"/>
          <p:cNvCxnSpPr>
            <a:endCxn id="18" idx="6"/>
          </p:cNvCxnSpPr>
          <p:nvPr>
            <p:custDataLst>
              <p:tags r:id="rId34"/>
            </p:custDataLst>
          </p:nvPr>
        </p:nvCxnSpPr>
        <p:spPr>
          <a:xfrm>
            <a:off x="4015834" y="2333070"/>
            <a:ext cx="1326207" cy="0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cxnSp>
        <p:nvCxnSpPr>
          <p:cNvPr id="36" name="Straight Arrow Connector 35"/>
          <p:cNvCxnSpPr>
            <a:stCxn id="17" idx="10"/>
            <a:endCxn id="16" idx="6"/>
          </p:cNvCxnSpPr>
          <p:nvPr>
            <p:custDataLst>
              <p:tags r:id="rId35"/>
            </p:custDataLst>
          </p:nvPr>
        </p:nvCxnSpPr>
        <p:spPr>
          <a:xfrm>
            <a:off x="2076121" y="4043790"/>
            <a:ext cx="1317634" cy="0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cxnSp>
        <p:nvCxnSpPr>
          <p:cNvPr id="37" name="Straight Arrow Connector 36"/>
          <p:cNvCxnSpPr>
            <a:endCxn id="19" idx="6"/>
          </p:cNvCxnSpPr>
          <p:nvPr>
            <p:custDataLst>
              <p:tags r:id="rId36"/>
            </p:custDataLst>
          </p:nvPr>
        </p:nvCxnSpPr>
        <p:spPr>
          <a:xfrm>
            <a:off x="4015834" y="4043790"/>
            <a:ext cx="1326207" cy="0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cxnSp>
        <p:nvCxnSpPr>
          <p:cNvPr id="38" name="Straight Arrow Connector 37"/>
          <p:cNvCxnSpPr>
            <a:stCxn id="4" idx="8"/>
          </p:cNvCxnSpPr>
          <p:nvPr>
            <p:custDataLst>
              <p:tags r:id="rId37"/>
            </p:custDataLst>
          </p:nvPr>
        </p:nvCxnSpPr>
        <p:spPr>
          <a:xfrm>
            <a:off x="1765080" y="933390"/>
            <a:ext cx="0" cy="1088641"/>
          </a:xfrm>
          <a:prstGeom prst="straightConnector1">
            <a:avLst/>
          </a:prstGeom>
          <a:noFill/>
          <a:ln w="36720">
            <a:solidFill>
              <a:srgbClr val="FF0000"/>
            </a:solidFill>
            <a:custDash>
              <a:ds d="197000" sp="197000"/>
            </a:custDash>
            <a:headEnd type="arrow"/>
          </a:ln>
        </p:spPr>
      </p:cxnSp>
      <p:cxnSp>
        <p:nvCxnSpPr>
          <p:cNvPr id="39" name="Straight Arrow Connector 38"/>
          <p:cNvCxnSpPr/>
          <p:nvPr>
            <p:custDataLst>
              <p:tags r:id="rId38"/>
            </p:custDataLst>
          </p:nvPr>
        </p:nvCxnSpPr>
        <p:spPr>
          <a:xfrm>
            <a:off x="1765080" y="2644111"/>
            <a:ext cx="0" cy="1088639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cxnSp>
        <p:nvCxnSpPr>
          <p:cNvPr id="40" name="Straight Arrow Connector 39"/>
          <p:cNvCxnSpPr>
            <a:stCxn id="16" idx="4"/>
          </p:cNvCxnSpPr>
          <p:nvPr>
            <p:custDataLst>
              <p:tags r:id="rId39"/>
            </p:custDataLst>
          </p:nvPr>
        </p:nvCxnSpPr>
        <p:spPr>
          <a:xfrm flipV="1">
            <a:off x="3704795" y="2644111"/>
            <a:ext cx="0" cy="1088639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cxnSp>
        <p:nvCxnSpPr>
          <p:cNvPr id="41" name="Straight Arrow Connector 40"/>
          <p:cNvCxnSpPr>
            <a:endCxn id="2" idx="8"/>
          </p:cNvCxnSpPr>
          <p:nvPr>
            <p:custDataLst>
              <p:tags r:id="rId40"/>
            </p:custDataLst>
          </p:nvPr>
        </p:nvCxnSpPr>
        <p:spPr>
          <a:xfrm flipV="1">
            <a:off x="3704795" y="933390"/>
            <a:ext cx="0" cy="1088641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cxnSp>
        <p:nvCxnSpPr>
          <p:cNvPr id="42" name="Straight Arrow Connector 41"/>
          <p:cNvCxnSpPr>
            <a:stCxn id="14" idx="8"/>
          </p:cNvCxnSpPr>
          <p:nvPr>
            <p:custDataLst>
              <p:tags r:id="rId41"/>
            </p:custDataLst>
          </p:nvPr>
        </p:nvCxnSpPr>
        <p:spPr>
          <a:xfrm>
            <a:off x="5653080" y="933390"/>
            <a:ext cx="0" cy="1088641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cxnSp>
        <p:nvCxnSpPr>
          <p:cNvPr id="43" name="Straight Arrow Connector 42"/>
          <p:cNvCxnSpPr>
            <a:endCxn id="19" idx="4"/>
          </p:cNvCxnSpPr>
          <p:nvPr>
            <p:custDataLst>
              <p:tags r:id="rId42"/>
            </p:custDataLst>
          </p:nvPr>
        </p:nvCxnSpPr>
        <p:spPr>
          <a:xfrm>
            <a:off x="5653080" y="2644111"/>
            <a:ext cx="0" cy="1088639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sp>
        <p:nvSpPr>
          <p:cNvPr id="44" name="Straight Connector 43"/>
          <p:cNvSpPr/>
          <p:nvPr>
            <p:custDataLst>
              <p:tags r:id="rId43"/>
            </p:custDataLst>
          </p:nvPr>
        </p:nvSpPr>
        <p:spPr>
          <a:xfrm>
            <a:off x="6741720" y="311310"/>
            <a:ext cx="933120" cy="0"/>
          </a:xfrm>
          <a:prstGeom prst="line">
            <a:avLst/>
          </a:prstGeom>
          <a:noFill/>
          <a:ln w="54720">
            <a:solidFill>
              <a:srgbClr val="000000"/>
            </a:solidFill>
            <a:prstDash val="solid"/>
          </a:ln>
        </p:spPr>
        <p:txBody>
          <a:bodyPr vert="horz" wrap="none" lIns="79597" tIns="48983" rIns="79597" bIns="48983" anchor="ctr" compatLnSpc="0"/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5" name="Freeform 44"/>
          <p:cNvSpPr/>
          <p:nvPr>
            <p:custDataLst>
              <p:tags r:id="rId44"/>
            </p:custDataLst>
          </p:nvPr>
        </p:nvSpPr>
        <p:spPr>
          <a:xfrm>
            <a:off x="1143245" y="270"/>
            <a:ext cx="1244160" cy="124416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noFill/>
          <a:ln w="54720">
            <a:solidFill>
              <a:srgbClr val="0000FF"/>
            </a:solidFill>
            <a:prstDash val="solid"/>
          </a:ln>
        </p:spPr>
        <p:txBody>
          <a:bodyPr vert="horz" wrap="none" lIns="79597" tIns="48983" rIns="79597" bIns="48983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6" name="Freeform 45"/>
          <p:cNvSpPr/>
          <p:nvPr>
            <p:custDataLst>
              <p:tags r:id="rId45"/>
            </p:custDataLst>
          </p:nvPr>
        </p:nvSpPr>
        <p:spPr>
          <a:xfrm>
            <a:off x="5187011" y="2923558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FF"/>
          </a:solidFill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7</a:t>
            </a:r>
          </a:p>
        </p:txBody>
      </p:sp>
      <p:sp>
        <p:nvSpPr>
          <p:cNvPr id="47" name="Freeform 46"/>
          <p:cNvSpPr/>
          <p:nvPr>
            <p:custDataLst>
              <p:tags r:id="rId46"/>
            </p:custDataLst>
          </p:nvPr>
        </p:nvSpPr>
        <p:spPr>
          <a:xfrm>
            <a:off x="5187011" y="122753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FF"/>
          </a:solidFill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810169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/>
          <p:cNvSpPr/>
          <p:nvPr>
            <p:custDataLst>
              <p:tags r:id="rId1"/>
            </p:custDataLst>
          </p:nvPr>
        </p:nvSpPr>
        <p:spPr>
          <a:xfrm>
            <a:off x="3393755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B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3" name="Freeform 2"/>
          <p:cNvSpPr/>
          <p:nvPr>
            <p:custDataLst>
              <p:tags r:id="rId2"/>
            </p:custDataLst>
          </p:nvPr>
        </p:nvSpPr>
        <p:spPr>
          <a:xfrm>
            <a:off x="1454040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D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4" name="Freeform 3"/>
          <p:cNvSpPr/>
          <p:nvPr>
            <p:custDataLst>
              <p:tags r:id="rId3"/>
            </p:custDataLst>
          </p:nvPr>
        </p:nvSpPr>
        <p:spPr>
          <a:xfrm>
            <a:off x="1454040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A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5" name="Freeform 4"/>
          <p:cNvSpPr/>
          <p:nvPr>
            <p:custDataLst>
              <p:tags r:id="rId4"/>
            </p:custDataLst>
          </p:nvPr>
        </p:nvSpPr>
        <p:spPr>
          <a:xfrm>
            <a:off x="3393998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B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6?</a:t>
            </a:r>
          </a:p>
        </p:txBody>
      </p:sp>
      <p:sp>
        <p:nvSpPr>
          <p:cNvPr id="6" name="Freeform 5"/>
          <p:cNvSpPr/>
          <p:nvPr>
            <p:custDataLst>
              <p:tags r:id="rId5"/>
            </p:custDataLst>
          </p:nvPr>
        </p:nvSpPr>
        <p:spPr>
          <a:xfrm>
            <a:off x="1454285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A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0</a:t>
            </a:r>
          </a:p>
        </p:txBody>
      </p:sp>
      <p:sp>
        <p:nvSpPr>
          <p:cNvPr id="7" name="Freeform 6"/>
          <p:cNvSpPr/>
          <p:nvPr>
            <p:custDataLst>
              <p:tags r:id="rId6"/>
            </p:custDataLst>
          </p:nvPr>
        </p:nvSpPr>
        <p:spPr>
          <a:xfrm>
            <a:off x="5342285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C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8" name="Freeform 7"/>
          <p:cNvSpPr/>
          <p:nvPr>
            <p:custDataLst>
              <p:tags r:id="rId7"/>
            </p:custDataLst>
          </p:nvPr>
        </p:nvSpPr>
        <p:spPr>
          <a:xfrm>
            <a:off x="1454285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D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3?</a:t>
            </a:r>
          </a:p>
        </p:txBody>
      </p:sp>
      <p:sp>
        <p:nvSpPr>
          <p:cNvPr id="9" name="Freeform 8"/>
          <p:cNvSpPr/>
          <p:nvPr>
            <p:custDataLst>
              <p:tags r:id="rId8"/>
            </p:custDataLst>
          </p:nvPr>
        </p:nvSpPr>
        <p:spPr>
          <a:xfrm>
            <a:off x="3393998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E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0" name="Freeform 9"/>
          <p:cNvSpPr/>
          <p:nvPr>
            <p:custDataLst>
              <p:tags r:id="rId9"/>
            </p:custDataLst>
          </p:nvPr>
        </p:nvSpPr>
        <p:spPr>
          <a:xfrm>
            <a:off x="3393998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H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1" name="Freeform 10"/>
          <p:cNvSpPr/>
          <p:nvPr>
            <p:custDataLst>
              <p:tags r:id="rId10"/>
            </p:custDataLst>
          </p:nvPr>
        </p:nvSpPr>
        <p:spPr>
          <a:xfrm>
            <a:off x="1454285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G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2" name="Freeform 11"/>
          <p:cNvSpPr/>
          <p:nvPr>
            <p:custDataLst>
              <p:tags r:id="rId11"/>
            </p:custDataLst>
          </p:nvPr>
        </p:nvSpPr>
        <p:spPr>
          <a:xfrm>
            <a:off x="5342285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F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3" name="Freeform 12"/>
          <p:cNvSpPr/>
          <p:nvPr>
            <p:custDataLst>
              <p:tags r:id="rId12"/>
            </p:custDataLst>
          </p:nvPr>
        </p:nvSpPr>
        <p:spPr>
          <a:xfrm>
            <a:off x="5342285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I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4" name="Freeform 13"/>
          <p:cNvSpPr/>
          <p:nvPr>
            <p:custDataLst>
              <p:tags r:id="rId13"/>
            </p:custDataLst>
          </p:nvPr>
        </p:nvSpPr>
        <p:spPr>
          <a:xfrm>
            <a:off x="5342040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C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5" name="Freeform 14"/>
          <p:cNvSpPr/>
          <p:nvPr>
            <p:custDataLst>
              <p:tags r:id="rId14"/>
            </p:custDataLst>
          </p:nvPr>
        </p:nvSpPr>
        <p:spPr>
          <a:xfrm>
            <a:off x="3393755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E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6" name="Freeform 15"/>
          <p:cNvSpPr/>
          <p:nvPr>
            <p:custDataLst>
              <p:tags r:id="rId15"/>
            </p:custDataLst>
          </p:nvPr>
        </p:nvSpPr>
        <p:spPr>
          <a:xfrm>
            <a:off x="3393755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H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7" name="Freeform 16"/>
          <p:cNvSpPr/>
          <p:nvPr>
            <p:custDataLst>
              <p:tags r:id="rId16"/>
            </p:custDataLst>
          </p:nvPr>
        </p:nvSpPr>
        <p:spPr>
          <a:xfrm>
            <a:off x="1454040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G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8" name="Freeform 17"/>
          <p:cNvSpPr/>
          <p:nvPr>
            <p:custDataLst>
              <p:tags r:id="rId17"/>
            </p:custDataLst>
          </p:nvPr>
        </p:nvSpPr>
        <p:spPr>
          <a:xfrm>
            <a:off x="5342040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F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9" name="Freeform 18"/>
          <p:cNvSpPr/>
          <p:nvPr>
            <p:custDataLst>
              <p:tags r:id="rId18"/>
            </p:custDataLst>
          </p:nvPr>
        </p:nvSpPr>
        <p:spPr>
          <a:xfrm>
            <a:off x="5342040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I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20" name="Freeform 19"/>
          <p:cNvSpPr/>
          <p:nvPr>
            <p:custDataLst>
              <p:tags r:id="rId19"/>
            </p:custDataLst>
          </p:nvPr>
        </p:nvSpPr>
        <p:spPr>
          <a:xfrm>
            <a:off x="2434919" y="32723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6</a:t>
            </a:r>
          </a:p>
        </p:txBody>
      </p:sp>
      <p:sp>
        <p:nvSpPr>
          <p:cNvPr id="21" name="Freeform 20"/>
          <p:cNvSpPr/>
          <p:nvPr>
            <p:custDataLst>
              <p:tags r:id="rId20"/>
            </p:custDataLst>
          </p:nvPr>
        </p:nvSpPr>
        <p:spPr>
          <a:xfrm>
            <a:off x="2434919" y="374867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2</a:t>
            </a:r>
          </a:p>
        </p:txBody>
      </p:sp>
      <p:sp>
        <p:nvSpPr>
          <p:cNvPr id="22" name="Freeform 21"/>
          <p:cNvSpPr/>
          <p:nvPr>
            <p:custDataLst>
              <p:tags r:id="rId21"/>
            </p:custDataLst>
          </p:nvPr>
        </p:nvSpPr>
        <p:spPr>
          <a:xfrm>
            <a:off x="2434919" y="203795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1</a:t>
            </a:r>
          </a:p>
        </p:txBody>
      </p:sp>
      <p:sp>
        <p:nvSpPr>
          <p:cNvPr id="23" name="Freeform 22"/>
          <p:cNvSpPr/>
          <p:nvPr>
            <p:custDataLst>
              <p:tags r:id="rId22"/>
            </p:custDataLst>
          </p:nvPr>
        </p:nvSpPr>
        <p:spPr>
          <a:xfrm>
            <a:off x="4270544" y="32723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3</a:t>
            </a:r>
          </a:p>
        </p:txBody>
      </p:sp>
      <p:sp>
        <p:nvSpPr>
          <p:cNvPr id="24" name="Freeform 23"/>
          <p:cNvSpPr/>
          <p:nvPr>
            <p:custDataLst>
              <p:tags r:id="rId23"/>
            </p:custDataLst>
          </p:nvPr>
        </p:nvSpPr>
        <p:spPr>
          <a:xfrm>
            <a:off x="4270544" y="374867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5</a:t>
            </a:r>
          </a:p>
        </p:txBody>
      </p:sp>
      <p:sp>
        <p:nvSpPr>
          <p:cNvPr id="25" name="Freeform 24"/>
          <p:cNvSpPr/>
          <p:nvPr>
            <p:custDataLst>
              <p:tags r:id="rId24"/>
            </p:custDataLst>
          </p:nvPr>
        </p:nvSpPr>
        <p:spPr>
          <a:xfrm>
            <a:off x="4270544" y="203795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7</a:t>
            </a:r>
          </a:p>
        </p:txBody>
      </p:sp>
      <p:sp>
        <p:nvSpPr>
          <p:cNvPr id="26" name="Freeform 25"/>
          <p:cNvSpPr/>
          <p:nvPr>
            <p:custDataLst>
              <p:tags r:id="rId25"/>
            </p:custDataLst>
          </p:nvPr>
        </p:nvSpPr>
        <p:spPr>
          <a:xfrm>
            <a:off x="1298521" y="1227287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3</a:t>
            </a:r>
          </a:p>
        </p:txBody>
      </p:sp>
      <p:sp>
        <p:nvSpPr>
          <p:cNvPr id="27" name="Freeform 26"/>
          <p:cNvSpPr/>
          <p:nvPr>
            <p:custDataLst>
              <p:tags r:id="rId26"/>
            </p:custDataLst>
          </p:nvPr>
        </p:nvSpPr>
        <p:spPr>
          <a:xfrm>
            <a:off x="1298521" y="292331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9</a:t>
            </a:r>
          </a:p>
        </p:txBody>
      </p:sp>
      <p:sp>
        <p:nvSpPr>
          <p:cNvPr id="28" name="Freeform 27"/>
          <p:cNvSpPr/>
          <p:nvPr>
            <p:custDataLst>
              <p:tags r:id="rId27"/>
            </p:custDataLst>
          </p:nvPr>
        </p:nvSpPr>
        <p:spPr>
          <a:xfrm>
            <a:off x="5186766" y="1227287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2</a:t>
            </a:r>
          </a:p>
        </p:txBody>
      </p:sp>
      <p:sp>
        <p:nvSpPr>
          <p:cNvPr id="29" name="Freeform 28"/>
          <p:cNvSpPr/>
          <p:nvPr>
            <p:custDataLst>
              <p:tags r:id="rId28"/>
            </p:custDataLst>
          </p:nvPr>
        </p:nvSpPr>
        <p:spPr>
          <a:xfrm>
            <a:off x="5186766" y="292331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4</a:t>
            </a:r>
          </a:p>
        </p:txBody>
      </p:sp>
      <p:sp>
        <p:nvSpPr>
          <p:cNvPr id="30" name="Freeform 29"/>
          <p:cNvSpPr/>
          <p:nvPr>
            <p:custDataLst>
              <p:tags r:id="rId29"/>
            </p:custDataLst>
          </p:nvPr>
        </p:nvSpPr>
        <p:spPr>
          <a:xfrm>
            <a:off x="3238235" y="1227287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1</a:t>
            </a:r>
          </a:p>
        </p:txBody>
      </p:sp>
      <p:sp>
        <p:nvSpPr>
          <p:cNvPr id="31" name="Freeform 30"/>
          <p:cNvSpPr/>
          <p:nvPr>
            <p:custDataLst>
              <p:tags r:id="rId30"/>
            </p:custDataLst>
          </p:nvPr>
        </p:nvSpPr>
        <p:spPr>
          <a:xfrm>
            <a:off x="3238235" y="292331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4</a:t>
            </a:r>
          </a:p>
        </p:txBody>
      </p:sp>
      <p:cxnSp>
        <p:nvCxnSpPr>
          <p:cNvPr id="32" name="Straight Arrow Connector 31"/>
          <p:cNvCxnSpPr>
            <a:stCxn id="4" idx="10"/>
            <a:endCxn id="2" idx="3"/>
          </p:cNvCxnSpPr>
          <p:nvPr>
            <p:custDataLst>
              <p:tags r:id="rId31"/>
            </p:custDataLst>
          </p:nvPr>
        </p:nvCxnSpPr>
        <p:spPr>
          <a:xfrm>
            <a:off x="2076121" y="622350"/>
            <a:ext cx="1317634" cy="0"/>
          </a:xfrm>
          <a:prstGeom prst="straightConnector1">
            <a:avLst/>
          </a:prstGeom>
          <a:noFill/>
          <a:ln w="36720">
            <a:solidFill>
              <a:srgbClr val="FF0000"/>
            </a:solidFill>
            <a:custDash>
              <a:ds d="197000" sp="197000"/>
            </a:custDash>
            <a:headEnd type="arrow"/>
          </a:ln>
        </p:spPr>
      </p:cxnSp>
      <p:cxnSp>
        <p:nvCxnSpPr>
          <p:cNvPr id="33" name="Straight Arrow Connector 32"/>
          <p:cNvCxnSpPr/>
          <p:nvPr>
            <p:custDataLst>
              <p:tags r:id="rId32"/>
            </p:custDataLst>
          </p:nvPr>
        </p:nvCxnSpPr>
        <p:spPr>
          <a:xfrm>
            <a:off x="4015834" y="622350"/>
            <a:ext cx="1326207" cy="0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cxnSp>
        <p:nvCxnSpPr>
          <p:cNvPr id="34" name="Straight Arrow Connector 33"/>
          <p:cNvCxnSpPr>
            <a:stCxn id="3" idx="10"/>
            <a:endCxn id="15" idx="6"/>
          </p:cNvCxnSpPr>
          <p:nvPr>
            <p:custDataLst>
              <p:tags r:id="rId33"/>
            </p:custDataLst>
          </p:nvPr>
        </p:nvCxnSpPr>
        <p:spPr>
          <a:xfrm>
            <a:off x="2076121" y="2333070"/>
            <a:ext cx="1317634" cy="0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cxnSp>
        <p:nvCxnSpPr>
          <p:cNvPr id="35" name="Straight Arrow Connector 34"/>
          <p:cNvCxnSpPr>
            <a:endCxn id="18" idx="6"/>
          </p:cNvCxnSpPr>
          <p:nvPr>
            <p:custDataLst>
              <p:tags r:id="rId34"/>
            </p:custDataLst>
          </p:nvPr>
        </p:nvCxnSpPr>
        <p:spPr>
          <a:xfrm>
            <a:off x="4015834" y="2333070"/>
            <a:ext cx="1326207" cy="0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cxnSp>
        <p:nvCxnSpPr>
          <p:cNvPr id="36" name="Straight Arrow Connector 35"/>
          <p:cNvCxnSpPr>
            <a:stCxn id="17" idx="10"/>
            <a:endCxn id="16" idx="6"/>
          </p:cNvCxnSpPr>
          <p:nvPr>
            <p:custDataLst>
              <p:tags r:id="rId35"/>
            </p:custDataLst>
          </p:nvPr>
        </p:nvCxnSpPr>
        <p:spPr>
          <a:xfrm>
            <a:off x="2076121" y="4043790"/>
            <a:ext cx="1317634" cy="0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cxnSp>
        <p:nvCxnSpPr>
          <p:cNvPr id="37" name="Straight Arrow Connector 36"/>
          <p:cNvCxnSpPr>
            <a:endCxn id="19" idx="6"/>
          </p:cNvCxnSpPr>
          <p:nvPr>
            <p:custDataLst>
              <p:tags r:id="rId36"/>
            </p:custDataLst>
          </p:nvPr>
        </p:nvCxnSpPr>
        <p:spPr>
          <a:xfrm>
            <a:off x="4015834" y="4043790"/>
            <a:ext cx="1326207" cy="0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cxnSp>
        <p:nvCxnSpPr>
          <p:cNvPr id="38" name="Straight Arrow Connector 37"/>
          <p:cNvCxnSpPr>
            <a:stCxn id="4" idx="8"/>
          </p:cNvCxnSpPr>
          <p:nvPr>
            <p:custDataLst>
              <p:tags r:id="rId37"/>
            </p:custDataLst>
          </p:nvPr>
        </p:nvCxnSpPr>
        <p:spPr>
          <a:xfrm>
            <a:off x="1765080" y="933390"/>
            <a:ext cx="0" cy="1088641"/>
          </a:xfrm>
          <a:prstGeom prst="straightConnector1">
            <a:avLst/>
          </a:prstGeom>
          <a:noFill/>
          <a:ln w="36720">
            <a:solidFill>
              <a:srgbClr val="FF0000"/>
            </a:solidFill>
            <a:custDash>
              <a:ds d="197000" sp="197000"/>
            </a:custDash>
            <a:headEnd type="arrow"/>
          </a:ln>
        </p:spPr>
      </p:cxnSp>
      <p:cxnSp>
        <p:nvCxnSpPr>
          <p:cNvPr id="39" name="Straight Arrow Connector 38"/>
          <p:cNvCxnSpPr/>
          <p:nvPr>
            <p:custDataLst>
              <p:tags r:id="rId38"/>
            </p:custDataLst>
          </p:nvPr>
        </p:nvCxnSpPr>
        <p:spPr>
          <a:xfrm>
            <a:off x="1765080" y="2644111"/>
            <a:ext cx="0" cy="1088639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cxnSp>
        <p:nvCxnSpPr>
          <p:cNvPr id="40" name="Straight Arrow Connector 39"/>
          <p:cNvCxnSpPr>
            <a:stCxn id="16" idx="4"/>
          </p:cNvCxnSpPr>
          <p:nvPr>
            <p:custDataLst>
              <p:tags r:id="rId39"/>
            </p:custDataLst>
          </p:nvPr>
        </p:nvCxnSpPr>
        <p:spPr>
          <a:xfrm flipV="1">
            <a:off x="3704795" y="2644111"/>
            <a:ext cx="0" cy="1088639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cxnSp>
        <p:nvCxnSpPr>
          <p:cNvPr id="41" name="Straight Arrow Connector 40"/>
          <p:cNvCxnSpPr>
            <a:endCxn id="2" idx="8"/>
          </p:cNvCxnSpPr>
          <p:nvPr>
            <p:custDataLst>
              <p:tags r:id="rId40"/>
            </p:custDataLst>
          </p:nvPr>
        </p:nvCxnSpPr>
        <p:spPr>
          <a:xfrm flipV="1">
            <a:off x="3704795" y="933390"/>
            <a:ext cx="0" cy="1088641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cxnSp>
        <p:nvCxnSpPr>
          <p:cNvPr id="42" name="Straight Arrow Connector 41"/>
          <p:cNvCxnSpPr>
            <a:stCxn id="14" idx="8"/>
          </p:cNvCxnSpPr>
          <p:nvPr>
            <p:custDataLst>
              <p:tags r:id="rId41"/>
            </p:custDataLst>
          </p:nvPr>
        </p:nvCxnSpPr>
        <p:spPr>
          <a:xfrm>
            <a:off x="5653080" y="933390"/>
            <a:ext cx="0" cy="1088641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cxnSp>
        <p:nvCxnSpPr>
          <p:cNvPr id="43" name="Straight Arrow Connector 42"/>
          <p:cNvCxnSpPr>
            <a:endCxn id="19" idx="4"/>
          </p:cNvCxnSpPr>
          <p:nvPr>
            <p:custDataLst>
              <p:tags r:id="rId42"/>
            </p:custDataLst>
          </p:nvPr>
        </p:nvCxnSpPr>
        <p:spPr>
          <a:xfrm>
            <a:off x="5653080" y="2644111"/>
            <a:ext cx="0" cy="1088639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sp>
        <p:nvSpPr>
          <p:cNvPr id="44" name="Straight Connector 43"/>
          <p:cNvSpPr/>
          <p:nvPr>
            <p:custDataLst>
              <p:tags r:id="rId43"/>
            </p:custDataLst>
          </p:nvPr>
        </p:nvSpPr>
        <p:spPr>
          <a:xfrm>
            <a:off x="6741720" y="311310"/>
            <a:ext cx="933120" cy="0"/>
          </a:xfrm>
          <a:prstGeom prst="line">
            <a:avLst/>
          </a:prstGeom>
          <a:noFill/>
          <a:ln w="54720">
            <a:solidFill>
              <a:srgbClr val="000000"/>
            </a:solidFill>
            <a:prstDash val="solid"/>
          </a:ln>
        </p:spPr>
        <p:txBody>
          <a:bodyPr vert="horz" wrap="none" lIns="79597" tIns="48983" rIns="79597" bIns="48983" anchor="ctr" compatLnSpc="0"/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5" name="Freeform 44"/>
          <p:cNvSpPr/>
          <p:nvPr>
            <p:custDataLst>
              <p:tags r:id="rId44"/>
            </p:custDataLst>
          </p:nvPr>
        </p:nvSpPr>
        <p:spPr>
          <a:xfrm>
            <a:off x="6897240" y="12444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B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6?</a:t>
            </a:r>
          </a:p>
        </p:txBody>
      </p:sp>
      <p:sp>
        <p:nvSpPr>
          <p:cNvPr id="46" name="Freeform 45"/>
          <p:cNvSpPr/>
          <p:nvPr>
            <p:custDataLst>
              <p:tags r:id="rId45"/>
            </p:custDataLst>
          </p:nvPr>
        </p:nvSpPr>
        <p:spPr>
          <a:xfrm>
            <a:off x="6897240" y="4668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D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3?</a:t>
            </a:r>
          </a:p>
        </p:txBody>
      </p:sp>
      <p:sp>
        <p:nvSpPr>
          <p:cNvPr id="47" name="Freeform 46"/>
          <p:cNvSpPr/>
          <p:nvPr>
            <p:custDataLst>
              <p:tags r:id="rId46"/>
            </p:custDataLst>
          </p:nvPr>
        </p:nvSpPr>
        <p:spPr>
          <a:xfrm>
            <a:off x="1143245" y="270"/>
            <a:ext cx="1244160" cy="124416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noFill/>
          <a:ln w="54720">
            <a:solidFill>
              <a:srgbClr val="0000FF"/>
            </a:solidFill>
            <a:prstDash val="solid"/>
          </a:ln>
        </p:spPr>
        <p:txBody>
          <a:bodyPr vert="horz" wrap="none" lIns="79597" tIns="48983" rIns="79597" bIns="48983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8" name="Freeform 47"/>
          <p:cNvSpPr/>
          <p:nvPr>
            <p:custDataLst>
              <p:tags r:id="rId47"/>
            </p:custDataLst>
          </p:nvPr>
        </p:nvSpPr>
        <p:spPr>
          <a:xfrm>
            <a:off x="5187011" y="2923558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FF"/>
          </a:solidFill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7</a:t>
            </a:r>
          </a:p>
        </p:txBody>
      </p:sp>
      <p:sp>
        <p:nvSpPr>
          <p:cNvPr id="49" name="Freeform 48"/>
          <p:cNvSpPr/>
          <p:nvPr>
            <p:custDataLst>
              <p:tags r:id="rId48"/>
            </p:custDataLst>
          </p:nvPr>
        </p:nvSpPr>
        <p:spPr>
          <a:xfrm>
            <a:off x="5187011" y="122753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FF"/>
          </a:solidFill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1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51">
            <p14:nvContentPartPr>
              <p14:cNvPr id="50" name="Ink 49"/>
              <p14:cNvContentPartPr/>
              <p14:nvPr/>
            </p14:nvContentPartPr>
            <p14:xfrm>
              <a:off x="1384560" y="282240"/>
              <a:ext cx="2558880" cy="2408760"/>
            </p14:xfrm>
          </p:contentPart>
        </mc:Choice>
        <mc:Fallback>
          <p:pic>
            <p:nvPicPr>
              <p:cNvPr id="50" name="Ink 49"/>
              <p:cNvPicPr/>
              <p:nvPr/>
            </p:nvPicPr>
            <p:blipFill>
              <a:blip r:embed="rId52"/>
              <a:stretch>
                <a:fillRect/>
              </a:stretch>
            </p:blipFill>
            <p:spPr>
              <a:xfrm>
                <a:off x="1379520" y="275760"/>
                <a:ext cx="2568600" cy="24228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478462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/>
          <p:cNvSpPr/>
          <p:nvPr>
            <p:custDataLst>
              <p:tags r:id="rId1"/>
            </p:custDataLst>
          </p:nvPr>
        </p:nvSpPr>
        <p:spPr>
          <a:xfrm>
            <a:off x="3393755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B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3" name="Freeform 2"/>
          <p:cNvSpPr/>
          <p:nvPr>
            <p:custDataLst>
              <p:tags r:id="rId2"/>
            </p:custDataLst>
          </p:nvPr>
        </p:nvSpPr>
        <p:spPr>
          <a:xfrm>
            <a:off x="1454040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D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4" name="Freeform 3"/>
          <p:cNvSpPr/>
          <p:nvPr>
            <p:custDataLst>
              <p:tags r:id="rId3"/>
            </p:custDataLst>
          </p:nvPr>
        </p:nvSpPr>
        <p:spPr>
          <a:xfrm>
            <a:off x="1454040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A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5" name="Freeform 4"/>
          <p:cNvSpPr/>
          <p:nvPr>
            <p:custDataLst>
              <p:tags r:id="rId4"/>
            </p:custDataLst>
          </p:nvPr>
        </p:nvSpPr>
        <p:spPr>
          <a:xfrm>
            <a:off x="3393998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B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6?</a:t>
            </a:r>
          </a:p>
        </p:txBody>
      </p:sp>
      <p:sp>
        <p:nvSpPr>
          <p:cNvPr id="6" name="Freeform 5"/>
          <p:cNvSpPr/>
          <p:nvPr>
            <p:custDataLst>
              <p:tags r:id="rId5"/>
            </p:custDataLst>
          </p:nvPr>
        </p:nvSpPr>
        <p:spPr>
          <a:xfrm>
            <a:off x="1454285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A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0</a:t>
            </a:r>
          </a:p>
        </p:txBody>
      </p:sp>
      <p:sp>
        <p:nvSpPr>
          <p:cNvPr id="7" name="Freeform 6"/>
          <p:cNvSpPr/>
          <p:nvPr>
            <p:custDataLst>
              <p:tags r:id="rId6"/>
            </p:custDataLst>
          </p:nvPr>
        </p:nvSpPr>
        <p:spPr>
          <a:xfrm>
            <a:off x="5342285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C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8" name="Freeform 7"/>
          <p:cNvSpPr/>
          <p:nvPr>
            <p:custDataLst>
              <p:tags r:id="rId7"/>
            </p:custDataLst>
          </p:nvPr>
        </p:nvSpPr>
        <p:spPr>
          <a:xfrm>
            <a:off x="1454285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D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3?</a:t>
            </a:r>
          </a:p>
        </p:txBody>
      </p:sp>
      <p:sp>
        <p:nvSpPr>
          <p:cNvPr id="9" name="Freeform 8"/>
          <p:cNvSpPr/>
          <p:nvPr>
            <p:custDataLst>
              <p:tags r:id="rId8"/>
            </p:custDataLst>
          </p:nvPr>
        </p:nvSpPr>
        <p:spPr>
          <a:xfrm>
            <a:off x="3393998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E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0" name="Freeform 9"/>
          <p:cNvSpPr/>
          <p:nvPr>
            <p:custDataLst>
              <p:tags r:id="rId9"/>
            </p:custDataLst>
          </p:nvPr>
        </p:nvSpPr>
        <p:spPr>
          <a:xfrm>
            <a:off x="3393998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H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1" name="Freeform 10"/>
          <p:cNvSpPr/>
          <p:nvPr>
            <p:custDataLst>
              <p:tags r:id="rId10"/>
            </p:custDataLst>
          </p:nvPr>
        </p:nvSpPr>
        <p:spPr>
          <a:xfrm>
            <a:off x="1454285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G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2" name="Freeform 11"/>
          <p:cNvSpPr/>
          <p:nvPr>
            <p:custDataLst>
              <p:tags r:id="rId11"/>
            </p:custDataLst>
          </p:nvPr>
        </p:nvSpPr>
        <p:spPr>
          <a:xfrm>
            <a:off x="5342285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F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3" name="Freeform 12"/>
          <p:cNvSpPr/>
          <p:nvPr>
            <p:custDataLst>
              <p:tags r:id="rId12"/>
            </p:custDataLst>
          </p:nvPr>
        </p:nvSpPr>
        <p:spPr>
          <a:xfrm>
            <a:off x="5342285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I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4" name="Freeform 13"/>
          <p:cNvSpPr/>
          <p:nvPr>
            <p:custDataLst>
              <p:tags r:id="rId13"/>
            </p:custDataLst>
          </p:nvPr>
        </p:nvSpPr>
        <p:spPr>
          <a:xfrm>
            <a:off x="5342040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C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5" name="Freeform 14"/>
          <p:cNvSpPr/>
          <p:nvPr>
            <p:custDataLst>
              <p:tags r:id="rId14"/>
            </p:custDataLst>
          </p:nvPr>
        </p:nvSpPr>
        <p:spPr>
          <a:xfrm>
            <a:off x="3393755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E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6" name="Freeform 15"/>
          <p:cNvSpPr/>
          <p:nvPr>
            <p:custDataLst>
              <p:tags r:id="rId15"/>
            </p:custDataLst>
          </p:nvPr>
        </p:nvSpPr>
        <p:spPr>
          <a:xfrm>
            <a:off x="3393755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H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7" name="Freeform 16"/>
          <p:cNvSpPr/>
          <p:nvPr>
            <p:custDataLst>
              <p:tags r:id="rId16"/>
            </p:custDataLst>
          </p:nvPr>
        </p:nvSpPr>
        <p:spPr>
          <a:xfrm>
            <a:off x="1454040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G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8" name="Freeform 17"/>
          <p:cNvSpPr/>
          <p:nvPr>
            <p:custDataLst>
              <p:tags r:id="rId17"/>
            </p:custDataLst>
          </p:nvPr>
        </p:nvSpPr>
        <p:spPr>
          <a:xfrm>
            <a:off x="5342040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F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9" name="Freeform 18"/>
          <p:cNvSpPr/>
          <p:nvPr>
            <p:custDataLst>
              <p:tags r:id="rId18"/>
            </p:custDataLst>
          </p:nvPr>
        </p:nvSpPr>
        <p:spPr>
          <a:xfrm>
            <a:off x="5342040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I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20" name="Freeform 19"/>
          <p:cNvSpPr/>
          <p:nvPr>
            <p:custDataLst>
              <p:tags r:id="rId19"/>
            </p:custDataLst>
          </p:nvPr>
        </p:nvSpPr>
        <p:spPr>
          <a:xfrm>
            <a:off x="2434919" y="32723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6</a:t>
            </a:r>
          </a:p>
        </p:txBody>
      </p:sp>
      <p:sp>
        <p:nvSpPr>
          <p:cNvPr id="21" name="Freeform 20"/>
          <p:cNvSpPr/>
          <p:nvPr>
            <p:custDataLst>
              <p:tags r:id="rId20"/>
            </p:custDataLst>
          </p:nvPr>
        </p:nvSpPr>
        <p:spPr>
          <a:xfrm>
            <a:off x="2434919" y="374867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2</a:t>
            </a:r>
          </a:p>
        </p:txBody>
      </p:sp>
      <p:sp>
        <p:nvSpPr>
          <p:cNvPr id="22" name="Freeform 21"/>
          <p:cNvSpPr/>
          <p:nvPr>
            <p:custDataLst>
              <p:tags r:id="rId21"/>
            </p:custDataLst>
          </p:nvPr>
        </p:nvSpPr>
        <p:spPr>
          <a:xfrm>
            <a:off x="2434919" y="203795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1</a:t>
            </a:r>
          </a:p>
        </p:txBody>
      </p:sp>
      <p:sp>
        <p:nvSpPr>
          <p:cNvPr id="23" name="Freeform 22"/>
          <p:cNvSpPr/>
          <p:nvPr>
            <p:custDataLst>
              <p:tags r:id="rId22"/>
            </p:custDataLst>
          </p:nvPr>
        </p:nvSpPr>
        <p:spPr>
          <a:xfrm>
            <a:off x="4270544" y="32723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3</a:t>
            </a:r>
          </a:p>
        </p:txBody>
      </p:sp>
      <p:sp>
        <p:nvSpPr>
          <p:cNvPr id="24" name="Freeform 23"/>
          <p:cNvSpPr/>
          <p:nvPr>
            <p:custDataLst>
              <p:tags r:id="rId23"/>
            </p:custDataLst>
          </p:nvPr>
        </p:nvSpPr>
        <p:spPr>
          <a:xfrm>
            <a:off x="4270544" y="374867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5</a:t>
            </a:r>
          </a:p>
        </p:txBody>
      </p:sp>
      <p:sp>
        <p:nvSpPr>
          <p:cNvPr id="25" name="Freeform 24"/>
          <p:cNvSpPr/>
          <p:nvPr>
            <p:custDataLst>
              <p:tags r:id="rId24"/>
            </p:custDataLst>
          </p:nvPr>
        </p:nvSpPr>
        <p:spPr>
          <a:xfrm>
            <a:off x="4270544" y="203795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7</a:t>
            </a:r>
          </a:p>
        </p:txBody>
      </p:sp>
      <p:sp>
        <p:nvSpPr>
          <p:cNvPr id="26" name="Freeform 25"/>
          <p:cNvSpPr/>
          <p:nvPr>
            <p:custDataLst>
              <p:tags r:id="rId25"/>
            </p:custDataLst>
          </p:nvPr>
        </p:nvSpPr>
        <p:spPr>
          <a:xfrm>
            <a:off x="1298521" y="1227287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3</a:t>
            </a:r>
          </a:p>
        </p:txBody>
      </p:sp>
      <p:sp>
        <p:nvSpPr>
          <p:cNvPr id="27" name="Freeform 26"/>
          <p:cNvSpPr/>
          <p:nvPr>
            <p:custDataLst>
              <p:tags r:id="rId26"/>
            </p:custDataLst>
          </p:nvPr>
        </p:nvSpPr>
        <p:spPr>
          <a:xfrm>
            <a:off x="1298521" y="292331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9</a:t>
            </a:r>
          </a:p>
        </p:txBody>
      </p:sp>
      <p:sp>
        <p:nvSpPr>
          <p:cNvPr id="28" name="Freeform 27"/>
          <p:cNvSpPr/>
          <p:nvPr>
            <p:custDataLst>
              <p:tags r:id="rId27"/>
            </p:custDataLst>
          </p:nvPr>
        </p:nvSpPr>
        <p:spPr>
          <a:xfrm>
            <a:off x="5186766" y="1227287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2</a:t>
            </a:r>
          </a:p>
        </p:txBody>
      </p:sp>
      <p:sp>
        <p:nvSpPr>
          <p:cNvPr id="29" name="Freeform 28"/>
          <p:cNvSpPr/>
          <p:nvPr>
            <p:custDataLst>
              <p:tags r:id="rId28"/>
            </p:custDataLst>
          </p:nvPr>
        </p:nvSpPr>
        <p:spPr>
          <a:xfrm>
            <a:off x="5186766" y="292331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4</a:t>
            </a:r>
          </a:p>
        </p:txBody>
      </p:sp>
      <p:sp>
        <p:nvSpPr>
          <p:cNvPr id="30" name="Freeform 29"/>
          <p:cNvSpPr/>
          <p:nvPr>
            <p:custDataLst>
              <p:tags r:id="rId29"/>
            </p:custDataLst>
          </p:nvPr>
        </p:nvSpPr>
        <p:spPr>
          <a:xfrm>
            <a:off x="3238235" y="1227287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1</a:t>
            </a:r>
          </a:p>
        </p:txBody>
      </p:sp>
      <p:sp>
        <p:nvSpPr>
          <p:cNvPr id="31" name="Freeform 30"/>
          <p:cNvSpPr/>
          <p:nvPr>
            <p:custDataLst>
              <p:tags r:id="rId30"/>
            </p:custDataLst>
          </p:nvPr>
        </p:nvSpPr>
        <p:spPr>
          <a:xfrm>
            <a:off x="3238235" y="292331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4</a:t>
            </a:r>
          </a:p>
        </p:txBody>
      </p:sp>
      <p:cxnSp>
        <p:nvCxnSpPr>
          <p:cNvPr id="32" name="Straight Arrow Connector 31"/>
          <p:cNvCxnSpPr>
            <a:stCxn id="4" idx="10"/>
            <a:endCxn id="2" idx="3"/>
          </p:cNvCxnSpPr>
          <p:nvPr>
            <p:custDataLst>
              <p:tags r:id="rId31"/>
            </p:custDataLst>
          </p:nvPr>
        </p:nvCxnSpPr>
        <p:spPr>
          <a:xfrm>
            <a:off x="2076121" y="622350"/>
            <a:ext cx="1317634" cy="0"/>
          </a:xfrm>
          <a:prstGeom prst="straightConnector1">
            <a:avLst/>
          </a:prstGeom>
          <a:noFill/>
          <a:ln w="36720">
            <a:solidFill>
              <a:srgbClr val="FF0000"/>
            </a:solidFill>
            <a:custDash>
              <a:ds d="197000" sp="197000"/>
            </a:custDash>
            <a:headEnd type="arrow"/>
          </a:ln>
        </p:spPr>
      </p:cxnSp>
      <p:cxnSp>
        <p:nvCxnSpPr>
          <p:cNvPr id="33" name="Straight Arrow Connector 32"/>
          <p:cNvCxnSpPr/>
          <p:nvPr>
            <p:custDataLst>
              <p:tags r:id="rId32"/>
            </p:custDataLst>
          </p:nvPr>
        </p:nvCxnSpPr>
        <p:spPr>
          <a:xfrm>
            <a:off x="4015834" y="622350"/>
            <a:ext cx="1326207" cy="0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cxnSp>
        <p:nvCxnSpPr>
          <p:cNvPr id="34" name="Straight Arrow Connector 33"/>
          <p:cNvCxnSpPr>
            <a:stCxn id="3" idx="10"/>
            <a:endCxn id="15" idx="6"/>
          </p:cNvCxnSpPr>
          <p:nvPr>
            <p:custDataLst>
              <p:tags r:id="rId33"/>
            </p:custDataLst>
          </p:nvPr>
        </p:nvCxnSpPr>
        <p:spPr>
          <a:xfrm>
            <a:off x="2076121" y="2333070"/>
            <a:ext cx="1317634" cy="0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cxnSp>
        <p:nvCxnSpPr>
          <p:cNvPr id="35" name="Straight Arrow Connector 34"/>
          <p:cNvCxnSpPr>
            <a:endCxn id="18" idx="6"/>
          </p:cNvCxnSpPr>
          <p:nvPr>
            <p:custDataLst>
              <p:tags r:id="rId34"/>
            </p:custDataLst>
          </p:nvPr>
        </p:nvCxnSpPr>
        <p:spPr>
          <a:xfrm>
            <a:off x="4015834" y="2333070"/>
            <a:ext cx="1326207" cy="0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cxnSp>
        <p:nvCxnSpPr>
          <p:cNvPr id="36" name="Straight Arrow Connector 35"/>
          <p:cNvCxnSpPr>
            <a:stCxn id="17" idx="10"/>
            <a:endCxn id="16" idx="6"/>
          </p:cNvCxnSpPr>
          <p:nvPr>
            <p:custDataLst>
              <p:tags r:id="rId35"/>
            </p:custDataLst>
          </p:nvPr>
        </p:nvCxnSpPr>
        <p:spPr>
          <a:xfrm>
            <a:off x="2076121" y="4043790"/>
            <a:ext cx="1317634" cy="0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cxnSp>
        <p:nvCxnSpPr>
          <p:cNvPr id="37" name="Straight Arrow Connector 36"/>
          <p:cNvCxnSpPr>
            <a:endCxn id="19" idx="6"/>
          </p:cNvCxnSpPr>
          <p:nvPr>
            <p:custDataLst>
              <p:tags r:id="rId36"/>
            </p:custDataLst>
          </p:nvPr>
        </p:nvCxnSpPr>
        <p:spPr>
          <a:xfrm>
            <a:off x="4015834" y="4043790"/>
            <a:ext cx="1326207" cy="0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cxnSp>
        <p:nvCxnSpPr>
          <p:cNvPr id="38" name="Straight Arrow Connector 37"/>
          <p:cNvCxnSpPr>
            <a:stCxn id="4" idx="8"/>
          </p:cNvCxnSpPr>
          <p:nvPr>
            <p:custDataLst>
              <p:tags r:id="rId37"/>
            </p:custDataLst>
          </p:nvPr>
        </p:nvCxnSpPr>
        <p:spPr>
          <a:xfrm>
            <a:off x="1765080" y="933390"/>
            <a:ext cx="0" cy="1088641"/>
          </a:xfrm>
          <a:prstGeom prst="straightConnector1">
            <a:avLst/>
          </a:prstGeom>
          <a:noFill/>
          <a:ln w="36720">
            <a:solidFill>
              <a:srgbClr val="FF0000"/>
            </a:solidFill>
            <a:custDash>
              <a:ds d="197000" sp="197000"/>
            </a:custDash>
            <a:headEnd type="arrow"/>
          </a:ln>
        </p:spPr>
      </p:cxnSp>
      <p:cxnSp>
        <p:nvCxnSpPr>
          <p:cNvPr id="39" name="Straight Arrow Connector 38"/>
          <p:cNvCxnSpPr/>
          <p:nvPr>
            <p:custDataLst>
              <p:tags r:id="rId38"/>
            </p:custDataLst>
          </p:nvPr>
        </p:nvCxnSpPr>
        <p:spPr>
          <a:xfrm>
            <a:off x="1765080" y="2644111"/>
            <a:ext cx="0" cy="1088639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cxnSp>
        <p:nvCxnSpPr>
          <p:cNvPr id="40" name="Straight Arrow Connector 39"/>
          <p:cNvCxnSpPr>
            <a:stCxn id="16" idx="4"/>
          </p:cNvCxnSpPr>
          <p:nvPr>
            <p:custDataLst>
              <p:tags r:id="rId39"/>
            </p:custDataLst>
          </p:nvPr>
        </p:nvCxnSpPr>
        <p:spPr>
          <a:xfrm flipV="1">
            <a:off x="3704795" y="2644111"/>
            <a:ext cx="0" cy="1088639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cxnSp>
        <p:nvCxnSpPr>
          <p:cNvPr id="41" name="Straight Arrow Connector 40"/>
          <p:cNvCxnSpPr>
            <a:endCxn id="2" idx="8"/>
          </p:cNvCxnSpPr>
          <p:nvPr>
            <p:custDataLst>
              <p:tags r:id="rId40"/>
            </p:custDataLst>
          </p:nvPr>
        </p:nvCxnSpPr>
        <p:spPr>
          <a:xfrm flipV="1">
            <a:off x="3704795" y="933390"/>
            <a:ext cx="0" cy="1088641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cxnSp>
        <p:nvCxnSpPr>
          <p:cNvPr id="42" name="Straight Arrow Connector 41"/>
          <p:cNvCxnSpPr>
            <a:stCxn id="14" idx="8"/>
          </p:cNvCxnSpPr>
          <p:nvPr>
            <p:custDataLst>
              <p:tags r:id="rId41"/>
            </p:custDataLst>
          </p:nvPr>
        </p:nvCxnSpPr>
        <p:spPr>
          <a:xfrm>
            <a:off x="5653080" y="933390"/>
            <a:ext cx="0" cy="1088641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cxnSp>
        <p:nvCxnSpPr>
          <p:cNvPr id="43" name="Straight Arrow Connector 42"/>
          <p:cNvCxnSpPr>
            <a:endCxn id="19" idx="4"/>
          </p:cNvCxnSpPr>
          <p:nvPr>
            <p:custDataLst>
              <p:tags r:id="rId42"/>
            </p:custDataLst>
          </p:nvPr>
        </p:nvCxnSpPr>
        <p:spPr>
          <a:xfrm>
            <a:off x="5653080" y="2644111"/>
            <a:ext cx="0" cy="1088639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sp>
        <p:nvSpPr>
          <p:cNvPr id="44" name="Straight Connector 43"/>
          <p:cNvSpPr/>
          <p:nvPr>
            <p:custDataLst>
              <p:tags r:id="rId43"/>
            </p:custDataLst>
          </p:nvPr>
        </p:nvSpPr>
        <p:spPr>
          <a:xfrm>
            <a:off x="6741720" y="311310"/>
            <a:ext cx="933120" cy="0"/>
          </a:xfrm>
          <a:prstGeom prst="line">
            <a:avLst/>
          </a:prstGeom>
          <a:noFill/>
          <a:ln w="54720">
            <a:solidFill>
              <a:srgbClr val="000000"/>
            </a:solidFill>
            <a:prstDash val="solid"/>
          </a:ln>
        </p:spPr>
        <p:txBody>
          <a:bodyPr vert="horz" wrap="none" lIns="79597" tIns="48983" rIns="79597" bIns="48983" anchor="ctr" compatLnSpc="0"/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5" name="Freeform 44"/>
          <p:cNvSpPr/>
          <p:nvPr>
            <p:custDataLst>
              <p:tags r:id="rId44"/>
            </p:custDataLst>
          </p:nvPr>
        </p:nvSpPr>
        <p:spPr>
          <a:xfrm>
            <a:off x="6897240" y="12444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B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6?</a:t>
            </a:r>
          </a:p>
        </p:txBody>
      </p:sp>
      <p:sp>
        <p:nvSpPr>
          <p:cNvPr id="46" name="Freeform 45"/>
          <p:cNvSpPr/>
          <p:nvPr>
            <p:custDataLst>
              <p:tags r:id="rId45"/>
            </p:custDataLst>
          </p:nvPr>
        </p:nvSpPr>
        <p:spPr>
          <a:xfrm>
            <a:off x="6897240" y="4668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D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3?</a:t>
            </a:r>
          </a:p>
        </p:txBody>
      </p:sp>
      <p:sp>
        <p:nvSpPr>
          <p:cNvPr id="47" name="Freeform 46"/>
          <p:cNvSpPr/>
          <p:nvPr>
            <p:custDataLst>
              <p:tags r:id="rId46"/>
            </p:custDataLst>
          </p:nvPr>
        </p:nvSpPr>
        <p:spPr>
          <a:xfrm>
            <a:off x="5187011" y="2923558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FF"/>
          </a:solidFill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7</a:t>
            </a:r>
          </a:p>
        </p:txBody>
      </p:sp>
      <p:sp>
        <p:nvSpPr>
          <p:cNvPr id="48" name="Freeform 47"/>
          <p:cNvSpPr/>
          <p:nvPr>
            <p:custDataLst>
              <p:tags r:id="rId47"/>
            </p:custDataLst>
          </p:nvPr>
        </p:nvSpPr>
        <p:spPr>
          <a:xfrm>
            <a:off x="5187011" y="122753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FF"/>
          </a:solidFill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1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50">
            <p14:nvContentPartPr>
              <p14:cNvPr id="49" name="Ink 48"/>
              <p14:cNvContentPartPr/>
              <p14:nvPr/>
            </p14:nvContentPartPr>
            <p14:xfrm>
              <a:off x="6455880" y="266400"/>
              <a:ext cx="1400040" cy="944640"/>
            </p14:xfrm>
          </p:contentPart>
        </mc:Choice>
        <mc:Fallback>
          <p:pic>
            <p:nvPicPr>
              <p:cNvPr id="49" name="Ink 48"/>
              <p:cNvPicPr/>
              <p:nvPr/>
            </p:nvPicPr>
            <p:blipFill>
              <a:blip r:embed="rId51"/>
              <a:stretch>
                <a:fillRect/>
              </a:stretch>
            </p:blipFill>
            <p:spPr>
              <a:xfrm>
                <a:off x="6449400" y="259560"/>
                <a:ext cx="1413360" cy="957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746206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/>
          <p:cNvSpPr/>
          <p:nvPr>
            <p:custDataLst>
              <p:tags r:id="rId1"/>
            </p:custDataLst>
          </p:nvPr>
        </p:nvSpPr>
        <p:spPr>
          <a:xfrm>
            <a:off x="3393755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B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3" name="Freeform 2"/>
          <p:cNvSpPr/>
          <p:nvPr>
            <p:custDataLst>
              <p:tags r:id="rId2"/>
            </p:custDataLst>
          </p:nvPr>
        </p:nvSpPr>
        <p:spPr>
          <a:xfrm>
            <a:off x="1454040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D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4" name="Freeform 3"/>
          <p:cNvSpPr/>
          <p:nvPr>
            <p:custDataLst>
              <p:tags r:id="rId3"/>
            </p:custDataLst>
          </p:nvPr>
        </p:nvSpPr>
        <p:spPr>
          <a:xfrm>
            <a:off x="1454040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A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5" name="Freeform 4"/>
          <p:cNvSpPr/>
          <p:nvPr>
            <p:custDataLst>
              <p:tags r:id="rId4"/>
            </p:custDataLst>
          </p:nvPr>
        </p:nvSpPr>
        <p:spPr>
          <a:xfrm>
            <a:off x="3393998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B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6?</a:t>
            </a:r>
          </a:p>
        </p:txBody>
      </p:sp>
      <p:sp>
        <p:nvSpPr>
          <p:cNvPr id="6" name="Freeform 5"/>
          <p:cNvSpPr/>
          <p:nvPr>
            <p:custDataLst>
              <p:tags r:id="rId5"/>
            </p:custDataLst>
          </p:nvPr>
        </p:nvSpPr>
        <p:spPr>
          <a:xfrm>
            <a:off x="1454285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A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0</a:t>
            </a:r>
          </a:p>
        </p:txBody>
      </p:sp>
      <p:sp>
        <p:nvSpPr>
          <p:cNvPr id="7" name="Freeform 6"/>
          <p:cNvSpPr/>
          <p:nvPr>
            <p:custDataLst>
              <p:tags r:id="rId6"/>
            </p:custDataLst>
          </p:nvPr>
        </p:nvSpPr>
        <p:spPr>
          <a:xfrm>
            <a:off x="5342285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C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8" name="Freeform 7"/>
          <p:cNvSpPr/>
          <p:nvPr>
            <p:custDataLst>
              <p:tags r:id="rId7"/>
            </p:custDataLst>
          </p:nvPr>
        </p:nvSpPr>
        <p:spPr>
          <a:xfrm>
            <a:off x="1454285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D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3?</a:t>
            </a:r>
          </a:p>
        </p:txBody>
      </p:sp>
      <p:sp>
        <p:nvSpPr>
          <p:cNvPr id="9" name="Freeform 8"/>
          <p:cNvSpPr/>
          <p:nvPr>
            <p:custDataLst>
              <p:tags r:id="rId8"/>
            </p:custDataLst>
          </p:nvPr>
        </p:nvSpPr>
        <p:spPr>
          <a:xfrm>
            <a:off x="3393998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E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0" name="Freeform 9"/>
          <p:cNvSpPr/>
          <p:nvPr>
            <p:custDataLst>
              <p:tags r:id="rId9"/>
            </p:custDataLst>
          </p:nvPr>
        </p:nvSpPr>
        <p:spPr>
          <a:xfrm>
            <a:off x="3393998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H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1" name="Freeform 10"/>
          <p:cNvSpPr/>
          <p:nvPr>
            <p:custDataLst>
              <p:tags r:id="rId10"/>
            </p:custDataLst>
          </p:nvPr>
        </p:nvSpPr>
        <p:spPr>
          <a:xfrm>
            <a:off x="1454285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G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2" name="Freeform 11"/>
          <p:cNvSpPr/>
          <p:nvPr>
            <p:custDataLst>
              <p:tags r:id="rId11"/>
            </p:custDataLst>
          </p:nvPr>
        </p:nvSpPr>
        <p:spPr>
          <a:xfrm>
            <a:off x="5342285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F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3" name="Freeform 12"/>
          <p:cNvSpPr/>
          <p:nvPr>
            <p:custDataLst>
              <p:tags r:id="rId12"/>
            </p:custDataLst>
          </p:nvPr>
        </p:nvSpPr>
        <p:spPr>
          <a:xfrm>
            <a:off x="5342285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I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4" name="Freeform 13"/>
          <p:cNvSpPr/>
          <p:nvPr>
            <p:custDataLst>
              <p:tags r:id="rId13"/>
            </p:custDataLst>
          </p:nvPr>
        </p:nvSpPr>
        <p:spPr>
          <a:xfrm>
            <a:off x="5342040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C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5" name="Freeform 14"/>
          <p:cNvSpPr/>
          <p:nvPr>
            <p:custDataLst>
              <p:tags r:id="rId14"/>
            </p:custDataLst>
          </p:nvPr>
        </p:nvSpPr>
        <p:spPr>
          <a:xfrm>
            <a:off x="3393755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E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6" name="Freeform 15"/>
          <p:cNvSpPr/>
          <p:nvPr>
            <p:custDataLst>
              <p:tags r:id="rId15"/>
            </p:custDataLst>
          </p:nvPr>
        </p:nvSpPr>
        <p:spPr>
          <a:xfrm>
            <a:off x="3393755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H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7" name="Freeform 16"/>
          <p:cNvSpPr/>
          <p:nvPr>
            <p:custDataLst>
              <p:tags r:id="rId16"/>
            </p:custDataLst>
          </p:nvPr>
        </p:nvSpPr>
        <p:spPr>
          <a:xfrm>
            <a:off x="1454040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G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8" name="Freeform 17"/>
          <p:cNvSpPr/>
          <p:nvPr>
            <p:custDataLst>
              <p:tags r:id="rId17"/>
            </p:custDataLst>
          </p:nvPr>
        </p:nvSpPr>
        <p:spPr>
          <a:xfrm>
            <a:off x="5342040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F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9" name="Freeform 18"/>
          <p:cNvSpPr/>
          <p:nvPr>
            <p:custDataLst>
              <p:tags r:id="rId18"/>
            </p:custDataLst>
          </p:nvPr>
        </p:nvSpPr>
        <p:spPr>
          <a:xfrm>
            <a:off x="5342040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I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20" name="Freeform 19"/>
          <p:cNvSpPr/>
          <p:nvPr>
            <p:custDataLst>
              <p:tags r:id="rId19"/>
            </p:custDataLst>
          </p:nvPr>
        </p:nvSpPr>
        <p:spPr>
          <a:xfrm>
            <a:off x="2434919" y="32723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6</a:t>
            </a:r>
          </a:p>
        </p:txBody>
      </p:sp>
      <p:sp>
        <p:nvSpPr>
          <p:cNvPr id="21" name="Freeform 20"/>
          <p:cNvSpPr/>
          <p:nvPr>
            <p:custDataLst>
              <p:tags r:id="rId20"/>
            </p:custDataLst>
          </p:nvPr>
        </p:nvSpPr>
        <p:spPr>
          <a:xfrm>
            <a:off x="2434919" y="374867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2</a:t>
            </a:r>
          </a:p>
        </p:txBody>
      </p:sp>
      <p:sp>
        <p:nvSpPr>
          <p:cNvPr id="22" name="Freeform 21"/>
          <p:cNvSpPr/>
          <p:nvPr>
            <p:custDataLst>
              <p:tags r:id="rId21"/>
            </p:custDataLst>
          </p:nvPr>
        </p:nvSpPr>
        <p:spPr>
          <a:xfrm>
            <a:off x="2434919" y="203795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1</a:t>
            </a:r>
          </a:p>
        </p:txBody>
      </p:sp>
      <p:sp>
        <p:nvSpPr>
          <p:cNvPr id="23" name="Freeform 22"/>
          <p:cNvSpPr/>
          <p:nvPr>
            <p:custDataLst>
              <p:tags r:id="rId22"/>
            </p:custDataLst>
          </p:nvPr>
        </p:nvSpPr>
        <p:spPr>
          <a:xfrm>
            <a:off x="4270544" y="32723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3</a:t>
            </a:r>
          </a:p>
        </p:txBody>
      </p:sp>
      <p:sp>
        <p:nvSpPr>
          <p:cNvPr id="24" name="Freeform 23"/>
          <p:cNvSpPr/>
          <p:nvPr>
            <p:custDataLst>
              <p:tags r:id="rId23"/>
            </p:custDataLst>
          </p:nvPr>
        </p:nvSpPr>
        <p:spPr>
          <a:xfrm>
            <a:off x="4270544" y="374867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5</a:t>
            </a:r>
          </a:p>
        </p:txBody>
      </p:sp>
      <p:sp>
        <p:nvSpPr>
          <p:cNvPr id="25" name="Freeform 24"/>
          <p:cNvSpPr/>
          <p:nvPr>
            <p:custDataLst>
              <p:tags r:id="rId24"/>
            </p:custDataLst>
          </p:nvPr>
        </p:nvSpPr>
        <p:spPr>
          <a:xfrm>
            <a:off x="4270544" y="203795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7</a:t>
            </a:r>
          </a:p>
        </p:txBody>
      </p:sp>
      <p:sp>
        <p:nvSpPr>
          <p:cNvPr id="26" name="Freeform 25"/>
          <p:cNvSpPr/>
          <p:nvPr>
            <p:custDataLst>
              <p:tags r:id="rId25"/>
            </p:custDataLst>
          </p:nvPr>
        </p:nvSpPr>
        <p:spPr>
          <a:xfrm>
            <a:off x="1298521" y="1227287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3</a:t>
            </a:r>
          </a:p>
        </p:txBody>
      </p:sp>
      <p:sp>
        <p:nvSpPr>
          <p:cNvPr id="27" name="Freeform 26"/>
          <p:cNvSpPr/>
          <p:nvPr>
            <p:custDataLst>
              <p:tags r:id="rId26"/>
            </p:custDataLst>
          </p:nvPr>
        </p:nvSpPr>
        <p:spPr>
          <a:xfrm>
            <a:off x="1298521" y="292331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9</a:t>
            </a:r>
          </a:p>
        </p:txBody>
      </p:sp>
      <p:sp>
        <p:nvSpPr>
          <p:cNvPr id="28" name="Freeform 27"/>
          <p:cNvSpPr/>
          <p:nvPr>
            <p:custDataLst>
              <p:tags r:id="rId27"/>
            </p:custDataLst>
          </p:nvPr>
        </p:nvSpPr>
        <p:spPr>
          <a:xfrm>
            <a:off x="5186766" y="1227287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2</a:t>
            </a:r>
          </a:p>
        </p:txBody>
      </p:sp>
      <p:sp>
        <p:nvSpPr>
          <p:cNvPr id="29" name="Freeform 28"/>
          <p:cNvSpPr/>
          <p:nvPr>
            <p:custDataLst>
              <p:tags r:id="rId28"/>
            </p:custDataLst>
          </p:nvPr>
        </p:nvSpPr>
        <p:spPr>
          <a:xfrm>
            <a:off x="5186766" y="292331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4</a:t>
            </a:r>
          </a:p>
        </p:txBody>
      </p:sp>
      <p:sp>
        <p:nvSpPr>
          <p:cNvPr id="30" name="Freeform 29"/>
          <p:cNvSpPr/>
          <p:nvPr>
            <p:custDataLst>
              <p:tags r:id="rId29"/>
            </p:custDataLst>
          </p:nvPr>
        </p:nvSpPr>
        <p:spPr>
          <a:xfrm>
            <a:off x="3238235" y="1227287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1</a:t>
            </a:r>
          </a:p>
        </p:txBody>
      </p:sp>
      <p:sp>
        <p:nvSpPr>
          <p:cNvPr id="31" name="Freeform 30"/>
          <p:cNvSpPr/>
          <p:nvPr>
            <p:custDataLst>
              <p:tags r:id="rId30"/>
            </p:custDataLst>
          </p:nvPr>
        </p:nvSpPr>
        <p:spPr>
          <a:xfrm>
            <a:off x="3238235" y="292331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4</a:t>
            </a:r>
          </a:p>
        </p:txBody>
      </p:sp>
      <p:cxnSp>
        <p:nvCxnSpPr>
          <p:cNvPr id="32" name="Straight Arrow Connector 31"/>
          <p:cNvCxnSpPr>
            <a:stCxn id="4" idx="10"/>
            <a:endCxn id="2" idx="3"/>
          </p:cNvCxnSpPr>
          <p:nvPr>
            <p:custDataLst>
              <p:tags r:id="rId31"/>
            </p:custDataLst>
          </p:nvPr>
        </p:nvCxnSpPr>
        <p:spPr>
          <a:xfrm>
            <a:off x="2076121" y="622350"/>
            <a:ext cx="1317634" cy="0"/>
          </a:xfrm>
          <a:prstGeom prst="straightConnector1">
            <a:avLst/>
          </a:prstGeom>
          <a:noFill/>
          <a:ln w="36720">
            <a:solidFill>
              <a:srgbClr val="FF0000"/>
            </a:solidFill>
            <a:custDash>
              <a:ds d="197000" sp="197000"/>
            </a:custDash>
            <a:headEnd type="arrow"/>
          </a:ln>
        </p:spPr>
      </p:cxnSp>
      <p:cxnSp>
        <p:nvCxnSpPr>
          <p:cNvPr id="33" name="Straight Arrow Connector 32"/>
          <p:cNvCxnSpPr/>
          <p:nvPr>
            <p:custDataLst>
              <p:tags r:id="rId32"/>
            </p:custDataLst>
          </p:nvPr>
        </p:nvCxnSpPr>
        <p:spPr>
          <a:xfrm>
            <a:off x="4015834" y="622350"/>
            <a:ext cx="1326207" cy="0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cxnSp>
        <p:nvCxnSpPr>
          <p:cNvPr id="34" name="Straight Arrow Connector 33"/>
          <p:cNvCxnSpPr>
            <a:stCxn id="3" idx="10"/>
            <a:endCxn id="15" idx="6"/>
          </p:cNvCxnSpPr>
          <p:nvPr>
            <p:custDataLst>
              <p:tags r:id="rId33"/>
            </p:custDataLst>
          </p:nvPr>
        </p:nvCxnSpPr>
        <p:spPr>
          <a:xfrm>
            <a:off x="2076121" y="2333070"/>
            <a:ext cx="1317634" cy="0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cxnSp>
        <p:nvCxnSpPr>
          <p:cNvPr id="35" name="Straight Arrow Connector 34"/>
          <p:cNvCxnSpPr>
            <a:endCxn id="18" idx="6"/>
          </p:cNvCxnSpPr>
          <p:nvPr>
            <p:custDataLst>
              <p:tags r:id="rId34"/>
            </p:custDataLst>
          </p:nvPr>
        </p:nvCxnSpPr>
        <p:spPr>
          <a:xfrm>
            <a:off x="4015834" y="2333070"/>
            <a:ext cx="1326207" cy="0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cxnSp>
        <p:nvCxnSpPr>
          <p:cNvPr id="36" name="Straight Arrow Connector 35"/>
          <p:cNvCxnSpPr>
            <a:stCxn id="17" idx="10"/>
            <a:endCxn id="16" idx="6"/>
          </p:cNvCxnSpPr>
          <p:nvPr>
            <p:custDataLst>
              <p:tags r:id="rId35"/>
            </p:custDataLst>
          </p:nvPr>
        </p:nvCxnSpPr>
        <p:spPr>
          <a:xfrm>
            <a:off x="2076121" y="4043790"/>
            <a:ext cx="1317634" cy="0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cxnSp>
        <p:nvCxnSpPr>
          <p:cNvPr id="37" name="Straight Arrow Connector 36"/>
          <p:cNvCxnSpPr>
            <a:endCxn id="19" idx="6"/>
          </p:cNvCxnSpPr>
          <p:nvPr>
            <p:custDataLst>
              <p:tags r:id="rId36"/>
            </p:custDataLst>
          </p:nvPr>
        </p:nvCxnSpPr>
        <p:spPr>
          <a:xfrm>
            <a:off x="4015834" y="4043790"/>
            <a:ext cx="1326207" cy="0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cxnSp>
        <p:nvCxnSpPr>
          <p:cNvPr id="38" name="Straight Arrow Connector 37"/>
          <p:cNvCxnSpPr>
            <a:stCxn id="4" idx="8"/>
          </p:cNvCxnSpPr>
          <p:nvPr>
            <p:custDataLst>
              <p:tags r:id="rId37"/>
            </p:custDataLst>
          </p:nvPr>
        </p:nvCxnSpPr>
        <p:spPr>
          <a:xfrm>
            <a:off x="1765080" y="933390"/>
            <a:ext cx="0" cy="1088641"/>
          </a:xfrm>
          <a:prstGeom prst="straightConnector1">
            <a:avLst/>
          </a:prstGeom>
          <a:noFill/>
          <a:ln w="36720">
            <a:solidFill>
              <a:srgbClr val="FF0000"/>
            </a:solidFill>
            <a:custDash>
              <a:ds d="197000" sp="197000"/>
            </a:custDash>
            <a:headEnd type="arrow"/>
          </a:ln>
        </p:spPr>
      </p:cxnSp>
      <p:cxnSp>
        <p:nvCxnSpPr>
          <p:cNvPr id="39" name="Straight Arrow Connector 38"/>
          <p:cNvCxnSpPr/>
          <p:nvPr>
            <p:custDataLst>
              <p:tags r:id="rId38"/>
            </p:custDataLst>
          </p:nvPr>
        </p:nvCxnSpPr>
        <p:spPr>
          <a:xfrm>
            <a:off x="1765080" y="2644111"/>
            <a:ext cx="0" cy="1088639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cxnSp>
        <p:nvCxnSpPr>
          <p:cNvPr id="40" name="Straight Arrow Connector 39"/>
          <p:cNvCxnSpPr>
            <a:stCxn id="16" idx="4"/>
          </p:cNvCxnSpPr>
          <p:nvPr>
            <p:custDataLst>
              <p:tags r:id="rId39"/>
            </p:custDataLst>
          </p:nvPr>
        </p:nvCxnSpPr>
        <p:spPr>
          <a:xfrm flipV="1">
            <a:off x="3704795" y="2644111"/>
            <a:ext cx="0" cy="1088639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cxnSp>
        <p:nvCxnSpPr>
          <p:cNvPr id="41" name="Straight Arrow Connector 40"/>
          <p:cNvCxnSpPr>
            <a:endCxn id="2" idx="8"/>
          </p:cNvCxnSpPr>
          <p:nvPr>
            <p:custDataLst>
              <p:tags r:id="rId40"/>
            </p:custDataLst>
          </p:nvPr>
        </p:nvCxnSpPr>
        <p:spPr>
          <a:xfrm flipV="1">
            <a:off x="3704795" y="933390"/>
            <a:ext cx="0" cy="1088641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cxnSp>
        <p:nvCxnSpPr>
          <p:cNvPr id="42" name="Straight Arrow Connector 41"/>
          <p:cNvCxnSpPr>
            <a:stCxn id="14" idx="8"/>
          </p:cNvCxnSpPr>
          <p:nvPr>
            <p:custDataLst>
              <p:tags r:id="rId41"/>
            </p:custDataLst>
          </p:nvPr>
        </p:nvCxnSpPr>
        <p:spPr>
          <a:xfrm>
            <a:off x="5653080" y="933390"/>
            <a:ext cx="0" cy="1088641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cxnSp>
        <p:nvCxnSpPr>
          <p:cNvPr id="43" name="Straight Arrow Connector 42"/>
          <p:cNvCxnSpPr>
            <a:endCxn id="19" idx="4"/>
          </p:cNvCxnSpPr>
          <p:nvPr>
            <p:custDataLst>
              <p:tags r:id="rId42"/>
            </p:custDataLst>
          </p:nvPr>
        </p:nvCxnSpPr>
        <p:spPr>
          <a:xfrm>
            <a:off x="5653080" y="2644111"/>
            <a:ext cx="0" cy="1088639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sp>
        <p:nvSpPr>
          <p:cNvPr id="44" name="Straight Connector 43"/>
          <p:cNvSpPr/>
          <p:nvPr>
            <p:custDataLst>
              <p:tags r:id="rId43"/>
            </p:custDataLst>
          </p:nvPr>
        </p:nvSpPr>
        <p:spPr>
          <a:xfrm>
            <a:off x="6741720" y="311310"/>
            <a:ext cx="933120" cy="0"/>
          </a:xfrm>
          <a:prstGeom prst="line">
            <a:avLst/>
          </a:prstGeom>
          <a:noFill/>
          <a:ln w="54720">
            <a:solidFill>
              <a:srgbClr val="000000"/>
            </a:solidFill>
            <a:prstDash val="solid"/>
          </a:ln>
        </p:spPr>
        <p:txBody>
          <a:bodyPr vert="horz" wrap="none" lIns="79597" tIns="48983" rIns="79597" bIns="48983" anchor="ctr" compatLnSpc="0"/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5" name="Freeform 44"/>
          <p:cNvSpPr/>
          <p:nvPr>
            <p:custDataLst>
              <p:tags r:id="rId44"/>
            </p:custDataLst>
          </p:nvPr>
        </p:nvSpPr>
        <p:spPr>
          <a:xfrm>
            <a:off x="6897240" y="12444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B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6?</a:t>
            </a:r>
          </a:p>
        </p:txBody>
      </p:sp>
      <p:sp>
        <p:nvSpPr>
          <p:cNvPr id="46" name="Freeform 45"/>
          <p:cNvSpPr/>
          <p:nvPr>
            <p:custDataLst>
              <p:tags r:id="rId45"/>
            </p:custDataLst>
          </p:nvPr>
        </p:nvSpPr>
        <p:spPr>
          <a:xfrm>
            <a:off x="6897240" y="4668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D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3?</a:t>
            </a:r>
          </a:p>
        </p:txBody>
      </p:sp>
      <p:sp>
        <p:nvSpPr>
          <p:cNvPr id="47" name="Freeform 46"/>
          <p:cNvSpPr/>
          <p:nvPr>
            <p:custDataLst>
              <p:tags r:id="rId46"/>
            </p:custDataLst>
          </p:nvPr>
        </p:nvSpPr>
        <p:spPr>
          <a:xfrm>
            <a:off x="1143000" y="1710990"/>
            <a:ext cx="1244160" cy="124416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noFill/>
          <a:ln w="54720">
            <a:solidFill>
              <a:srgbClr val="0000FF"/>
            </a:solidFill>
            <a:prstDash val="solid"/>
          </a:ln>
        </p:spPr>
        <p:txBody>
          <a:bodyPr vert="horz" wrap="none" lIns="79597" tIns="48983" rIns="79597" bIns="48983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8" name="Freeform 47"/>
          <p:cNvSpPr/>
          <p:nvPr>
            <p:custDataLst>
              <p:tags r:id="rId47"/>
            </p:custDataLst>
          </p:nvPr>
        </p:nvSpPr>
        <p:spPr>
          <a:xfrm>
            <a:off x="5187011" y="2923558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FF"/>
          </a:solidFill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7</a:t>
            </a:r>
          </a:p>
        </p:txBody>
      </p:sp>
      <p:sp>
        <p:nvSpPr>
          <p:cNvPr id="49" name="Freeform 48"/>
          <p:cNvSpPr/>
          <p:nvPr>
            <p:custDataLst>
              <p:tags r:id="rId48"/>
            </p:custDataLst>
          </p:nvPr>
        </p:nvSpPr>
        <p:spPr>
          <a:xfrm>
            <a:off x="5187011" y="122753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FF"/>
          </a:solidFill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509508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/>
          <p:cNvSpPr/>
          <p:nvPr>
            <p:custDataLst>
              <p:tags r:id="rId1"/>
            </p:custDataLst>
          </p:nvPr>
        </p:nvSpPr>
        <p:spPr>
          <a:xfrm>
            <a:off x="3393755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B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3" name="Freeform 2"/>
          <p:cNvSpPr/>
          <p:nvPr>
            <p:custDataLst>
              <p:tags r:id="rId2"/>
            </p:custDataLst>
          </p:nvPr>
        </p:nvSpPr>
        <p:spPr>
          <a:xfrm>
            <a:off x="1454040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D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4" name="Freeform 3"/>
          <p:cNvSpPr/>
          <p:nvPr>
            <p:custDataLst>
              <p:tags r:id="rId3"/>
            </p:custDataLst>
          </p:nvPr>
        </p:nvSpPr>
        <p:spPr>
          <a:xfrm>
            <a:off x="1454040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A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5" name="Freeform 4"/>
          <p:cNvSpPr/>
          <p:nvPr>
            <p:custDataLst>
              <p:tags r:id="rId4"/>
            </p:custDataLst>
          </p:nvPr>
        </p:nvSpPr>
        <p:spPr>
          <a:xfrm>
            <a:off x="3393998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B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6?</a:t>
            </a:r>
          </a:p>
        </p:txBody>
      </p:sp>
      <p:sp>
        <p:nvSpPr>
          <p:cNvPr id="6" name="Freeform 5"/>
          <p:cNvSpPr/>
          <p:nvPr>
            <p:custDataLst>
              <p:tags r:id="rId5"/>
            </p:custDataLst>
          </p:nvPr>
        </p:nvSpPr>
        <p:spPr>
          <a:xfrm>
            <a:off x="1454285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A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0</a:t>
            </a:r>
          </a:p>
        </p:txBody>
      </p:sp>
      <p:sp>
        <p:nvSpPr>
          <p:cNvPr id="7" name="Freeform 6"/>
          <p:cNvSpPr/>
          <p:nvPr>
            <p:custDataLst>
              <p:tags r:id="rId6"/>
            </p:custDataLst>
          </p:nvPr>
        </p:nvSpPr>
        <p:spPr>
          <a:xfrm>
            <a:off x="5342285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C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8" name="Freeform 7"/>
          <p:cNvSpPr/>
          <p:nvPr>
            <p:custDataLst>
              <p:tags r:id="rId7"/>
            </p:custDataLst>
          </p:nvPr>
        </p:nvSpPr>
        <p:spPr>
          <a:xfrm>
            <a:off x="1454285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D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3?</a:t>
            </a:r>
          </a:p>
        </p:txBody>
      </p:sp>
      <p:sp>
        <p:nvSpPr>
          <p:cNvPr id="9" name="Freeform 8"/>
          <p:cNvSpPr/>
          <p:nvPr>
            <p:custDataLst>
              <p:tags r:id="rId8"/>
            </p:custDataLst>
          </p:nvPr>
        </p:nvSpPr>
        <p:spPr>
          <a:xfrm>
            <a:off x="3393998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E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0" name="Freeform 9"/>
          <p:cNvSpPr/>
          <p:nvPr>
            <p:custDataLst>
              <p:tags r:id="rId9"/>
            </p:custDataLst>
          </p:nvPr>
        </p:nvSpPr>
        <p:spPr>
          <a:xfrm>
            <a:off x="3393998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H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1" name="Freeform 10"/>
          <p:cNvSpPr/>
          <p:nvPr>
            <p:custDataLst>
              <p:tags r:id="rId10"/>
            </p:custDataLst>
          </p:nvPr>
        </p:nvSpPr>
        <p:spPr>
          <a:xfrm>
            <a:off x="1454285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G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2" name="Freeform 11"/>
          <p:cNvSpPr/>
          <p:nvPr>
            <p:custDataLst>
              <p:tags r:id="rId11"/>
            </p:custDataLst>
          </p:nvPr>
        </p:nvSpPr>
        <p:spPr>
          <a:xfrm>
            <a:off x="5342285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F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3" name="Freeform 12"/>
          <p:cNvSpPr/>
          <p:nvPr>
            <p:custDataLst>
              <p:tags r:id="rId12"/>
            </p:custDataLst>
          </p:nvPr>
        </p:nvSpPr>
        <p:spPr>
          <a:xfrm>
            <a:off x="5342285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I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4" name="Freeform 13"/>
          <p:cNvSpPr/>
          <p:nvPr>
            <p:custDataLst>
              <p:tags r:id="rId13"/>
            </p:custDataLst>
          </p:nvPr>
        </p:nvSpPr>
        <p:spPr>
          <a:xfrm>
            <a:off x="5342040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C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5" name="Freeform 14"/>
          <p:cNvSpPr/>
          <p:nvPr>
            <p:custDataLst>
              <p:tags r:id="rId14"/>
            </p:custDataLst>
          </p:nvPr>
        </p:nvSpPr>
        <p:spPr>
          <a:xfrm>
            <a:off x="3393755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E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6" name="Freeform 15"/>
          <p:cNvSpPr/>
          <p:nvPr>
            <p:custDataLst>
              <p:tags r:id="rId15"/>
            </p:custDataLst>
          </p:nvPr>
        </p:nvSpPr>
        <p:spPr>
          <a:xfrm>
            <a:off x="3393755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H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7" name="Freeform 16"/>
          <p:cNvSpPr/>
          <p:nvPr>
            <p:custDataLst>
              <p:tags r:id="rId16"/>
            </p:custDataLst>
          </p:nvPr>
        </p:nvSpPr>
        <p:spPr>
          <a:xfrm>
            <a:off x="1454040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G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8" name="Freeform 17"/>
          <p:cNvSpPr/>
          <p:nvPr>
            <p:custDataLst>
              <p:tags r:id="rId17"/>
            </p:custDataLst>
          </p:nvPr>
        </p:nvSpPr>
        <p:spPr>
          <a:xfrm>
            <a:off x="5342040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F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9" name="Freeform 18"/>
          <p:cNvSpPr/>
          <p:nvPr>
            <p:custDataLst>
              <p:tags r:id="rId18"/>
            </p:custDataLst>
          </p:nvPr>
        </p:nvSpPr>
        <p:spPr>
          <a:xfrm>
            <a:off x="5342040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I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20" name="Freeform 19"/>
          <p:cNvSpPr/>
          <p:nvPr>
            <p:custDataLst>
              <p:tags r:id="rId19"/>
            </p:custDataLst>
          </p:nvPr>
        </p:nvSpPr>
        <p:spPr>
          <a:xfrm>
            <a:off x="2434919" y="32723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6</a:t>
            </a:r>
          </a:p>
        </p:txBody>
      </p:sp>
      <p:sp>
        <p:nvSpPr>
          <p:cNvPr id="21" name="Freeform 20"/>
          <p:cNvSpPr/>
          <p:nvPr>
            <p:custDataLst>
              <p:tags r:id="rId20"/>
            </p:custDataLst>
          </p:nvPr>
        </p:nvSpPr>
        <p:spPr>
          <a:xfrm>
            <a:off x="2434919" y="374867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2</a:t>
            </a:r>
          </a:p>
        </p:txBody>
      </p:sp>
      <p:sp>
        <p:nvSpPr>
          <p:cNvPr id="22" name="Freeform 21"/>
          <p:cNvSpPr/>
          <p:nvPr>
            <p:custDataLst>
              <p:tags r:id="rId21"/>
            </p:custDataLst>
          </p:nvPr>
        </p:nvSpPr>
        <p:spPr>
          <a:xfrm>
            <a:off x="2434919" y="203795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1</a:t>
            </a:r>
          </a:p>
        </p:txBody>
      </p:sp>
      <p:sp>
        <p:nvSpPr>
          <p:cNvPr id="23" name="Freeform 22"/>
          <p:cNvSpPr/>
          <p:nvPr>
            <p:custDataLst>
              <p:tags r:id="rId22"/>
            </p:custDataLst>
          </p:nvPr>
        </p:nvSpPr>
        <p:spPr>
          <a:xfrm>
            <a:off x="4270544" y="32723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3</a:t>
            </a:r>
          </a:p>
        </p:txBody>
      </p:sp>
      <p:sp>
        <p:nvSpPr>
          <p:cNvPr id="24" name="Freeform 23"/>
          <p:cNvSpPr/>
          <p:nvPr>
            <p:custDataLst>
              <p:tags r:id="rId23"/>
            </p:custDataLst>
          </p:nvPr>
        </p:nvSpPr>
        <p:spPr>
          <a:xfrm>
            <a:off x="4270544" y="374867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5</a:t>
            </a:r>
          </a:p>
        </p:txBody>
      </p:sp>
      <p:sp>
        <p:nvSpPr>
          <p:cNvPr id="25" name="Freeform 24"/>
          <p:cNvSpPr/>
          <p:nvPr>
            <p:custDataLst>
              <p:tags r:id="rId24"/>
            </p:custDataLst>
          </p:nvPr>
        </p:nvSpPr>
        <p:spPr>
          <a:xfrm>
            <a:off x="4270544" y="203795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7</a:t>
            </a:r>
          </a:p>
        </p:txBody>
      </p:sp>
      <p:sp>
        <p:nvSpPr>
          <p:cNvPr id="26" name="Freeform 25"/>
          <p:cNvSpPr/>
          <p:nvPr>
            <p:custDataLst>
              <p:tags r:id="rId25"/>
            </p:custDataLst>
          </p:nvPr>
        </p:nvSpPr>
        <p:spPr>
          <a:xfrm>
            <a:off x="1298521" y="1227287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3</a:t>
            </a:r>
          </a:p>
        </p:txBody>
      </p:sp>
      <p:sp>
        <p:nvSpPr>
          <p:cNvPr id="27" name="Freeform 26"/>
          <p:cNvSpPr/>
          <p:nvPr>
            <p:custDataLst>
              <p:tags r:id="rId26"/>
            </p:custDataLst>
          </p:nvPr>
        </p:nvSpPr>
        <p:spPr>
          <a:xfrm>
            <a:off x="1298521" y="292331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9</a:t>
            </a:r>
          </a:p>
        </p:txBody>
      </p:sp>
      <p:sp>
        <p:nvSpPr>
          <p:cNvPr id="28" name="Freeform 27"/>
          <p:cNvSpPr/>
          <p:nvPr>
            <p:custDataLst>
              <p:tags r:id="rId27"/>
            </p:custDataLst>
          </p:nvPr>
        </p:nvSpPr>
        <p:spPr>
          <a:xfrm>
            <a:off x="5186766" y="1227287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2</a:t>
            </a:r>
          </a:p>
        </p:txBody>
      </p:sp>
      <p:sp>
        <p:nvSpPr>
          <p:cNvPr id="29" name="Freeform 28"/>
          <p:cNvSpPr/>
          <p:nvPr>
            <p:custDataLst>
              <p:tags r:id="rId28"/>
            </p:custDataLst>
          </p:nvPr>
        </p:nvSpPr>
        <p:spPr>
          <a:xfrm>
            <a:off x="5186766" y="292331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4</a:t>
            </a:r>
          </a:p>
        </p:txBody>
      </p:sp>
      <p:sp>
        <p:nvSpPr>
          <p:cNvPr id="30" name="Freeform 29"/>
          <p:cNvSpPr/>
          <p:nvPr>
            <p:custDataLst>
              <p:tags r:id="rId29"/>
            </p:custDataLst>
          </p:nvPr>
        </p:nvSpPr>
        <p:spPr>
          <a:xfrm>
            <a:off x="3238235" y="1227287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1</a:t>
            </a:r>
          </a:p>
        </p:txBody>
      </p:sp>
      <p:sp>
        <p:nvSpPr>
          <p:cNvPr id="31" name="Freeform 30"/>
          <p:cNvSpPr/>
          <p:nvPr>
            <p:custDataLst>
              <p:tags r:id="rId30"/>
            </p:custDataLst>
          </p:nvPr>
        </p:nvSpPr>
        <p:spPr>
          <a:xfrm>
            <a:off x="3238235" y="292331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4</a:t>
            </a:r>
          </a:p>
        </p:txBody>
      </p:sp>
      <p:cxnSp>
        <p:nvCxnSpPr>
          <p:cNvPr id="32" name="Straight Arrow Connector 31"/>
          <p:cNvCxnSpPr>
            <a:stCxn id="4" idx="10"/>
            <a:endCxn id="2" idx="3"/>
          </p:cNvCxnSpPr>
          <p:nvPr>
            <p:custDataLst>
              <p:tags r:id="rId31"/>
            </p:custDataLst>
          </p:nvPr>
        </p:nvCxnSpPr>
        <p:spPr>
          <a:xfrm>
            <a:off x="2076121" y="622350"/>
            <a:ext cx="1317634" cy="0"/>
          </a:xfrm>
          <a:prstGeom prst="straightConnector1">
            <a:avLst/>
          </a:prstGeom>
          <a:noFill/>
          <a:ln w="36720">
            <a:solidFill>
              <a:srgbClr val="FF0000"/>
            </a:solidFill>
            <a:custDash>
              <a:ds d="197000" sp="197000"/>
            </a:custDash>
            <a:headEnd type="arrow"/>
          </a:ln>
        </p:spPr>
      </p:cxnSp>
      <p:cxnSp>
        <p:nvCxnSpPr>
          <p:cNvPr id="33" name="Straight Arrow Connector 32"/>
          <p:cNvCxnSpPr/>
          <p:nvPr>
            <p:custDataLst>
              <p:tags r:id="rId32"/>
            </p:custDataLst>
          </p:nvPr>
        </p:nvCxnSpPr>
        <p:spPr>
          <a:xfrm>
            <a:off x="4015834" y="622350"/>
            <a:ext cx="1326207" cy="0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cxnSp>
        <p:nvCxnSpPr>
          <p:cNvPr id="34" name="Straight Arrow Connector 33"/>
          <p:cNvCxnSpPr>
            <a:stCxn id="3" idx="10"/>
            <a:endCxn id="15" idx="6"/>
          </p:cNvCxnSpPr>
          <p:nvPr>
            <p:custDataLst>
              <p:tags r:id="rId33"/>
            </p:custDataLst>
          </p:nvPr>
        </p:nvCxnSpPr>
        <p:spPr>
          <a:xfrm>
            <a:off x="2076121" y="2333070"/>
            <a:ext cx="1317634" cy="0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cxnSp>
        <p:nvCxnSpPr>
          <p:cNvPr id="35" name="Straight Arrow Connector 34"/>
          <p:cNvCxnSpPr>
            <a:endCxn id="18" idx="6"/>
          </p:cNvCxnSpPr>
          <p:nvPr>
            <p:custDataLst>
              <p:tags r:id="rId34"/>
            </p:custDataLst>
          </p:nvPr>
        </p:nvCxnSpPr>
        <p:spPr>
          <a:xfrm>
            <a:off x="4015834" y="2333070"/>
            <a:ext cx="1326207" cy="0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cxnSp>
        <p:nvCxnSpPr>
          <p:cNvPr id="36" name="Straight Arrow Connector 35"/>
          <p:cNvCxnSpPr>
            <a:stCxn id="17" idx="10"/>
            <a:endCxn id="16" idx="6"/>
          </p:cNvCxnSpPr>
          <p:nvPr>
            <p:custDataLst>
              <p:tags r:id="rId35"/>
            </p:custDataLst>
          </p:nvPr>
        </p:nvCxnSpPr>
        <p:spPr>
          <a:xfrm>
            <a:off x="2076121" y="4043790"/>
            <a:ext cx="1317634" cy="0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cxnSp>
        <p:nvCxnSpPr>
          <p:cNvPr id="37" name="Straight Arrow Connector 36"/>
          <p:cNvCxnSpPr>
            <a:endCxn id="19" idx="6"/>
          </p:cNvCxnSpPr>
          <p:nvPr>
            <p:custDataLst>
              <p:tags r:id="rId36"/>
            </p:custDataLst>
          </p:nvPr>
        </p:nvCxnSpPr>
        <p:spPr>
          <a:xfrm>
            <a:off x="4015834" y="4043790"/>
            <a:ext cx="1326207" cy="0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cxnSp>
        <p:nvCxnSpPr>
          <p:cNvPr id="38" name="Straight Arrow Connector 37"/>
          <p:cNvCxnSpPr>
            <a:stCxn id="4" idx="8"/>
          </p:cNvCxnSpPr>
          <p:nvPr>
            <p:custDataLst>
              <p:tags r:id="rId37"/>
            </p:custDataLst>
          </p:nvPr>
        </p:nvCxnSpPr>
        <p:spPr>
          <a:xfrm>
            <a:off x="1765080" y="933390"/>
            <a:ext cx="0" cy="1088641"/>
          </a:xfrm>
          <a:prstGeom prst="straightConnector1">
            <a:avLst/>
          </a:prstGeom>
          <a:noFill/>
          <a:ln w="36720">
            <a:solidFill>
              <a:srgbClr val="FF0000"/>
            </a:solidFill>
            <a:custDash>
              <a:ds d="197000" sp="197000"/>
            </a:custDash>
            <a:headEnd type="arrow"/>
          </a:ln>
        </p:spPr>
      </p:cxnSp>
      <p:cxnSp>
        <p:nvCxnSpPr>
          <p:cNvPr id="39" name="Straight Arrow Connector 38"/>
          <p:cNvCxnSpPr/>
          <p:nvPr>
            <p:custDataLst>
              <p:tags r:id="rId38"/>
            </p:custDataLst>
          </p:nvPr>
        </p:nvCxnSpPr>
        <p:spPr>
          <a:xfrm>
            <a:off x="1765080" y="2644111"/>
            <a:ext cx="0" cy="1088639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cxnSp>
        <p:nvCxnSpPr>
          <p:cNvPr id="40" name="Straight Arrow Connector 39"/>
          <p:cNvCxnSpPr>
            <a:stCxn id="16" idx="4"/>
          </p:cNvCxnSpPr>
          <p:nvPr>
            <p:custDataLst>
              <p:tags r:id="rId39"/>
            </p:custDataLst>
          </p:nvPr>
        </p:nvCxnSpPr>
        <p:spPr>
          <a:xfrm flipV="1">
            <a:off x="3704795" y="2644111"/>
            <a:ext cx="0" cy="1088639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cxnSp>
        <p:nvCxnSpPr>
          <p:cNvPr id="41" name="Straight Arrow Connector 40"/>
          <p:cNvCxnSpPr>
            <a:endCxn id="2" idx="8"/>
          </p:cNvCxnSpPr>
          <p:nvPr>
            <p:custDataLst>
              <p:tags r:id="rId40"/>
            </p:custDataLst>
          </p:nvPr>
        </p:nvCxnSpPr>
        <p:spPr>
          <a:xfrm flipV="1">
            <a:off x="3704795" y="933390"/>
            <a:ext cx="0" cy="1088641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cxnSp>
        <p:nvCxnSpPr>
          <p:cNvPr id="42" name="Straight Arrow Connector 41"/>
          <p:cNvCxnSpPr>
            <a:stCxn id="14" idx="8"/>
          </p:cNvCxnSpPr>
          <p:nvPr>
            <p:custDataLst>
              <p:tags r:id="rId41"/>
            </p:custDataLst>
          </p:nvPr>
        </p:nvCxnSpPr>
        <p:spPr>
          <a:xfrm>
            <a:off x="5653080" y="933390"/>
            <a:ext cx="0" cy="1088641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cxnSp>
        <p:nvCxnSpPr>
          <p:cNvPr id="43" name="Straight Arrow Connector 42"/>
          <p:cNvCxnSpPr>
            <a:endCxn id="19" idx="4"/>
          </p:cNvCxnSpPr>
          <p:nvPr>
            <p:custDataLst>
              <p:tags r:id="rId42"/>
            </p:custDataLst>
          </p:nvPr>
        </p:nvCxnSpPr>
        <p:spPr>
          <a:xfrm>
            <a:off x="5653080" y="2644111"/>
            <a:ext cx="0" cy="1088639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sp>
        <p:nvSpPr>
          <p:cNvPr id="44" name="Straight Connector 43"/>
          <p:cNvSpPr/>
          <p:nvPr>
            <p:custDataLst>
              <p:tags r:id="rId43"/>
            </p:custDataLst>
          </p:nvPr>
        </p:nvSpPr>
        <p:spPr>
          <a:xfrm>
            <a:off x="6741720" y="311310"/>
            <a:ext cx="933120" cy="0"/>
          </a:xfrm>
          <a:prstGeom prst="line">
            <a:avLst/>
          </a:prstGeom>
          <a:noFill/>
          <a:ln w="54720">
            <a:solidFill>
              <a:srgbClr val="000000"/>
            </a:solidFill>
            <a:prstDash val="solid"/>
          </a:ln>
        </p:spPr>
        <p:txBody>
          <a:bodyPr vert="horz" wrap="none" lIns="79597" tIns="48983" rIns="79597" bIns="48983" anchor="ctr" compatLnSpc="0"/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5" name="Freeform 44"/>
          <p:cNvSpPr/>
          <p:nvPr>
            <p:custDataLst>
              <p:tags r:id="rId44"/>
            </p:custDataLst>
          </p:nvPr>
        </p:nvSpPr>
        <p:spPr>
          <a:xfrm>
            <a:off x="6897240" y="4668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B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6?</a:t>
            </a:r>
          </a:p>
        </p:txBody>
      </p:sp>
      <p:sp>
        <p:nvSpPr>
          <p:cNvPr id="46" name="Freeform 45"/>
          <p:cNvSpPr/>
          <p:nvPr>
            <p:custDataLst>
              <p:tags r:id="rId45"/>
            </p:custDataLst>
          </p:nvPr>
        </p:nvSpPr>
        <p:spPr>
          <a:xfrm>
            <a:off x="1143000" y="1710990"/>
            <a:ext cx="1244160" cy="124416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noFill/>
          <a:ln w="54720">
            <a:solidFill>
              <a:srgbClr val="0000FF"/>
            </a:solidFill>
            <a:prstDash val="solid"/>
          </a:ln>
        </p:spPr>
        <p:txBody>
          <a:bodyPr vert="horz" wrap="none" lIns="79597" tIns="48983" rIns="79597" bIns="48983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7" name="Freeform 46"/>
          <p:cNvSpPr/>
          <p:nvPr>
            <p:custDataLst>
              <p:tags r:id="rId46"/>
            </p:custDataLst>
          </p:nvPr>
        </p:nvSpPr>
        <p:spPr>
          <a:xfrm>
            <a:off x="5187011" y="2923558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FF"/>
          </a:solidFill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7</a:t>
            </a:r>
          </a:p>
        </p:txBody>
      </p:sp>
      <p:sp>
        <p:nvSpPr>
          <p:cNvPr id="48" name="Freeform 47"/>
          <p:cNvSpPr/>
          <p:nvPr>
            <p:custDataLst>
              <p:tags r:id="rId47"/>
            </p:custDataLst>
          </p:nvPr>
        </p:nvSpPr>
        <p:spPr>
          <a:xfrm>
            <a:off x="5187011" y="122753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FF"/>
          </a:solidFill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922370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/>
          <p:cNvSpPr/>
          <p:nvPr>
            <p:custDataLst>
              <p:tags r:id="rId1"/>
            </p:custDataLst>
          </p:nvPr>
        </p:nvSpPr>
        <p:spPr>
          <a:xfrm>
            <a:off x="3393755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B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3" name="Freeform 2"/>
          <p:cNvSpPr/>
          <p:nvPr>
            <p:custDataLst>
              <p:tags r:id="rId2"/>
            </p:custDataLst>
          </p:nvPr>
        </p:nvSpPr>
        <p:spPr>
          <a:xfrm>
            <a:off x="1454040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D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4" name="Freeform 3"/>
          <p:cNvSpPr/>
          <p:nvPr>
            <p:custDataLst>
              <p:tags r:id="rId3"/>
            </p:custDataLst>
          </p:nvPr>
        </p:nvSpPr>
        <p:spPr>
          <a:xfrm>
            <a:off x="1454040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A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5" name="Freeform 4"/>
          <p:cNvSpPr/>
          <p:nvPr>
            <p:custDataLst>
              <p:tags r:id="rId4"/>
            </p:custDataLst>
          </p:nvPr>
        </p:nvSpPr>
        <p:spPr>
          <a:xfrm>
            <a:off x="3393998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B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6?</a:t>
            </a:r>
          </a:p>
        </p:txBody>
      </p:sp>
      <p:sp>
        <p:nvSpPr>
          <p:cNvPr id="6" name="Freeform 5"/>
          <p:cNvSpPr/>
          <p:nvPr>
            <p:custDataLst>
              <p:tags r:id="rId5"/>
            </p:custDataLst>
          </p:nvPr>
        </p:nvSpPr>
        <p:spPr>
          <a:xfrm>
            <a:off x="1454285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A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0</a:t>
            </a:r>
          </a:p>
        </p:txBody>
      </p:sp>
      <p:sp>
        <p:nvSpPr>
          <p:cNvPr id="7" name="Freeform 6"/>
          <p:cNvSpPr/>
          <p:nvPr>
            <p:custDataLst>
              <p:tags r:id="rId6"/>
            </p:custDataLst>
          </p:nvPr>
        </p:nvSpPr>
        <p:spPr>
          <a:xfrm>
            <a:off x="5342285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C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8" name="Freeform 7"/>
          <p:cNvSpPr/>
          <p:nvPr>
            <p:custDataLst>
              <p:tags r:id="rId7"/>
            </p:custDataLst>
          </p:nvPr>
        </p:nvSpPr>
        <p:spPr>
          <a:xfrm>
            <a:off x="1454285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D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3</a:t>
            </a:r>
          </a:p>
        </p:txBody>
      </p:sp>
      <p:sp>
        <p:nvSpPr>
          <p:cNvPr id="9" name="Freeform 8"/>
          <p:cNvSpPr/>
          <p:nvPr>
            <p:custDataLst>
              <p:tags r:id="rId8"/>
            </p:custDataLst>
          </p:nvPr>
        </p:nvSpPr>
        <p:spPr>
          <a:xfrm>
            <a:off x="3393998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E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0" name="Freeform 9"/>
          <p:cNvSpPr/>
          <p:nvPr>
            <p:custDataLst>
              <p:tags r:id="rId9"/>
            </p:custDataLst>
          </p:nvPr>
        </p:nvSpPr>
        <p:spPr>
          <a:xfrm>
            <a:off x="3393998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H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1" name="Freeform 10"/>
          <p:cNvSpPr/>
          <p:nvPr>
            <p:custDataLst>
              <p:tags r:id="rId10"/>
            </p:custDataLst>
          </p:nvPr>
        </p:nvSpPr>
        <p:spPr>
          <a:xfrm>
            <a:off x="1454285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G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2" name="Freeform 11"/>
          <p:cNvSpPr/>
          <p:nvPr>
            <p:custDataLst>
              <p:tags r:id="rId11"/>
            </p:custDataLst>
          </p:nvPr>
        </p:nvSpPr>
        <p:spPr>
          <a:xfrm>
            <a:off x="5342285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F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3" name="Freeform 12"/>
          <p:cNvSpPr/>
          <p:nvPr>
            <p:custDataLst>
              <p:tags r:id="rId12"/>
            </p:custDataLst>
          </p:nvPr>
        </p:nvSpPr>
        <p:spPr>
          <a:xfrm>
            <a:off x="5342285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I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4" name="Freeform 13"/>
          <p:cNvSpPr/>
          <p:nvPr>
            <p:custDataLst>
              <p:tags r:id="rId13"/>
            </p:custDataLst>
          </p:nvPr>
        </p:nvSpPr>
        <p:spPr>
          <a:xfrm>
            <a:off x="5342040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C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5" name="Freeform 14"/>
          <p:cNvSpPr/>
          <p:nvPr>
            <p:custDataLst>
              <p:tags r:id="rId14"/>
            </p:custDataLst>
          </p:nvPr>
        </p:nvSpPr>
        <p:spPr>
          <a:xfrm>
            <a:off x="3393755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E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6" name="Freeform 15"/>
          <p:cNvSpPr/>
          <p:nvPr>
            <p:custDataLst>
              <p:tags r:id="rId15"/>
            </p:custDataLst>
          </p:nvPr>
        </p:nvSpPr>
        <p:spPr>
          <a:xfrm>
            <a:off x="3393755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H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7" name="Freeform 16"/>
          <p:cNvSpPr/>
          <p:nvPr>
            <p:custDataLst>
              <p:tags r:id="rId16"/>
            </p:custDataLst>
          </p:nvPr>
        </p:nvSpPr>
        <p:spPr>
          <a:xfrm>
            <a:off x="1454040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G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8" name="Freeform 17"/>
          <p:cNvSpPr/>
          <p:nvPr>
            <p:custDataLst>
              <p:tags r:id="rId17"/>
            </p:custDataLst>
          </p:nvPr>
        </p:nvSpPr>
        <p:spPr>
          <a:xfrm>
            <a:off x="5342040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F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9" name="Freeform 18"/>
          <p:cNvSpPr/>
          <p:nvPr>
            <p:custDataLst>
              <p:tags r:id="rId18"/>
            </p:custDataLst>
          </p:nvPr>
        </p:nvSpPr>
        <p:spPr>
          <a:xfrm>
            <a:off x="5342040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I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20" name="Freeform 19"/>
          <p:cNvSpPr/>
          <p:nvPr>
            <p:custDataLst>
              <p:tags r:id="rId19"/>
            </p:custDataLst>
          </p:nvPr>
        </p:nvSpPr>
        <p:spPr>
          <a:xfrm>
            <a:off x="2434919" y="32723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6</a:t>
            </a:r>
          </a:p>
        </p:txBody>
      </p:sp>
      <p:sp>
        <p:nvSpPr>
          <p:cNvPr id="21" name="Freeform 20"/>
          <p:cNvSpPr/>
          <p:nvPr>
            <p:custDataLst>
              <p:tags r:id="rId20"/>
            </p:custDataLst>
          </p:nvPr>
        </p:nvSpPr>
        <p:spPr>
          <a:xfrm>
            <a:off x="2434919" y="374867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2</a:t>
            </a:r>
          </a:p>
        </p:txBody>
      </p:sp>
      <p:sp>
        <p:nvSpPr>
          <p:cNvPr id="22" name="Freeform 21"/>
          <p:cNvSpPr/>
          <p:nvPr>
            <p:custDataLst>
              <p:tags r:id="rId21"/>
            </p:custDataLst>
          </p:nvPr>
        </p:nvSpPr>
        <p:spPr>
          <a:xfrm>
            <a:off x="2434919" y="203795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1</a:t>
            </a:r>
          </a:p>
        </p:txBody>
      </p:sp>
      <p:sp>
        <p:nvSpPr>
          <p:cNvPr id="23" name="Freeform 22"/>
          <p:cNvSpPr/>
          <p:nvPr>
            <p:custDataLst>
              <p:tags r:id="rId22"/>
            </p:custDataLst>
          </p:nvPr>
        </p:nvSpPr>
        <p:spPr>
          <a:xfrm>
            <a:off x="4270544" y="32723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3</a:t>
            </a:r>
          </a:p>
        </p:txBody>
      </p:sp>
      <p:sp>
        <p:nvSpPr>
          <p:cNvPr id="24" name="Freeform 23"/>
          <p:cNvSpPr/>
          <p:nvPr>
            <p:custDataLst>
              <p:tags r:id="rId23"/>
            </p:custDataLst>
          </p:nvPr>
        </p:nvSpPr>
        <p:spPr>
          <a:xfrm>
            <a:off x="4270544" y="374867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5</a:t>
            </a:r>
          </a:p>
        </p:txBody>
      </p:sp>
      <p:sp>
        <p:nvSpPr>
          <p:cNvPr id="25" name="Freeform 24"/>
          <p:cNvSpPr/>
          <p:nvPr>
            <p:custDataLst>
              <p:tags r:id="rId24"/>
            </p:custDataLst>
          </p:nvPr>
        </p:nvSpPr>
        <p:spPr>
          <a:xfrm>
            <a:off x="4270544" y="203795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7</a:t>
            </a:r>
          </a:p>
        </p:txBody>
      </p:sp>
      <p:sp>
        <p:nvSpPr>
          <p:cNvPr id="26" name="Freeform 25"/>
          <p:cNvSpPr/>
          <p:nvPr>
            <p:custDataLst>
              <p:tags r:id="rId25"/>
            </p:custDataLst>
          </p:nvPr>
        </p:nvSpPr>
        <p:spPr>
          <a:xfrm>
            <a:off x="1298521" y="1227287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3</a:t>
            </a:r>
          </a:p>
        </p:txBody>
      </p:sp>
      <p:sp>
        <p:nvSpPr>
          <p:cNvPr id="27" name="Freeform 26"/>
          <p:cNvSpPr/>
          <p:nvPr>
            <p:custDataLst>
              <p:tags r:id="rId26"/>
            </p:custDataLst>
          </p:nvPr>
        </p:nvSpPr>
        <p:spPr>
          <a:xfrm>
            <a:off x="1298521" y="292331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9</a:t>
            </a:r>
          </a:p>
        </p:txBody>
      </p:sp>
      <p:sp>
        <p:nvSpPr>
          <p:cNvPr id="28" name="Freeform 27"/>
          <p:cNvSpPr/>
          <p:nvPr>
            <p:custDataLst>
              <p:tags r:id="rId27"/>
            </p:custDataLst>
          </p:nvPr>
        </p:nvSpPr>
        <p:spPr>
          <a:xfrm>
            <a:off x="5186766" y="1227287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2</a:t>
            </a:r>
          </a:p>
        </p:txBody>
      </p:sp>
      <p:sp>
        <p:nvSpPr>
          <p:cNvPr id="29" name="Freeform 28"/>
          <p:cNvSpPr/>
          <p:nvPr>
            <p:custDataLst>
              <p:tags r:id="rId28"/>
            </p:custDataLst>
          </p:nvPr>
        </p:nvSpPr>
        <p:spPr>
          <a:xfrm>
            <a:off x="5186766" y="292331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4</a:t>
            </a:r>
          </a:p>
        </p:txBody>
      </p:sp>
      <p:sp>
        <p:nvSpPr>
          <p:cNvPr id="30" name="Freeform 29"/>
          <p:cNvSpPr/>
          <p:nvPr>
            <p:custDataLst>
              <p:tags r:id="rId29"/>
            </p:custDataLst>
          </p:nvPr>
        </p:nvSpPr>
        <p:spPr>
          <a:xfrm>
            <a:off x="3238235" y="1227287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1</a:t>
            </a:r>
          </a:p>
        </p:txBody>
      </p:sp>
      <p:sp>
        <p:nvSpPr>
          <p:cNvPr id="31" name="Freeform 30"/>
          <p:cNvSpPr/>
          <p:nvPr>
            <p:custDataLst>
              <p:tags r:id="rId30"/>
            </p:custDataLst>
          </p:nvPr>
        </p:nvSpPr>
        <p:spPr>
          <a:xfrm>
            <a:off x="3238235" y="292331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4</a:t>
            </a:r>
          </a:p>
        </p:txBody>
      </p:sp>
      <p:cxnSp>
        <p:nvCxnSpPr>
          <p:cNvPr id="32" name="Straight Arrow Connector 31"/>
          <p:cNvCxnSpPr>
            <a:stCxn id="4" idx="10"/>
            <a:endCxn id="2" idx="3"/>
          </p:cNvCxnSpPr>
          <p:nvPr>
            <p:custDataLst>
              <p:tags r:id="rId31"/>
            </p:custDataLst>
          </p:nvPr>
        </p:nvCxnSpPr>
        <p:spPr>
          <a:xfrm>
            <a:off x="2076121" y="622350"/>
            <a:ext cx="1317634" cy="0"/>
          </a:xfrm>
          <a:prstGeom prst="straightConnector1">
            <a:avLst/>
          </a:prstGeom>
          <a:noFill/>
          <a:ln w="36720">
            <a:solidFill>
              <a:srgbClr val="FF0000"/>
            </a:solidFill>
            <a:custDash>
              <a:ds d="197000" sp="197000"/>
            </a:custDash>
            <a:headEnd type="arrow"/>
          </a:ln>
        </p:spPr>
      </p:cxnSp>
      <p:cxnSp>
        <p:nvCxnSpPr>
          <p:cNvPr id="33" name="Straight Arrow Connector 32"/>
          <p:cNvCxnSpPr/>
          <p:nvPr>
            <p:custDataLst>
              <p:tags r:id="rId32"/>
            </p:custDataLst>
          </p:nvPr>
        </p:nvCxnSpPr>
        <p:spPr>
          <a:xfrm>
            <a:off x="4015834" y="622350"/>
            <a:ext cx="1326207" cy="0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cxnSp>
        <p:nvCxnSpPr>
          <p:cNvPr id="34" name="Straight Arrow Connector 33"/>
          <p:cNvCxnSpPr>
            <a:stCxn id="3" idx="10"/>
            <a:endCxn id="15" idx="6"/>
          </p:cNvCxnSpPr>
          <p:nvPr>
            <p:custDataLst>
              <p:tags r:id="rId33"/>
            </p:custDataLst>
          </p:nvPr>
        </p:nvCxnSpPr>
        <p:spPr>
          <a:xfrm>
            <a:off x="2076121" y="2333070"/>
            <a:ext cx="1317634" cy="0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cxnSp>
        <p:nvCxnSpPr>
          <p:cNvPr id="35" name="Straight Arrow Connector 34"/>
          <p:cNvCxnSpPr>
            <a:endCxn id="18" idx="6"/>
          </p:cNvCxnSpPr>
          <p:nvPr>
            <p:custDataLst>
              <p:tags r:id="rId34"/>
            </p:custDataLst>
          </p:nvPr>
        </p:nvCxnSpPr>
        <p:spPr>
          <a:xfrm>
            <a:off x="4015834" y="2333070"/>
            <a:ext cx="1326207" cy="0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cxnSp>
        <p:nvCxnSpPr>
          <p:cNvPr id="36" name="Straight Arrow Connector 35"/>
          <p:cNvCxnSpPr>
            <a:stCxn id="17" idx="10"/>
            <a:endCxn id="16" idx="6"/>
          </p:cNvCxnSpPr>
          <p:nvPr>
            <p:custDataLst>
              <p:tags r:id="rId35"/>
            </p:custDataLst>
          </p:nvPr>
        </p:nvCxnSpPr>
        <p:spPr>
          <a:xfrm>
            <a:off x="2076121" y="4043790"/>
            <a:ext cx="1317634" cy="0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cxnSp>
        <p:nvCxnSpPr>
          <p:cNvPr id="37" name="Straight Arrow Connector 36"/>
          <p:cNvCxnSpPr>
            <a:endCxn id="19" idx="6"/>
          </p:cNvCxnSpPr>
          <p:nvPr>
            <p:custDataLst>
              <p:tags r:id="rId36"/>
            </p:custDataLst>
          </p:nvPr>
        </p:nvCxnSpPr>
        <p:spPr>
          <a:xfrm>
            <a:off x="4015834" y="4043790"/>
            <a:ext cx="1326207" cy="0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cxnSp>
        <p:nvCxnSpPr>
          <p:cNvPr id="38" name="Straight Arrow Connector 37"/>
          <p:cNvCxnSpPr>
            <a:stCxn id="4" idx="8"/>
          </p:cNvCxnSpPr>
          <p:nvPr>
            <p:custDataLst>
              <p:tags r:id="rId37"/>
            </p:custDataLst>
          </p:nvPr>
        </p:nvCxnSpPr>
        <p:spPr>
          <a:xfrm>
            <a:off x="1765080" y="933390"/>
            <a:ext cx="0" cy="1088641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39" name="Straight Arrow Connector 38"/>
          <p:cNvCxnSpPr/>
          <p:nvPr>
            <p:custDataLst>
              <p:tags r:id="rId38"/>
            </p:custDataLst>
          </p:nvPr>
        </p:nvCxnSpPr>
        <p:spPr>
          <a:xfrm>
            <a:off x="1765080" y="2644111"/>
            <a:ext cx="0" cy="1088639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cxnSp>
        <p:nvCxnSpPr>
          <p:cNvPr id="40" name="Straight Arrow Connector 39"/>
          <p:cNvCxnSpPr>
            <a:stCxn id="16" idx="4"/>
          </p:cNvCxnSpPr>
          <p:nvPr>
            <p:custDataLst>
              <p:tags r:id="rId39"/>
            </p:custDataLst>
          </p:nvPr>
        </p:nvCxnSpPr>
        <p:spPr>
          <a:xfrm flipV="1">
            <a:off x="3704795" y="2644111"/>
            <a:ext cx="0" cy="1088639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cxnSp>
        <p:nvCxnSpPr>
          <p:cNvPr id="41" name="Straight Arrow Connector 40"/>
          <p:cNvCxnSpPr>
            <a:endCxn id="2" idx="8"/>
          </p:cNvCxnSpPr>
          <p:nvPr>
            <p:custDataLst>
              <p:tags r:id="rId40"/>
            </p:custDataLst>
          </p:nvPr>
        </p:nvCxnSpPr>
        <p:spPr>
          <a:xfrm flipV="1">
            <a:off x="3704795" y="933390"/>
            <a:ext cx="0" cy="1088641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cxnSp>
        <p:nvCxnSpPr>
          <p:cNvPr id="42" name="Straight Arrow Connector 41"/>
          <p:cNvCxnSpPr>
            <a:stCxn id="14" idx="8"/>
          </p:cNvCxnSpPr>
          <p:nvPr>
            <p:custDataLst>
              <p:tags r:id="rId41"/>
            </p:custDataLst>
          </p:nvPr>
        </p:nvCxnSpPr>
        <p:spPr>
          <a:xfrm>
            <a:off x="5653080" y="933390"/>
            <a:ext cx="0" cy="1088641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cxnSp>
        <p:nvCxnSpPr>
          <p:cNvPr id="43" name="Straight Arrow Connector 42"/>
          <p:cNvCxnSpPr>
            <a:endCxn id="19" idx="4"/>
          </p:cNvCxnSpPr>
          <p:nvPr>
            <p:custDataLst>
              <p:tags r:id="rId42"/>
            </p:custDataLst>
          </p:nvPr>
        </p:nvCxnSpPr>
        <p:spPr>
          <a:xfrm>
            <a:off x="5653080" y="2644111"/>
            <a:ext cx="0" cy="1088639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sp>
        <p:nvSpPr>
          <p:cNvPr id="44" name="Straight Connector 43"/>
          <p:cNvSpPr/>
          <p:nvPr>
            <p:custDataLst>
              <p:tags r:id="rId43"/>
            </p:custDataLst>
          </p:nvPr>
        </p:nvSpPr>
        <p:spPr>
          <a:xfrm>
            <a:off x="6741720" y="311310"/>
            <a:ext cx="933120" cy="0"/>
          </a:xfrm>
          <a:prstGeom prst="line">
            <a:avLst/>
          </a:prstGeom>
          <a:noFill/>
          <a:ln w="54720">
            <a:solidFill>
              <a:srgbClr val="000000"/>
            </a:solidFill>
            <a:prstDash val="solid"/>
          </a:ln>
        </p:spPr>
        <p:txBody>
          <a:bodyPr vert="horz" wrap="none" lIns="79597" tIns="48983" rIns="79597" bIns="48983" anchor="ctr" compatLnSpc="0"/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5" name="Freeform 44"/>
          <p:cNvSpPr/>
          <p:nvPr>
            <p:custDataLst>
              <p:tags r:id="rId44"/>
            </p:custDataLst>
          </p:nvPr>
        </p:nvSpPr>
        <p:spPr>
          <a:xfrm>
            <a:off x="6897240" y="4668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B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6?</a:t>
            </a:r>
          </a:p>
        </p:txBody>
      </p:sp>
      <p:sp>
        <p:nvSpPr>
          <p:cNvPr id="46" name="Freeform 45"/>
          <p:cNvSpPr/>
          <p:nvPr>
            <p:custDataLst>
              <p:tags r:id="rId45"/>
            </p:custDataLst>
          </p:nvPr>
        </p:nvSpPr>
        <p:spPr>
          <a:xfrm>
            <a:off x="1143000" y="1710990"/>
            <a:ext cx="1244160" cy="124416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noFill/>
          <a:ln w="54720">
            <a:solidFill>
              <a:srgbClr val="0000FF"/>
            </a:solidFill>
            <a:prstDash val="solid"/>
          </a:ln>
        </p:spPr>
        <p:txBody>
          <a:bodyPr vert="horz" wrap="none" lIns="79597" tIns="48983" rIns="79597" bIns="48983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7" name="Freeform 46"/>
          <p:cNvSpPr/>
          <p:nvPr>
            <p:custDataLst>
              <p:tags r:id="rId46"/>
            </p:custDataLst>
          </p:nvPr>
        </p:nvSpPr>
        <p:spPr>
          <a:xfrm>
            <a:off x="5187011" y="2923558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FF"/>
          </a:solidFill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7</a:t>
            </a:r>
          </a:p>
        </p:txBody>
      </p:sp>
      <p:sp>
        <p:nvSpPr>
          <p:cNvPr id="48" name="Freeform 47"/>
          <p:cNvSpPr/>
          <p:nvPr>
            <p:custDataLst>
              <p:tags r:id="rId47"/>
            </p:custDataLst>
          </p:nvPr>
        </p:nvSpPr>
        <p:spPr>
          <a:xfrm>
            <a:off x="5187011" y="122753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FF"/>
          </a:solidFill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494329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/>
          <p:cNvSpPr/>
          <p:nvPr>
            <p:custDataLst>
              <p:tags r:id="rId1"/>
            </p:custDataLst>
          </p:nvPr>
        </p:nvSpPr>
        <p:spPr>
          <a:xfrm>
            <a:off x="3393755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E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3" name="Freeform 2"/>
          <p:cNvSpPr/>
          <p:nvPr>
            <p:custDataLst>
              <p:tags r:id="rId2"/>
            </p:custDataLst>
          </p:nvPr>
        </p:nvSpPr>
        <p:spPr>
          <a:xfrm>
            <a:off x="1454040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G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4" name="Freeform 3"/>
          <p:cNvSpPr/>
          <p:nvPr>
            <p:custDataLst>
              <p:tags r:id="rId3"/>
            </p:custDataLst>
          </p:nvPr>
        </p:nvSpPr>
        <p:spPr>
          <a:xfrm>
            <a:off x="3393755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B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5" name="Freeform 4"/>
          <p:cNvSpPr/>
          <p:nvPr>
            <p:custDataLst>
              <p:tags r:id="rId4"/>
            </p:custDataLst>
          </p:nvPr>
        </p:nvSpPr>
        <p:spPr>
          <a:xfrm>
            <a:off x="1454040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D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6" name="Freeform 5"/>
          <p:cNvSpPr/>
          <p:nvPr>
            <p:custDataLst>
              <p:tags r:id="rId5"/>
            </p:custDataLst>
          </p:nvPr>
        </p:nvSpPr>
        <p:spPr>
          <a:xfrm>
            <a:off x="1454040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A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7" name="Freeform 6"/>
          <p:cNvSpPr/>
          <p:nvPr>
            <p:custDataLst>
              <p:tags r:id="rId6"/>
            </p:custDataLst>
          </p:nvPr>
        </p:nvSpPr>
        <p:spPr>
          <a:xfrm>
            <a:off x="3393998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B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6?</a:t>
            </a:r>
          </a:p>
        </p:txBody>
      </p:sp>
      <p:sp>
        <p:nvSpPr>
          <p:cNvPr id="8" name="Freeform 7"/>
          <p:cNvSpPr/>
          <p:nvPr>
            <p:custDataLst>
              <p:tags r:id="rId7"/>
            </p:custDataLst>
          </p:nvPr>
        </p:nvSpPr>
        <p:spPr>
          <a:xfrm>
            <a:off x="1454285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A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0</a:t>
            </a:r>
          </a:p>
        </p:txBody>
      </p:sp>
      <p:sp>
        <p:nvSpPr>
          <p:cNvPr id="9" name="Freeform 8"/>
          <p:cNvSpPr/>
          <p:nvPr>
            <p:custDataLst>
              <p:tags r:id="rId8"/>
            </p:custDataLst>
          </p:nvPr>
        </p:nvSpPr>
        <p:spPr>
          <a:xfrm>
            <a:off x="5342285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C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0" name="Freeform 9"/>
          <p:cNvSpPr/>
          <p:nvPr>
            <p:custDataLst>
              <p:tags r:id="rId9"/>
            </p:custDataLst>
          </p:nvPr>
        </p:nvSpPr>
        <p:spPr>
          <a:xfrm>
            <a:off x="1454285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D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3</a:t>
            </a:r>
          </a:p>
        </p:txBody>
      </p:sp>
      <p:sp>
        <p:nvSpPr>
          <p:cNvPr id="11" name="Freeform 10"/>
          <p:cNvSpPr/>
          <p:nvPr>
            <p:custDataLst>
              <p:tags r:id="rId10"/>
            </p:custDataLst>
          </p:nvPr>
        </p:nvSpPr>
        <p:spPr>
          <a:xfrm>
            <a:off x="3393998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E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4?</a:t>
            </a:r>
          </a:p>
        </p:txBody>
      </p:sp>
      <p:sp>
        <p:nvSpPr>
          <p:cNvPr id="12" name="Freeform 11"/>
          <p:cNvSpPr/>
          <p:nvPr>
            <p:custDataLst>
              <p:tags r:id="rId11"/>
            </p:custDataLst>
          </p:nvPr>
        </p:nvSpPr>
        <p:spPr>
          <a:xfrm>
            <a:off x="3393998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H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3" name="Freeform 12"/>
          <p:cNvSpPr/>
          <p:nvPr>
            <p:custDataLst>
              <p:tags r:id="rId12"/>
            </p:custDataLst>
          </p:nvPr>
        </p:nvSpPr>
        <p:spPr>
          <a:xfrm>
            <a:off x="1454285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G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12?</a:t>
            </a:r>
          </a:p>
        </p:txBody>
      </p:sp>
      <p:sp>
        <p:nvSpPr>
          <p:cNvPr id="14" name="Freeform 13"/>
          <p:cNvSpPr/>
          <p:nvPr>
            <p:custDataLst>
              <p:tags r:id="rId13"/>
            </p:custDataLst>
          </p:nvPr>
        </p:nvSpPr>
        <p:spPr>
          <a:xfrm>
            <a:off x="5342285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F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5" name="Freeform 14"/>
          <p:cNvSpPr/>
          <p:nvPr>
            <p:custDataLst>
              <p:tags r:id="rId14"/>
            </p:custDataLst>
          </p:nvPr>
        </p:nvSpPr>
        <p:spPr>
          <a:xfrm>
            <a:off x="5342285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I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6" name="Freeform 15"/>
          <p:cNvSpPr/>
          <p:nvPr>
            <p:custDataLst>
              <p:tags r:id="rId15"/>
            </p:custDataLst>
          </p:nvPr>
        </p:nvSpPr>
        <p:spPr>
          <a:xfrm>
            <a:off x="5342040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C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7" name="Freeform 16"/>
          <p:cNvSpPr/>
          <p:nvPr>
            <p:custDataLst>
              <p:tags r:id="rId16"/>
            </p:custDataLst>
          </p:nvPr>
        </p:nvSpPr>
        <p:spPr>
          <a:xfrm>
            <a:off x="3393755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H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8" name="Freeform 17"/>
          <p:cNvSpPr/>
          <p:nvPr>
            <p:custDataLst>
              <p:tags r:id="rId17"/>
            </p:custDataLst>
          </p:nvPr>
        </p:nvSpPr>
        <p:spPr>
          <a:xfrm>
            <a:off x="5342040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F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9" name="Freeform 18"/>
          <p:cNvSpPr/>
          <p:nvPr>
            <p:custDataLst>
              <p:tags r:id="rId18"/>
            </p:custDataLst>
          </p:nvPr>
        </p:nvSpPr>
        <p:spPr>
          <a:xfrm>
            <a:off x="5342040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I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20" name="Freeform 19"/>
          <p:cNvSpPr/>
          <p:nvPr>
            <p:custDataLst>
              <p:tags r:id="rId19"/>
            </p:custDataLst>
          </p:nvPr>
        </p:nvSpPr>
        <p:spPr>
          <a:xfrm>
            <a:off x="2434919" y="32723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6</a:t>
            </a:r>
          </a:p>
        </p:txBody>
      </p:sp>
      <p:sp>
        <p:nvSpPr>
          <p:cNvPr id="21" name="Freeform 20"/>
          <p:cNvSpPr/>
          <p:nvPr>
            <p:custDataLst>
              <p:tags r:id="rId20"/>
            </p:custDataLst>
          </p:nvPr>
        </p:nvSpPr>
        <p:spPr>
          <a:xfrm>
            <a:off x="2434919" y="374867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2</a:t>
            </a:r>
          </a:p>
        </p:txBody>
      </p:sp>
      <p:sp>
        <p:nvSpPr>
          <p:cNvPr id="22" name="Freeform 21"/>
          <p:cNvSpPr/>
          <p:nvPr>
            <p:custDataLst>
              <p:tags r:id="rId21"/>
            </p:custDataLst>
          </p:nvPr>
        </p:nvSpPr>
        <p:spPr>
          <a:xfrm>
            <a:off x="2434919" y="203795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1</a:t>
            </a:r>
          </a:p>
        </p:txBody>
      </p:sp>
      <p:sp>
        <p:nvSpPr>
          <p:cNvPr id="23" name="Freeform 22"/>
          <p:cNvSpPr/>
          <p:nvPr>
            <p:custDataLst>
              <p:tags r:id="rId22"/>
            </p:custDataLst>
          </p:nvPr>
        </p:nvSpPr>
        <p:spPr>
          <a:xfrm>
            <a:off x="4270544" y="32723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3</a:t>
            </a:r>
          </a:p>
        </p:txBody>
      </p:sp>
      <p:sp>
        <p:nvSpPr>
          <p:cNvPr id="24" name="Freeform 23"/>
          <p:cNvSpPr/>
          <p:nvPr>
            <p:custDataLst>
              <p:tags r:id="rId23"/>
            </p:custDataLst>
          </p:nvPr>
        </p:nvSpPr>
        <p:spPr>
          <a:xfrm>
            <a:off x="4270544" y="374867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5</a:t>
            </a:r>
          </a:p>
        </p:txBody>
      </p:sp>
      <p:sp>
        <p:nvSpPr>
          <p:cNvPr id="25" name="Freeform 24"/>
          <p:cNvSpPr/>
          <p:nvPr>
            <p:custDataLst>
              <p:tags r:id="rId24"/>
            </p:custDataLst>
          </p:nvPr>
        </p:nvSpPr>
        <p:spPr>
          <a:xfrm>
            <a:off x="4270544" y="203795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7</a:t>
            </a:r>
          </a:p>
        </p:txBody>
      </p:sp>
      <p:sp>
        <p:nvSpPr>
          <p:cNvPr id="26" name="Freeform 25"/>
          <p:cNvSpPr/>
          <p:nvPr>
            <p:custDataLst>
              <p:tags r:id="rId25"/>
            </p:custDataLst>
          </p:nvPr>
        </p:nvSpPr>
        <p:spPr>
          <a:xfrm>
            <a:off x="1298521" y="1227287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3</a:t>
            </a:r>
          </a:p>
        </p:txBody>
      </p:sp>
      <p:sp>
        <p:nvSpPr>
          <p:cNvPr id="27" name="Freeform 26"/>
          <p:cNvSpPr/>
          <p:nvPr>
            <p:custDataLst>
              <p:tags r:id="rId26"/>
            </p:custDataLst>
          </p:nvPr>
        </p:nvSpPr>
        <p:spPr>
          <a:xfrm>
            <a:off x="1298521" y="292331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9</a:t>
            </a:r>
          </a:p>
        </p:txBody>
      </p:sp>
      <p:sp>
        <p:nvSpPr>
          <p:cNvPr id="28" name="Freeform 27"/>
          <p:cNvSpPr/>
          <p:nvPr>
            <p:custDataLst>
              <p:tags r:id="rId27"/>
            </p:custDataLst>
          </p:nvPr>
        </p:nvSpPr>
        <p:spPr>
          <a:xfrm>
            <a:off x="5186766" y="1227287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2</a:t>
            </a:r>
          </a:p>
        </p:txBody>
      </p:sp>
      <p:sp>
        <p:nvSpPr>
          <p:cNvPr id="29" name="Freeform 28"/>
          <p:cNvSpPr/>
          <p:nvPr>
            <p:custDataLst>
              <p:tags r:id="rId28"/>
            </p:custDataLst>
          </p:nvPr>
        </p:nvSpPr>
        <p:spPr>
          <a:xfrm>
            <a:off x="5186766" y="292331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4</a:t>
            </a:r>
          </a:p>
        </p:txBody>
      </p:sp>
      <p:sp>
        <p:nvSpPr>
          <p:cNvPr id="30" name="Freeform 29"/>
          <p:cNvSpPr/>
          <p:nvPr>
            <p:custDataLst>
              <p:tags r:id="rId29"/>
            </p:custDataLst>
          </p:nvPr>
        </p:nvSpPr>
        <p:spPr>
          <a:xfrm>
            <a:off x="3238235" y="1227287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1</a:t>
            </a:r>
          </a:p>
        </p:txBody>
      </p:sp>
      <p:sp>
        <p:nvSpPr>
          <p:cNvPr id="31" name="Freeform 30"/>
          <p:cNvSpPr/>
          <p:nvPr>
            <p:custDataLst>
              <p:tags r:id="rId30"/>
            </p:custDataLst>
          </p:nvPr>
        </p:nvSpPr>
        <p:spPr>
          <a:xfrm>
            <a:off x="3238235" y="292331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4</a:t>
            </a:r>
          </a:p>
        </p:txBody>
      </p:sp>
      <p:cxnSp>
        <p:nvCxnSpPr>
          <p:cNvPr id="32" name="Straight Arrow Connector 31"/>
          <p:cNvCxnSpPr>
            <a:stCxn id="6" idx="10"/>
            <a:endCxn id="4" idx="3"/>
          </p:cNvCxnSpPr>
          <p:nvPr>
            <p:custDataLst>
              <p:tags r:id="rId31"/>
            </p:custDataLst>
          </p:nvPr>
        </p:nvCxnSpPr>
        <p:spPr>
          <a:xfrm>
            <a:off x="2076121" y="622350"/>
            <a:ext cx="1317634" cy="0"/>
          </a:xfrm>
          <a:prstGeom prst="straightConnector1">
            <a:avLst/>
          </a:prstGeom>
          <a:noFill/>
          <a:ln w="36720">
            <a:solidFill>
              <a:srgbClr val="FF0000"/>
            </a:solidFill>
            <a:custDash>
              <a:ds d="197000" sp="197000"/>
            </a:custDash>
            <a:headEnd type="arrow"/>
          </a:ln>
        </p:spPr>
      </p:cxnSp>
      <p:cxnSp>
        <p:nvCxnSpPr>
          <p:cNvPr id="33" name="Straight Arrow Connector 32"/>
          <p:cNvCxnSpPr/>
          <p:nvPr>
            <p:custDataLst>
              <p:tags r:id="rId32"/>
            </p:custDataLst>
          </p:nvPr>
        </p:nvCxnSpPr>
        <p:spPr>
          <a:xfrm>
            <a:off x="4015834" y="622350"/>
            <a:ext cx="1326207" cy="0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cxnSp>
        <p:nvCxnSpPr>
          <p:cNvPr id="34" name="Straight Arrow Connector 33"/>
          <p:cNvCxnSpPr>
            <a:stCxn id="5" idx="10"/>
            <a:endCxn id="2" idx="6"/>
          </p:cNvCxnSpPr>
          <p:nvPr>
            <p:custDataLst>
              <p:tags r:id="rId33"/>
            </p:custDataLst>
          </p:nvPr>
        </p:nvCxnSpPr>
        <p:spPr>
          <a:xfrm>
            <a:off x="2076121" y="2333070"/>
            <a:ext cx="1317634" cy="0"/>
          </a:xfrm>
          <a:prstGeom prst="straightConnector1">
            <a:avLst/>
          </a:prstGeom>
          <a:noFill/>
          <a:ln w="36720">
            <a:solidFill>
              <a:srgbClr val="FF0000"/>
            </a:solidFill>
            <a:custDash>
              <a:ds d="197000" sp="197000"/>
            </a:custDash>
            <a:headEnd type="arrow"/>
          </a:ln>
        </p:spPr>
      </p:cxnSp>
      <p:cxnSp>
        <p:nvCxnSpPr>
          <p:cNvPr id="35" name="Straight Arrow Connector 34"/>
          <p:cNvCxnSpPr>
            <a:endCxn id="18" idx="6"/>
          </p:cNvCxnSpPr>
          <p:nvPr>
            <p:custDataLst>
              <p:tags r:id="rId34"/>
            </p:custDataLst>
          </p:nvPr>
        </p:nvCxnSpPr>
        <p:spPr>
          <a:xfrm>
            <a:off x="4015834" y="2333070"/>
            <a:ext cx="1326207" cy="0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cxnSp>
        <p:nvCxnSpPr>
          <p:cNvPr id="36" name="Straight Arrow Connector 35"/>
          <p:cNvCxnSpPr>
            <a:stCxn id="3" idx="10"/>
            <a:endCxn id="17" idx="6"/>
          </p:cNvCxnSpPr>
          <p:nvPr>
            <p:custDataLst>
              <p:tags r:id="rId35"/>
            </p:custDataLst>
          </p:nvPr>
        </p:nvCxnSpPr>
        <p:spPr>
          <a:xfrm>
            <a:off x="2076121" y="4043790"/>
            <a:ext cx="1317634" cy="0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cxnSp>
        <p:nvCxnSpPr>
          <p:cNvPr id="37" name="Straight Arrow Connector 36"/>
          <p:cNvCxnSpPr>
            <a:endCxn id="19" idx="6"/>
          </p:cNvCxnSpPr>
          <p:nvPr>
            <p:custDataLst>
              <p:tags r:id="rId36"/>
            </p:custDataLst>
          </p:nvPr>
        </p:nvCxnSpPr>
        <p:spPr>
          <a:xfrm>
            <a:off x="4015834" y="4043790"/>
            <a:ext cx="1326207" cy="0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cxnSp>
        <p:nvCxnSpPr>
          <p:cNvPr id="38" name="Straight Arrow Connector 37"/>
          <p:cNvCxnSpPr>
            <a:stCxn id="6" idx="8"/>
          </p:cNvCxnSpPr>
          <p:nvPr>
            <p:custDataLst>
              <p:tags r:id="rId37"/>
            </p:custDataLst>
          </p:nvPr>
        </p:nvCxnSpPr>
        <p:spPr>
          <a:xfrm>
            <a:off x="1765080" y="933390"/>
            <a:ext cx="0" cy="1088641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39" name="Straight Arrow Connector 38"/>
          <p:cNvCxnSpPr/>
          <p:nvPr>
            <p:custDataLst>
              <p:tags r:id="rId38"/>
            </p:custDataLst>
          </p:nvPr>
        </p:nvCxnSpPr>
        <p:spPr>
          <a:xfrm>
            <a:off x="1765080" y="2644111"/>
            <a:ext cx="0" cy="1088639"/>
          </a:xfrm>
          <a:prstGeom prst="straightConnector1">
            <a:avLst/>
          </a:prstGeom>
          <a:noFill/>
          <a:ln w="36720">
            <a:solidFill>
              <a:srgbClr val="FF0000"/>
            </a:solidFill>
            <a:custDash>
              <a:ds d="197000" sp="197000"/>
            </a:custDash>
            <a:headEnd type="arrow"/>
          </a:ln>
        </p:spPr>
      </p:cxnSp>
      <p:cxnSp>
        <p:nvCxnSpPr>
          <p:cNvPr id="40" name="Straight Arrow Connector 39"/>
          <p:cNvCxnSpPr>
            <a:stCxn id="17" idx="4"/>
          </p:cNvCxnSpPr>
          <p:nvPr>
            <p:custDataLst>
              <p:tags r:id="rId39"/>
            </p:custDataLst>
          </p:nvPr>
        </p:nvCxnSpPr>
        <p:spPr>
          <a:xfrm flipV="1">
            <a:off x="3704795" y="2644111"/>
            <a:ext cx="0" cy="1088639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cxnSp>
        <p:nvCxnSpPr>
          <p:cNvPr id="41" name="Straight Arrow Connector 40"/>
          <p:cNvCxnSpPr>
            <a:endCxn id="4" idx="8"/>
          </p:cNvCxnSpPr>
          <p:nvPr>
            <p:custDataLst>
              <p:tags r:id="rId40"/>
            </p:custDataLst>
          </p:nvPr>
        </p:nvCxnSpPr>
        <p:spPr>
          <a:xfrm flipV="1">
            <a:off x="3704795" y="933390"/>
            <a:ext cx="0" cy="1088641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cxnSp>
        <p:nvCxnSpPr>
          <p:cNvPr id="42" name="Straight Arrow Connector 41"/>
          <p:cNvCxnSpPr>
            <a:stCxn id="16" idx="8"/>
          </p:cNvCxnSpPr>
          <p:nvPr>
            <p:custDataLst>
              <p:tags r:id="rId41"/>
            </p:custDataLst>
          </p:nvPr>
        </p:nvCxnSpPr>
        <p:spPr>
          <a:xfrm>
            <a:off x="5653080" y="933390"/>
            <a:ext cx="0" cy="1088641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cxnSp>
        <p:nvCxnSpPr>
          <p:cNvPr id="43" name="Straight Arrow Connector 42"/>
          <p:cNvCxnSpPr>
            <a:endCxn id="19" idx="4"/>
          </p:cNvCxnSpPr>
          <p:nvPr>
            <p:custDataLst>
              <p:tags r:id="rId42"/>
            </p:custDataLst>
          </p:nvPr>
        </p:nvCxnSpPr>
        <p:spPr>
          <a:xfrm>
            <a:off x="5653080" y="2644111"/>
            <a:ext cx="0" cy="1088639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sp>
        <p:nvSpPr>
          <p:cNvPr id="44" name="Straight Connector 43"/>
          <p:cNvSpPr/>
          <p:nvPr>
            <p:custDataLst>
              <p:tags r:id="rId43"/>
            </p:custDataLst>
          </p:nvPr>
        </p:nvSpPr>
        <p:spPr>
          <a:xfrm>
            <a:off x="6741720" y="311310"/>
            <a:ext cx="933120" cy="0"/>
          </a:xfrm>
          <a:prstGeom prst="line">
            <a:avLst/>
          </a:prstGeom>
          <a:noFill/>
          <a:ln w="54720">
            <a:solidFill>
              <a:srgbClr val="000000"/>
            </a:solidFill>
            <a:prstDash val="solid"/>
          </a:ln>
        </p:spPr>
        <p:txBody>
          <a:bodyPr vert="horz" wrap="none" lIns="79597" tIns="48983" rIns="79597" bIns="48983" anchor="ctr" compatLnSpc="0"/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5" name="Freeform 44"/>
          <p:cNvSpPr/>
          <p:nvPr>
            <p:custDataLst>
              <p:tags r:id="rId44"/>
            </p:custDataLst>
          </p:nvPr>
        </p:nvSpPr>
        <p:spPr>
          <a:xfrm>
            <a:off x="6897240" y="4668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B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6?</a:t>
            </a:r>
          </a:p>
        </p:txBody>
      </p:sp>
      <p:sp>
        <p:nvSpPr>
          <p:cNvPr id="46" name="Freeform 45"/>
          <p:cNvSpPr/>
          <p:nvPr>
            <p:custDataLst>
              <p:tags r:id="rId45"/>
            </p:custDataLst>
          </p:nvPr>
        </p:nvSpPr>
        <p:spPr>
          <a:xfrm>
            <a:off x="1143000" y="1710990"/>
            <a:ext cx="1244160" cy="124416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noFill/>
          <a:ln w="54720">
            <a:solidFill>
              <a:srgbClr val="0000FF"/>
            </a:solidFill>
            <a:prstDash val="solid"/>
          </a:ln>
        </p:spPr>
        <p:txBody>
          <a:bodyPr vert="horz" wrap="none" lIns="79597" tIns="48983" rIns="79597" bIns="48983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7" name="Freeform 46"/>
          <p:cNvSpPr/>
          <p:nvPr>
            <p:custDataLst>
              <p:tags r:id="rId46"/>
            </p:custDataLst>
          </p:nvPr>
        </p:nvSpPr>
        <p:spPr>
          <a:xfrm>
            <a:off x="5187011" y="2923558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FF"/>
          </a:solidFill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7</a:t>
            </a:r>
          </a:p>
        </p:txBody>
      </p:sp>
      <p:sp>
        <p:nvSpPr>
          <p:cNvPr id="48" name="Freeform 47"/>
          <p:cNvSpPr/>
          <p:nvPr>
            <p:custDataLst>
              <p:tags r:id="rId47"/>
            </p:custDataLst>
          </p:nvPr>
        </p:nvSpPr>
        <p:spPr>
          <a:xfrm>
            <a:off x="5187011" y="122753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FF"/>
          </a:solidFill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1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50">
            <p14:nvContentPartPr>
              <p14:cNvPr id="49" name="Ink 48"/>
              <p14:cNvContentPartPr/>
              <p14:nvPr/>
            </p14:nvContentPartPr>
            <p14:xfrm>
              <a:off x="1587600" y="1990080"/>
              <a:ext cx="1906920" cy="703440"/>
            </p14:xfrm>
          </p:contentPart>
        </mc:Choice>
        <mc:Fallback>
          <p:pic>
            <p:nvPicPr>
              <p:cNvPr id="49" name="Ink 48"/>
              <p:cNvPicPr/>
              <p:nvPr/>
            </p:nvPicPr>
            <p:blipFill>
              <a:blip r:embed="rId51"/>
              <a:stretch>
                <a:fillRect/>
              </a:stretch>
            </p:blipFill>
            <p:spPr>
              <a:xfrm>
                <a:off x="1581120" y="1985400"/>
                <a:ext cx="1915920" cy="7149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849252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/>
          <p:cNvSpPr/>
          <p:nvPr>
            <p:custDataLst>
              <p:tags r:id="rId1"/>
            </p:custDataLst>
          </p:nvPr>
        </p:nvSpPr>
        <p:spPr>
          <a:xfrm>
            <a:off x="3393755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E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3" name="Freeform 2"/>
          <p:cNvSpPr/>
          <p:nvPr>
            <p:custDataLst>
              <p:tags r:id="rId2"/>
            </p:custDataLst>
          </p:nvPr>
        </p:nvSpPr>
        <p:spPr>
          <a:xfrm>
            <a:off x="1454040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G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4" name="Freeform 3"/>
          <p:cNvSpPr/>
          <p:nvPr>
            <p:custDataLst>
              <p:tags r:id="rId3"/>
            </p:custDataLst>
          </p:nvPr>
        </p:nvSpPr>
        <p:spPr>
          <a:xfrm>
            <a:off x="3393755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B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5" name="Freeform 4"/>
          <p:cNvSpPr/>
          <p:nvPr>
            <p:custDataLst>
              <p:tags r:id="rId4"/>
            </p:custDataLst>
          </p:nvPr>
        </p:nvSpPr>
        <p:spPr>
          <a:xfrm>
            <a:off x="1454040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D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6" name="Freeform 5"/>
          <p:cNvSpPr/>
          <p:nvPr>
            <p:custDataLst>
              <p:tags r:id="rId5"/>
            </p:custDataLst>
          </p:nvPr>
        </p:nvSpPr>
        <p:spPr>
          <a:xfrm>
            <a:off x="1454040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A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7" name="Freeform 6"/>
          <p:cNvSpPr/>
          <p:nvPr>
            <p:custDataLst>
              <p:tags r:id="rId6"/>
            </p:custDataLst>
          </p:nvPr>
        </p:nvSpPr>
        <p:spPr>
          <a:xfrm>
            <a:off x="3393998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B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6?</a:t>
            </a:r>
          </a:p>
        </p:txBody>
      </p:sp>
      <p:sp>
        <p:nvSpPr>
          <p:cNvPr id="8" name="Freeform 7"/>
          <p:cNvSpPr/>
          <p:nvPr>
            <p:custDataLst>
              <p:tags r:id="rId7"/>
            </p:custDataLst>
          </p:nvPr>
        </p:nvSpPr>
        <p:spPr>
          <a:xfrm>
            <a:off x="1454285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A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0</a:t>
            </a:r>
          </a:p>
        </p:txBody>
      </p:sp>
      <p:sp>
        <p:nvSpPr>
          <p:cNvPr id="9" name="Freeform 8"/>
          <p:cNvSpPr/>
          <p:nvPr>
            <p:custDataLst>
              <p:tags r:id="rId8"/>
            </p:custDataLst>
          </p:nvPr>
        </p:nvSpPr>
        <p:spPr>
          <a:xfrm>
            <a:off x="5342285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C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0" name="Freeform 9"/>
          <p:cNvSpPr/>
          <p:nvPr>
            <p:custDataLst>
              <p:tags r:id="rId9"/>
            </p:custDataLst>
          </p:nvPr>
        </p:nvSpPr>
        <p:spPr>
          <a:xfrm>
            <a:off x="1454285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D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3</a:t>
            </a:r>
          </a:p>
        </p:txBody>
      </p:sp>
      <p:sp>
        <p:nvSpPr>
          <p:cNvPr id="11" name="Freeform 10"/>
          <p:cNvSpPr/>
          <p:nvPr>
            <p:custDataLst>
              <p:tags r:id="rId10"/>
            </p:custDataLst>
          </p:nvPr>
        </p:nvSpPr>
        <p:spPr>
          <a:xfrm>
            <a:off x="3393998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E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4?</a:t>
            </a:r>
          </a:p>
        </p:txBody>
      </p:sp>
      <p:sp>
        <p:nvSpPr>
          <p:cNvPr id="12" name="Freeform 11"/>
          <p:cNvSpPr/>
          <p:nvPr>
            <p:custDataLst>
              <p:tags r:id="rId11"/>
            </p:custDataLst>
          </p:nvPr>
        </p:nvSpPr>
        <p:spPr>
          <a:xfrm>
            <a:off x="3393998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H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3" name="Freeform 12"/>
          <p:cNvSpPr/>
          <p:nvPr>
            <p:custDataLst>
              <p:tags r:id="rId12"/>
            </p:custDataLst>
          </p:nvPr>
        </p:nvSpPr>
        <p:spPr>
          <a:xfrm>
            <a:off x="1454285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G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12?</a:t>
            </a:r>
          </a:p>
        </p:txBody>
      </p:sp>
      <p:sp>
        <p:nvSpPr>
          <p:cNvPr id="14" name="Freeform 13"/>
          <p:cNvSpPr/>
          <p:nvPr>
            <p:custDataLst>
              <p:tags r:id="rId13"/>
            </p:custDataLst>
          </p:nvPr>
        </p:nvSpPr>
        <p:spPr>
          <a:xfrm>
            <a:off x="5342285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F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5" name="Freeform 14"/>
          <p:cNvSpPr/>
          <p:nvPr>
            <p:custDataLst>
              <p:tags r:id="rId14"/>
            </p:custDataLst>
          </p:nvPr>
        </p:nvSpPr>
        <p:spPr>
          <a:xfrm>
            <a:off x="5342285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I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6" name="Freeform 15"/>
          <p:cNvSpPr/>
          <p:nvPr>
            <p:custDataLst>
              <p:tags r:id="rId15"/>
            </p:custDataLst>
          </p:nvPr>
        </p:nvSpPr>
        <p:spPr>
          <a:xfrm>
            <a:off x="5342040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C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7" name="Freeform 16"/>
          <p:cNvSpPr/>
          <p:nvPr>
            <p:custDataLst>
              <p:tags r:id="rId16"/>
            </p:custDataLst>
          </p:nvPr>
        </p:nvSpPr>
        <p:spPr>
          <a:xfrm>
            <a:off x="3393755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H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8" name="Freeform 17"/>
          <p:cNvSpPr/>
          <p:nvPr>
            <p:custDataLst>
              <p:tags r:id="rId17"/>
            </p:custDataLst>
          </p:nvPr>
        </p:nvSpPr>
        <p:spPr>
          <a:xfrm>
            <a:off x="5342040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F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9" name="Freeform 18"/>
          <p:cNvSpPr/>
          <p:nvPr>
            <p:custDataLst>
              <p:tags r:id="rId18"/>
            </p:custDataLst>
          </p:nvPr>
        </p:nvSpPr>
        <p:spPr>
          <a:xfrm>
            <a:off x="5342040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I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20" name="Freeform 19"/>
          <p:cNvSpPr/>
          <p:nvPr>
            <p:custDataLst>
              <p:tags r:id="rId19"/>
            </p:custDataLst>
          </p:nvPr>
        </p:nvSpPr>
        <p:spPr>
          <a:xfrm>
            <a:off x="2434919" y="32723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6</a:t>
            </a:r>
          </a:p>
        </p:txBody>
      </p:sp>
      <p:sp>
        <p:nvSpPr>
          <p:cNvPr id="21" name="Freeform 20"/>
          <p:cNvSpPr/>
          <p:nvPr>
            <p:custDataLst>
              <p:tags r:id="rId20"/>
            </p:custDataLst>
          </p:nvPr>
        </p:nvSpPr>
        <p:spPr>
          <a:xfrm>
            <a:off x="2434919" y="374867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2</a:t>
            </a:r>
          </a:p>
        </p:txBody>
      </p:sp>
      <p:sp>
        <p:nvSpPr>
          <p:cNvPr id="22" name="Freeform 21"/>
          <p:cNvSpPr/>
          <p:nvPr>
            <p:custDataLst>
              <p:tags r:id="rId21"/>
            </p:custDataLst>
          </p:nvPr>
        </p:nvSpPr>
        <p:spPr>
          <a:xfrm>
            <a:off x="2434919" y="203795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1</a:t>
            </a:r>
          </a:p>
        </p:txBody>
      </p:sp>
      <p:sp>
        <p:nvSpPr>
          <p:cNvPr id="23" name="Freeform 22"/>
          <p:cNvSpPr/>
          <p:nvPr>
            <p:custDataLst>
              <p:tags r:id="rId22"/>
            </p:custDataLst>
          </p:nvPr>
        </p:nvSpPr>
        <p:spPr>
          <a:xfrm>
            <a:off x="4270544" y="32723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3</a:t>
            </a:r>
          </a:p>
        </p:txBody>
      </p:sp>
      <p:sp>
        <p:nvSpPr>
          <p:cNvPr id="24" name="Freeform 23"/>
          <p:cNvSpPr/>
          <p:nvPr>
            <p:custDataLst>
              <p:tags r:id="rId23"/>
            </p:custDataLst>
          </p:nvPr>
        </p:nvSpPr>
        <p:spPr>
          <a:xfrm>
            <a:off x="4270544" y="374867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5</a:t>
            </a:r>
          </a:p>
        </p:txBody>
      </p:sp>
      <p:sp>
        <p:nvSpPr>
          <p:cNvPr id="25" name="Freeform 24"/>
          <p:cNvSpPr/>
          <p:nvPr>
            <p:custDataLst>
              <p:tags r:id="rId24"/>
            </p:custDataLst>
          </p:nvPr>
        </p:nvSpPr>
        <p:spPr>
          <a:xfrm>
            <a:off x="4270544" y="203795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7</a:t>
            </a:r>
          </a:p>
        </p:txBody>
      </p:sp>
      <p:sp>
        <p:nvSpPr>
          <p:cNvPr id="26" name="Freeform 25"/>
          <p:cNvSpPr/>
          <p:nvPr>
            <p:custDataLst>
              <p:tags r:id="rId25"/>
            </p:custDataLst>
          </p:nvPr>
        </p:nvSpPr>
        <p:spPr>
          <a:xfrm>
            <a:off x="1298521" y="1227287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3</a:t>
            </a:r>
          </a:p>
        </p:txBody>
      </p:sp>
      <p:sp>
        <p:nvSpPr>
          <p:cNvPr id="27" name="Freeform 26"/>
          <p:cNvSpPr/>
          <p:nvPr>
            <p:custDataLst>
              <p:tags r:id="rId26"/>
            </p:custDataLst>
          </p:nvPr>
        </p:nvSpPr>
        <p:spPr>
          <a:xfrm>
            <a:off x="1298521" y="292331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9</a:t>
            </a:r>
          </a:p>
        </p:txBody>
      </p:sp>
      <p:sp>
        <p:nvSpPr>
          <p:cNvPr id="28" name="Freeform 27"/>
          <p:cNvSpPr/>
          <p:nvPr>
            <p:custDataLst>
              <p:tags r:id="rId27"/>
            </p:custDataLst>
          </p:nvPr>
        </p:nvSpPr>
        <p:spPr>
          <a:xfrm>
            <a:off x="5186766" y="1227287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2</a:t>
            </a:r>
          </a:p>
        </p:txBody>
      </p:sp>
      <p:sp>
        <p:nvSpPr>
          <p:cNvPr id="29" name="Freeform 28"/>
          <p:cNvSpPr/>
          <p:nvPr>
            <p:custDataLst>
              <p:tags r:id="rId28"/>
            </p:custDataLst>
          </p:nvPr>
        </p:nvSpPr>
        <p:spPr>
          <a:xfrm>
            <a:off x="5186766" y="292331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4</a:t>
            </a:r>
          </a:p>
        </p:txBody>
      </p:sp>
      <p:sp>
        <p:nvSpPr>
          <p:cNvPr id="30" name="Freeform 29"/>
          <p:cNvSpPr/>
          <p:nvPr>
            <p:custDataLst>
              <p:tags r:id="rId29"/>
            </p:custDataLst>
          </p:nvPr>
        </p:nvSpPr>
        <p:spPr>
          <a:xfrm>
            <a:off x="3238235" y="1227287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1</a:t>
            </a:r>
          </a:p>
        </p:txBody>
      </p:sp>
      <p:sp>
        <p:nvSpPr>
          <p:cNvPr id="31" name="Freeform 30"/>
          <p:cNvSpPr/>
          <p:nvPr>
            <p:custDataLst>
              <p:tags r:id="rId30"/>
            </p:custDataLst>
          </p:nvPr>
        </p:nvSpPr>
        <p:spPr>
          <a:xfrm>
            <a:off x="3238235" y="292331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4</a:t>
            </a:r>
          </a:p>
        </p:txBody>
      </p:sp>
      <p:cxnSp>
        <p:nvCxnSpPr>
          <p:cNvPr id="32" name="Straight Arrow Connector 31"/>
          <p:cNvCxnSpPr>
            <a:stCxn id="6" idx="10"/>
            <a:endCxn id="4" idx="3"/>
          </p:cNvCxnSpPr>
          <p:nvPr>
            <p:custDataLst>
              <p:tags r:id="rId31"/>
            </p:custDataLst>
          </p:nvPr>
        </p:nvCxnSpPr>
        <p:spPr>
          <a:xfrm>
            <a:off x="2076121" y="622350"/>
            <a:ext cx="1317634" cy="0"/>
          </a:xfrm>
          <a:prstGeom prst="straightConnector1">
            <a:avLst/>
          </a:prstGeom>
          <a:noFill/>
          <a:ln w="36720">
            <a:solidFill>
              <a:srgbClr val="FF0000"/>
            </a:solidFill>
            <a:custDash>
              <a:ds d="197000" sp="197000"/>
            </a:custDash>
            <a:headEnd type="arrow"/>
          </a:ln>
        </p:spPr>
      </p:cxnSp>
      <p:cxnSp>
        <p:nvCxnSpPr>
          <p:cNvPr id="33" name="Straight Arrow Connector 32"/>
          <p:cNvCxnSpPr/>
          <p:nvPr>
            <p:custDataLst>
              <p:tags r:id="rId32"/>
            </p:custDataLst>
          </p:nvPr>
        </p:nvCxnSpPr>
        <p:spPr>
          <a:xfrm>
            <a:off x="4015834" y="622350"/>
            <a:ext cx="1326207" cy="0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cxnSp>
        <p:nvCxnSpPr>
          <p:cNvPr id="34" name="Straight Arrow Connector 33"/>
          <p:cNvCxnSpPr>
            <a:stCxn id="5" idx="10"/>
            <a:endCxn id="2" idx="6"/>
          </p:cNvCxnSpPr>
          <p:nvPr>
            <p:custDataLst>
              <p:tags r:id="rId33"/>
            </p:custDataLst>
          </p:nvPr>
        </p:nvCxnSpPr>
        <p:spPr>
          <a:xfrm>
            <a:off x="2076121" y="2333070"/>
            <a:ext cx="1317634" cy="0"/>
          </a:xfrm>
          <a:prstGeom prst="straightConnector1">
            <a:avLst/>
          </a:prstGeom>
          <a:noFill/>
          <a:ln w="36720">
            <a:solidFill>
              <a:srgbClr val="FF0000"/>
            </a:solidFill>
            <a:custDash>
              <a:ds d="197000" sp="197000"/>
            </a:custDash>
            <a:headEnd type="arrow"/>
          </a:ln>
        </p:spPr>
      </p:cxnSp>
      <p:cxnSp>
        <p:nvCxnSpPr>
          <p:cNvPr id="35" name="Straight Arrow Connector 34"/>
          <p:cNvCxnSpPr>
            <a:endCxn id="18" idx="6"/>
          </p:cNvCxnSpPr>
          <p:nvPr>
            <p:custDataLst>
              <p:tags r:id="rId34"/>
            </p:custDataLst>
          </p:nvPr>
        </p:nvCxnSpPr>
        <p:spPr>
          <a:xfrm>
            <a:off x="4015834" y="2333070"/>
            <a:ext cx="1326207" cy="0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cxnSp>
        <p:nvCxnSpPr>
          <p:cNvPr id="36" name="Straight Arrow Connector 35"/>
          <p:cNvCxnSpPr>
            <a:stCxn id="3" idx="10"/>
            <a:endCxn id="17" idx="6"/>
          </p:cNvCxnSpPr>
          <p:nvPr>
            <p:custDataLst>
              <p:tags r:id="rId35"/>
            </p:custDataLst>
          </p:nvPr>
        </p:nvCxnSpPr>
        <p:spPr>
          <a:xfrm>
            <a:off x="2076121" y="4043790"/>
            <a:ext cx="1317634" cy="0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cxnSp>
        <p:nvCxnSpPr>
          <p:cNvPr id="37" name="Straight Arrow Connector 36"/>
          <p:cNvCxnSpPr>
            <a:endCxn id="19" idx="6"/>
          </p:cNvCxnSpPr>
          <p:nvPr>
            <p:custDataLst>
              <p:tags r:id="rId36"/>
            </p:custDataLst>
          </p:nvPr>
        </p:nvCxnSpPr>
        <p:spPr>
          <a:xfrm>
            <a:off x="4015834" y="4043790"/>
            <a:ext cx="1326207" cy="0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cxnSp>
        <p:nvCxnSpPr>
          <p:cNvPr id="38" name="Straight Arrow Connector 37"/>
          <p:cNvCxnSpPr>
            <a:stCxn id="6" idx="8"/>
          </p:cNvCxnSpPr>
          <p:nvPr>
            <p:custDataLst>
              <p:tags r:id="rId37"/>
            </p:custDataLst>
          </p:nvPr>
        </p:nvCxnSpPr>
        <p:spPr>
          <a:xfrm>
            <a:off x="1765080" y="933390"/>
            <a:ext cx="0" cy="1088641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39" name="Straight Arrow Connector 38"/>
          <p:cNvCxnSpPr/>
          <p:nvPr>
            <p:custDataLst>
              <p:tags r:id="rId38"/>
            </p:custDataLst>
          </p:nvPr>
        </p:nvCxnSpPr>
        <p:spPr>
          <a:xfrm>
            <a:off x="1765080" y="2644111"/>
            <a:ext cx="0" cy="1088639"/>
          </a:xfrm>
          <a:prstGeom prst="straightConnector1">
            <a:avLst/>
          </a:prstGeom>
          <a:noFill/>
          <a:ln w="36720">
            <a:solidFill>
              <a:srgbClr val="FF0000"/>
            </a:solidFill>
            <a:custDash>
              <a:ds d="197000" sp="197000"/>
            </a:custDash>
            <a:headEnd type="arrow"/>
          </a:ln>
        </p:spPr>
      </p:cxnSp>
      <p:cxnSp>
        <p:nvCxnSpPr>
          <p:cNvPr id="40" name="Straight Arrow Connector 39"/>
          <p:cNvCxnSpPr>
            <a:stCxn id="17" idx="4"/>
          </p:cNvCxnSpPr>
          <p:nvPr>
            <p:custDataLst>
              <p:tags r:id="rId39"/>
            </p:custDataLst>
          </p:nvPr>
        </p:nvCxnSpPr>
        <p:spPr>
          <a:xfrm flipV="1">
            <a:off x="3704795" y="2644111"/>
            <a:ext cx="0" cy="1088639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cxnSp>
        <p:nvCxnSpPr>
          <p:cNvPr id="41" name="Straight Arrow Connector 40"/>
          <p:cNvCxnSpPr>
            <a:endCxn id="4" idx="8"/>
          </p:cNvCxnSpPr>
          <p:nvPr>
            <p:custDataLst>
              <p:tags r:id="rId40"/>
            </p:custDataLst>
          </p:nvPr>
        </p:nvCxnSpPr>
        <p:spPr>
          <a:xfrm flipV="1">
            <a:off x="3704795" y="933390"/>
            <a:ext cx="0" cy="1088641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cxnSp>
        <p:nvCxnSpPr>
          <p:cNvPr id="42" name="Straight Arrow Connector 41"/>
          <p:cNvCxnSpPr>
            <a:stCxn id="16" idx="8"/>
          </p:cNvCxnSpPr>
          <p:nvPr>
            <p:custDataLst>
              <p:tags r:id="rId41"/>
            </p:custDataLst>
          </p:nvPr>
        </p:nvCxnSpPr>
        <p:spPr>
          <a:xfrm>
            <a:off x="5653080" y="933390"/>
            <a:ext cx="0" cy="1088641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cxnSp>
        <p:nvCxnSpPr>
          <p:cNvPr id="43" name="Straight Arrow Connector 42"/>
          <p:cNvCxnSpPr>
            <a:endCxn id="19" idx="4"/>
          </p:cNvCxnSpPr>
          <p:nvPr>
            <p:custDataLst>
              <p:tags r:id="rId42"/>
            </p:custDataLst>
          </p:nvPr>
        </p:nvCxnSpPr>
        <p:spPr>
          <a:xfrm>
            <a:off x="5653080" y="2644111"/>
            <a:ext cx="0" cy="1088639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sp>
        <p:nvSpPr>
          <p:cNvPr id="44" name="Straight Connector 43"/>
          <p:cNvSpPr/>
          <p:nvPr>
            <p:custDataLst>
              <p:tags r:id="rId43"/>
            </p:custDataLst>
          </p:nvPr>
        </p:nvSpPr>
        <p:spPr>
          <a:xfrm>
            <a:off x="6741720" y="311310"/>
            <a:ext cx="933120" cy="0"/>
          </a:xfrm>
          <a:prstGeom prst="line">
            <a:avLst/>
          </a:prstGeom>
          <a:noFill/>
          <a:ln w="54720">
            <a:solidFill>
              <a:srgbClr val="000000"/>
            </a:solidFill>
            <a:prstDash val="solid"/>
          </a:ln>
        </p:spPr>
        <p:txBody>
          <a:bodyPr vert="horz" wrap="none" lIns="79597" tIns="48983" rIns="79597" bIns="48983" anchor="ctr" compatLnSpc="0"/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5" name="Freeform 44"/>
          <p:cNvSpPr/>
          <p:nvPr>
            <p:custDataLst>
              <p:tags r:id="rId44"/>
            </p:custDataLst>
          </p:nvPr>
        </p:nvSpPr>
        <p:spPr>
          <a:xfrm>
            <a:off x="6897240" y="12444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B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6?</a:t>
            </a:r>
          </a:p>
        </p:txBody>
      </p:sp>
      <p:sp>
        <p:nvSpPr>
          <p:cNvPr id="46" name="Freeform 45"/>
          <p:cNvSpPr/>
          <p:nvPr>
            <p:custDataLst>
              <p:tags r:id="rId45"/>
            </p:custDataLst>
          </p:nvPr>
        </p:nvSpPr>
        <p:spPr>
          <a:xfrm>
            <a:off x="1143000" y="1710990"/>
            <a:ext cx="1244160" cy="124416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noFill/>
          <a:ln w="54720">
            <a:solidFill>
              <a:srgbClr val="0000FF"/>
            </a:solidFill>
            <a:prstDash val="solid"/>
          </a:ln>
        </p:spPr>
        <p:txBody>
          <a:bodyPr vert="horz" wrap="none" lIns="79597" tIns="48983" rIns="79597" bIns="48983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7" name="Freeform 46"/>
          <p:cNvSpPr/>
          <p:nvPr>
            <p:custDataLst>
              <p:tags r:id="rId46"/>
            </p:custDataLst>
          </p:nvPr>
        </p:nvSpPr>
        <p:spPr>
          <a:xfrm>
            <a:off x="5187011" y="2923558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FF"/>
          </a:solidFill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7</a:t>
            </a:r>
          </a:p>
        </p:txBody>
      </p:sp>
      <p:sp>
        <p:nvSpPr>
          <p:cNvPr id="48" name="Freeform 47"/>
          <p:cNvSpPr/>
          <p:nvPr>
            <p:custDataLst>
              <p:tags r:id="rId47"/>
            </p:custDataLst>
          </p:nvPr>
        </p:nvSpPr>
        <p:spPr>
          <a:xfrm>
            <a:off x="5187011" y="122753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FF"/>
          </a:solidFill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207194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/>
          <p:cNvSpPr/>
          <p:nvPr>
            <p:custDataLst>
              <p:tags r:id="rId1"/>
            </p:custDataLst>
          </p:nvPr>
        </p:nvSpPr>
        <p:spPr>
          <a:xfrm>
            <a:off x="3393755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E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3" name="Freeform 2"/>
          <p:cNvSpPr/>
          <p:nvPr>
            <p:custDataLst>
              <p:tags r:id="rId2"/>
            </p:custDataLst>
          </p:nvPr>
        </p:nvSpPr>
        <p:spPr>
          <a:xfrm>
            <a:off x="1454040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G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4" name="Freeform 3"/>
          <p:cNvSpPr/>
          <p:nvPr>
            <p:custDataLst>
              <p:tags r:id="rId3"/>
            </p:custDataLst>
          </p:nvPr>
        </p:nvSpPr>
        <p:spPr>
          <a:xfrm>
            <a:off x="3393755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B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5" name="Freeform 4"/>
          <p:cNvSpPr/>
          <p:nvPr>
            <p:custDataLst>
              <p:tags r:id="rId4"/>
            </p:custDataLst>
          </p:nvPr>
        </p:nvSpPr>
        <p:spPr>
          <a:xfrm>
            <a:off x="1454040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D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6" name="Freeform 5"/>
          <p:cNvSpPr/>
          <p:nvPr>
            <p:custDataLst>
              <p:tags r:id="rId5"/>
            </p:custDataLst>
          </p:nvPr>
        </p:nvSpPr>
        <p:spPr>
          <a:xfrm>
            <a:off x="1454040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A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7" name="Freeform 6"/>
          <p:cNvSpPr/>
          <p:nvPr>
            <p:custDataLst>
              <p:tags r:id="rId6"/>
            </p:custDataLst>
          </p:nvPr>
        </p:nvSpPr>
        <p:spPr>
          <a:xfrm>
            <a:off x="3393998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B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6?</a:t>
            </a:r>
          </a:p>
        </p:txBody>
      </p:sp>
      <p:sp>
        <p:nvSpPr>
          <p:cNvPr id="8" name="Freeform 7"/>
          <p:cNvSpPr/>
          <p:nvPr>
            <p:custDataLst>
              <p:tags r:id="rId7"/>
            </p:custDataLst>
          </p:nvPr>
        </p:nvSpPr>
        <p:spPr>
          <a:xfrm>
            <a:off x="1454285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A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0</a:t>
            </a:r>
          </a:p>
        </p:txBody>
      </p:sp>
      <p:sp>
        <p:nvSpPr>
          <p:cNvPr id="9" name="Freeform 8"/>
          <p:cNvSpPr/>
          <p:nvPr>
            <p:custDataLst>
              <p:tags r:id="rId8"/>
            </p:custDataLst>
          </p:nvPr>
        </p:nvSpPr>
        <p:spPr>
          <a:xfrm>
            <a:off x="5342285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C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0" name="Freeform 9"/>
          <p:cNvSpPr/>
          <p:nvPr>
            <p:custDataLst>
              <p:tags r:id="rId9"/>
            </p:custDataLst>
          </p:nvPr>
        </p:nvSpPr>
        <p:spPr>
          <a:xfrm>
            <a:off x="1454285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D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3</a:t>
            </a:r>
          </a:p>
        </p:txBody>
      </p:sp>
      <p:sp>
        <p:nvSpPr>
          <p:cNvPr id="11" name="Freeform 10"/>
          <p:cNvSpPr/>
          <p:nvPr>
            <p:custDataLst>
              <p:tags r:id="rId10"/>
            </p:custDataLst>
          </p:nvPr>
        </p:nvSpPr>
        <p:spPr>
          <a:xfrm>
            <a:off x="3393998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E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4?</a:t>
            </a:r>
          </a:p>
        </p:txBody>
      </p:sp>
      <p:sp>
        <p:nvSpPr>
          <p:cNvPr id="12" name="Freeform 11"/>
          <p:cNvSpPr/>
          <p:nvPr>
            <p:custDataLst>
              <p:tags r:id="rId11"/>
            </p:custDataLst>
          </p:nvPr>
        </p:nvSpPr>
        <p:spPr>
          <a:xfrm>
            <a:off x="3393998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H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3" name="Freeform 12"/>
          <p:cNvSpPr/>
          <p:nvPr>
            <p:custDataLst>
              <p:tags r:id="rId12"/>
            </p:custDataLst>
          </p:nvPr>
        </p:nvSpPr>
        <p:spPr>
          <a:xfrm>
            <a:off x="1454285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G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12?</a:t>
            </a:r>
          </a:p>
        </p:txBody>
      </p:sp>
      <p:sp>
        <p:nvSpPr>
          <p:cNvPr id="14" name="Freeform 13"/>
          <p:cNvSpPr/>
          <p:nvPr>
            <p:custDataLst>
              <p:tags r:id="rId13"/>
            </p:custDataLst>
          </p:nvPr>
        </p:nvSpPr>
        <p:spPr>
          <a:xfrm>
            <a:off x="5342285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F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5" name="Freeform 14"/>
          <p:cNvSpPr/>
          <p:nvPr>
            <p:custDataLst>
              <p:tags r:id="rId14"/>
            </p:custDataLst>
          </p:nvPr>
        </p:nvSpPr>
        <p:spPr>
          <a:xfrm>
            <a:off x="5342285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I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6" name="Freeform 15"/>
          <p:cNvSpPr/>
          <p:nvPr>
            <p:custDataLst>
              <p:tags r:id="rId15"/>
            </p:custDataLst>
          </p:nvPr>
        </p:nvSpPr>
        <p:spPr>
          <a:xfrm>
            <a:off x="5342040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C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7" name="Freeform 16"/>
          <p:cNvSpPr/>
          <p:nvPr>
            <p:custDataLst>
              <p:tags r:id="rId16"/>
            </p:custDataLst>
          </p:nvPr>
        </p:nvSpPr>
        <p:spPr>
          <a:xfrm>
            <a:off x="3393755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H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8" name="Freeform 17"/>
          <p:cNvSpPr/>
          <p:nvPr>
            <p:custDataLst>
              <p:tags r:id="rId17"/>
            </p:custDataLst>
          </p:nvPr>
        </p:nvSpPr>
        <p:spPr>
          <a:xfrm>
            <a:off x="5342040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F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9" name="Freeform 18"/>
          <p:cNvSpPr/>
          <p:nvPr>
            <p:custDataLst>
              <p:tags r:id="rId18"/>
            </p:custDataLst>
          </p:nvPr>
        </p:nvSpPr>
        <p:spPr>
          <a:xfrm>
            <a:off x="5342040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I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20" name="Freeform 19"/>
          <p:cNvSpPr/>
          <p:nvPr>
            <p:custDataLst>
              <p:tags r:id="rId19"/>
            </p:custDataLst>
          </p:nvPr>
        </p:nvSpPr>
        <p:spPr>
          <a:xfrm>
            <a:off x="2434919" y="32723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6</a:t>
            </a:r>
          </a:p>
        </p:txBody>
      </p:sp>
      <p:sp>
        <p:nvSpPr>
          <p:cNvPr id="21" name="Freeform 20"/>
          <p:cNvSpPr/>
          <p:nvPr>
            <p:custDataLst>
              <p:tags r:id="rId20"/>
            </p:custDataLst>
          </p:nvPr>
        </p:nvSpPr>
        <p:spPr>
          <a:xfrm>
            <a:off x="2434919" y="374867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2</a:t>
            </a:r>
          </a:p>
        </p:txBody>
      </p:sp>
      <p:sp>
        <p:nvSpPr>
          <p:cNvPr id="22" name="Freeform 21"/>
          <p:cNvSpPr/>
          <p:nvPr>
            <p:custDataLst>
              <p:tags r:id="rId21"/>
            </p:custDataLst>
          </p:nvPr>
        </p:nvSpPr>
        <p:spPr>
          <a:xfrm>
            <a:off x="2434919" y="203795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1</a:t>
            </a:r>
          </a:p>
        </p:txBody>
      </p:sp>
      <p:sp>
        <p:nvSpPr>
          <p:cNvPr id="23" name="Freeform 22"/>
          <p:cNvSpPr/>
          <p:nvPr>
            <p:custDataLst>
              <p:tags r:id="rId22"/>
            </p:custDataLst>
          </p:nvPr>
        </p:nvSpPr>
        <p:spPr>
          <a:xfrm>
            <a:off x="4270544" y="32723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3</a:t>
            </a:r>
          </a:p>
        </p:txBody>
      </p:sp>
      <p:sp>
        <p:nvSpPr>
          <p:cNvPr id="24" name="Freeform 23"/>
          <p:cNvSpPr/>
          <p:nvPr>
            <p:custDataLst>
              <p:tags r:id="rId23"/>
            </p:custDataLst>
          </p:nvPr>
        </p:nvSpPr>
        <p:spPr>
          <a:xfrm>
            <a:off x="4270544" y="374867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5</a:t>
            </a:r>
          </a:p>
        </p:txBody>
      </p:sp>
      <p:sp>
        <p:nvSpPr>
          <p:cNvPr id="25" name="Freeform 24"/>
          <p:cNvSpPr/>
          <p:nvPr>
            <p:custDataLst>
              <p:tags r:id="rId24"/>
            </p:custDataLst>
          </p:nvPr>
        </p:nvSpPr>
        <p:spPr>
          <a:xfrm>
            <a:off x="4270544" y="203795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7</a:t>
            </a:r>
          </a:p>
        </p:txBody>
      </p:sp>
      <p:sp>
        <p:nvSpPr>
          <p:cNvPr id="26" name="Freeform 25"/>
          <p:cNvSpPr/>
          <p:nvPr>
            <p:custDataLst>
              <p:tags r:id="rId25"/>
            </p:custDataLst>
          </p:nvPr>
        </p:nvSpPr>
        <p:spPr>
          <a:xfrm>
            <a:off x="1298521" y="1227287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3</a:t>
            </a:r>
          </a:p>
        </p:txBody>
      </p:sp>
      <p:sp>
        <p:nvSpPr>
          <p:cNvPr id="27" name="Freeform 26"/>
          <p:cNvSpPr/>
          <p:nvPr>
            <p:custDataLst>
              <p:tags r:id="rId26"/>
            </p:custDataLst>
          </p:nvPr>
        </p:nvSpPr>
        <p:spPr>
          <a:xfrm>
            <a:off x="1298521" y="292331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9</a:t>
            </a:r>
          </a:p>
        </p:txBody>
      </p:sp>
      <p:sp>
        <p:nvSpPr>
          <p:cNvPr id="28" name="Freeform 27"/>
          <p:cNvSpPr/>
          <p:nvPr>
            <p:custDataLst>
              <p:tags r:id="rId27"/>
            </p:custDataLst>
          </p:nvPr>
        </p:nvSpPr>
        <p:spPr>
          <a:xfrm>
            <a:off x="5186766" y="1227287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2</a:t>
            </a:r>
          </a:p>
        </p:txBody>
      </p:sp>
      <p:sp>
        <p:nvSpPr>
          <p:cNvPr id="29" name="Freeform 28"/>
          <p:cNvSpPr/>
          <p:nvPr>
            <p:custDataLst>
              <p:tags r:id="rId28"/>
            </p:custDataLst>
          </p:nvPr>
        </p:nvSpPr>
        <p:spPr>
          <a:xfrm>
            <a:off x="5186766" y="292331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4</a:t>
            </a:r>
          </a:p>
        </p:txBody>
      </p:sp>
      <p:sp>
        <p:nvSpPr>
          <p:cNvPr id="30" name="Freeform 29"/>
          <p:cNvSpPr/>
          <p:nvPr>
            <p:custDataLst>
              <p:tags r:id="rId29"/>
            </p:custDataLst>
          </p:nvPr>
        </p:nvSpPr>
        <p:spPr>
          <a:xfrm>
            <a:off x="3238235" y="1227287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1</a:t>
            </a:r>
          </a:p>
        </p:txBody>
      </p:sp>
      <p:sp>
        <p:nvSpPr>
          <p:cNvPr id="31" name="Freeform 30"/>
          <p:cNvSpPr/>
          <p:nvPr>
            <p:custDataLst>
              <p:tags r:id="rId30"/>
            </p:custDataLst>
          </p:nvPr>
        </p:nvSpPr>
        <p:spPr>
          <a:xfrm>
            <a:off x="3238235" y="292331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4</a:t>
            </a:r>
          </a:p>
        </p:txBody>
      </p:sp>
      <p:cxnSp>
        <p:nvCxnSpPr>
          <p:cNvPr id="32" name="Straight Arrow Connector 31"/>
          <p:cNvCxnSpPr>
            <a:stCxn id="6" idx="10"/>
            <a:endCxn id="4" idx="3"/>
          </p:cNvCxnSpPr>
          <p:nvPr>
            <p:custDataLst>
              <p:tags r:id="rId31"/>
            </p:custDataLst>
          </p:nvPr>
        </p:nvCxnSpPr>
        <p:spPr>
          <a:xfrm>
            <a:off x="2076121" y="622350"/>
            <a:ext cx="1317634" cy="0"/>
          </a:xfrm>
          <a:prstGeom prst="straightConnector1">
            <a:avLst/>
          </a:prstGeom>
          <a:noFill/>
          <a:ln w="36720">
            <a:solidFill>
              <a:srgbClr val="FF0000"/>
            </a:solidFill>
            <a:custDash>
              <a:ds d="197000" sp="197000"/>
            </a:custDash>
            <a:headEnd type="arrow"/>
          </a:ln>
        </p:spPr>
      </p:cxnSp>
      <p:cxnSp>
        <p:nvCxnSpPr>
          <p:cNvPr id="33" name="Straight Arrow Connector 32"/>
          <p:cNvCxnSpPr/>
          <p:nvPr>
            <p:custDataLst>
              <p:tags r:id="rId32"/>
            </p:custDataLst>
          </p:nvPr>
        </p:nvCxnSpPr>
        <p:spPr>
          <a:xfrm>
            <a:off x="4015834" y="622350"/>
            <a:ext cx="1326207" cy="0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cxnSp>
        <p:nvCxnSpPr>
          <p:cNvPr id="34" name="Straight Arrow Connector 33"/>
          <p:cNvCxnSpPr>
            <a:stCxn id="5" idx="10"/>
            <a:endCxn id="2" idx="6"/>
          </p:cNvCxnSpPr>
          <p:nvPr>
            <p:custDataLst>
              <p:tags r:id="rId33"/>
            </p:custDataLst>
          </p:nvPr>
        </p:nvCxnSpPr>
        <p:spPr>
          <a:xfrm>
            <a:off x="2076121" y="2333070"/>
            <a:ext cx="1317634" cy="0"/>
          </a:xfrm>
          <a:prstGeom prst="straightConnector1">
            <a:avLst/>
          </a:prstGeom>
          <a:noFill/>
          <a:ln w="36720">
            <a:solidFill>
              <a:srgbClr val="FF0000"/>
            </a:solidFill>
            <a:custDash>
              <a:ds d="197000" sp="197000"/>
            </a:custDash>
            <a:headEnd type="arrow"/>
          </a:ln>
        </p:spPr>
      </p:cxnSp>
      <p:cxnSp>
        <p:nvCxnSpPr>
          <p:cNvPr id="35" name="Straight Arrow Connector 34"/>
          <p:cNvCxnSpPr>
            <a:endCxn id="18" idx="6"/>
          </p:cNvCxnSpPr>
          <p:nvPr>
            <p:custDataLst>
              <p:tags r:id="rId34"/>
            </p:custDataLst>
          </p:nvPr>
        </p:nvCxnSpPr>
        <p:spPr>
          <a:xfrm>
            <a:off x="4015834" y="2333070"/>
            <a:ext cx="1326207" cy="0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cxnSp>
        <p:nvCxnSpPr>
          <p:cNvPr id="36" name="Straight Arrow Connector 35"/>
          <p:cNvCxnSpPr>
            <a:stCxn id="3" idx="10"/>
            <a:endCxn id="17" idx="6"/>
          </p:cNvCxnSpPr>
          <p:nvPr>
            <p:custDataLst>
              <p:tags r:id="rId35"/>
            </p:custDataLst>
          </p:nvPr>
        </p:nvCxnSpPr>
        <p:spPr>
          <a:xfrm>
            <a:off x="2076121" y="4043790"/>
            <a:ext cx="1317634" cy="0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cxnSp>
        <p:nvCxnSpPr>
          <p:cNvPr id="37" name="Straight Arrow Connector 36"/>
          <p:cNvCxnSpPr>
            <a:endCxn id="19" idx="6"/>
          </p:cNvCxnSpPr>
          <p:nvPr>
            <p:custDataLst>
              <p:tags r:id="rId36"/>
            </p:custDataLst>
          </p:nvPr>
        </p:nvCxnSpPr>
        <p:spPr>
          <a:xfrm>
            <a:off x="4015834" y="4043790"/>
            <a:ext cx="1326207" cy="0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cxnSp>
        <p:nvCxnSpPr>
          <p:cNvPr id="38" name="Straight Arrow Connector 37"/>
          <p:cNvCxnSpPr>
            <a:stCxn id="6" idx="8"/>
          </p:cNvCxnSpPr>
          <p:nvPr>
            <p:custDataLst>
              <p:tags r:id="rId37"/>
            </p:custDataLst>
          </p:nvPr>
        </p:nvCxnSpPr>
        <p:spPr>
          <a:xfrm>
            <a:off x="1765080" y="933390"/>
            <a:ext cx="0" cy="1088641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39" name="Straight Arrow Connector 38"/>
          <p:cNvCxnSpPr/>
          <p:nvPr>
            <p:custDataLst>
              <p:tags r:id="rId38"/>
            </p:custDataLst>
          </p:nvPr>
        </p:nvCxnSpPr>
        <p:spPr>
          <a:xfrm>
            <a:off x="1765080" y="2644111"/>
            <a:ext cx="0" cy="1088639"/>
          </a:xfrm>
          <a:prstGeom prst="straightConnector1">
            <a:avLst/>
          </a:prstGeom>
          <a:noFill/>
          <a:ln w="36720">
            <a:solidFill>
              <a:srgbClr val="FF0000"/>
            </a:solidFill>
            <a:custDash>
              <a:ds d="197000" sp="197000"/>
            </a:custDash>
            <a:headEnd type="arrow"/>
          </a:ln>
        </p:spPr>
      </p:cxnSp>
      <p:cxnSp>
        <p:nvCxnSpPr>
          <p:cNvPr id="40" name="Straight Arrow Connector 39"/>
          <p:cNvCxnSpPr>
            <a:stCxn id="17" idx="4"/>
          </p:cNvCxnSpPr>
          <p:nvPr>
            <p:custDataLst>
              <p:tags r:id="rId39"/>
            </p:custDataLst>
          </p:nvPr>
        </p:nvCxnSpPr>
        <p:spPr>
          <a:xfrm flipV="1">
            <a:off x="3704795" y="2644111"/>
            <a:ext cx="0" cy="1088639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cxnSp>
        <p:nvCxnSpPr>
          <p:cNvPr id="41" name="Straight Arrow Connector 40"/>
          <p:cNvCxnSpPr>
            <a:endCxn id="4" idx="8"/>
          </p:cNvCxnSpPr>
          <p:nvPr>
            <p:custDataLst>
              <p:tags r:id="rId40"/>
            </p:custDataLst>
          </p:nvPr>
        </p:nvCxnSpPr>
        <p:spPr>
          <a:xfrm flipV="1">
            <a:off x="3704795" y="933390"/>
            <a:ext cx="0" cy="1088641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cxnSp>
        <p:nvCxnSpPr>
          <p:cNvPr id="42" name="Straight Arrow Connector 41"/>
          <p:cNvCxnSpPr>
            <a:stCxn id="16" idx="8"/>
          </p:cNvCxnSpPr>
          <p:nvPr>
            <p:custDataLst>
              <p:tags r:id="rId41"/>
            </p:custDataLst>
          </p:nvPr>
        </p:nvCxnSpPr>
        <p:spPr>
          <a:xfrm>
            <a:off x="5653080" y="933390"/>
            <a:ext cx="0" cy="1088641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cxnSp>
        <p:nvCxnSpPr>
          <p:cNvPr id="43" name="Straight Arrow Connector 42"/>
          <p:cNvCxnSpPr>
            <a:endCxn id="19" idx="4"/>
          </p:cNvCxnSpPr>
          <p:nvPr>
            <p:custDataLst>
              <p:tags r:id="rId42"/>
            </p:custDataLst>
          </p:nvPr>
        </p:nvCxnSpPr>
        <p:spPr>
          <a:xfrm>
            <a:off x="5653080" y="2644111"/>
            <a:ext cx="0" cy="1088639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sp>
        <p:nvSpPr>
          <p:cNvPr id="44" name="Straight Connector 43"/>
          <p:cNvSpPr/>
          <p:nvPr>
            <p:custDataLst>
              <p:tags r:id="rId43"/>
            </p:custDataLst>
          </p:nvPr>
        </p:nvSpPr>
        <p:spPr>
          <a:xfrm>
            <a:off x="6741720" y="311310"/>
            <a:ext cx="933120" cy="0"/>
          </a:xfrm>
          <a:prstGeom prst="line">
            <a:avLst/>
          </a:prstGeom>
          <a:noFill/>
          <a:ln w="54720">
            <a:solidFill>
              <a:srgbClr val="000000"/>
            </a:solidFill>
            <a:prstDash val="solid"/>
          </a:ln>
        </p:spPr>
        <p:txBody>
          <a:bodyPr vert="horz" wrap="none" lIns="79597" tIns="48983" rIns="79597" bIns="48983" anchor="ctr" compatLnSpc="0"/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5" name="Freeform 44"/>
          <p:cNvSpPr/>
          <p:nvPr>
            <p:custDataLst>
              <p:tags r:id="rId44"/>
            </p:custDataLst>
          </p:nvPr>
        </p:nvSpPr>
        <p:spPr>
          <a:xfrm>
            <a:off x="6897240" y="12444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B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6?</a:t>
            </a:r>
          </a:p>
        </p:txBody>
      </p:sp>
      <p:sp>
        <p:nvSpPr>
          <p:cNvPr id="46" name="Freeform 45"/>
          <p:cNvSpPr/>
          <p:nvPr>
            <p:custDataLst>
              <p:tags r:id="rId45"/>
            </p:custDataLst>
          </p:nvPr>
        </p:nvSpPr>
        <p:spPr>
          <a:xfrm>
            <a:off x="1143000" y="1710990"/>
            <a:ext cx="1244160" cy="124416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noFill/>
          <a:ln w="54720">
            <a:solidFill>
              <a:srgbClr val="0000FF"/>
            </a:solidFill>
            <a:prstDash val="solid"/>
          </a:ln>
        </p:spPr>
        <p:txBody>
          <a:bodyPr vert="horz" wrap="none" lIns="79597" tIns="48983" rIns="79597" bIns="48983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7" name="Freeform 46"/>
          <p:cNvSpPr/>
          <p:nvPr>
            <p:custDataLst>
              <p:tags r:id="rId46"/>
            </p:custDataLst>
          </p:nvPr>
        </p:nvSpPr>
        <p:spPr>
          <a:xfrm>
            <a:off x="6897240" y="4668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E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4?</a:t>
            </a:r>
          </a:p>
        </p:txBody>
      </p:sp>
      <p:sp>
        <p:nvSpPr>
          <p:cNvPr id="48" name="Freeform 47"/>
          <p:cNvSpPr/>
          <p:nvPr>
            <p:custDataLst>
              <p:tags r:id="rId47"/>
            </p:custDataLst>
          </p:nvPr>
        </p:nvSpPr>
        <p:spPr>
          <a:xfrm>
            <a:off x="6897240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G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12?</a:t>
            </a:r>
          </a:p>
        </p:txBody>
      </p:sp>
      <p:sp>
        <p:nvSpPr>
          <p:cNvPr id="49" name="Freeform 48"/>
          <p:cNvSpPr/>
          <p:nvPr>
            <p:custDataLst>
              <p:tags r:id="rId48"/>
            </p:custDataLst>
          </p:nvPr>
        </p:nvSpPr>
        <p:spPr>
          <a:xfrm>
            <a:off x="5187011" y="2923558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FF"/>
          </a:solidFill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7</a:t>
            </a:r>
          </a:p>
        </p:txBody>
      </p:sp>
      <p:sp>
        <p:nvSpPr>
          <p:cNvPr id="50" name="Freeform 49"/>
          <p:cNvSpPr/>
          <p:nvPr>
            <p:custDataLst>
              <p:tags r:id="rId49"/>
            </p:custDataLst>
          </p:nvPr>
        </p:nvSpPr>
        <p:spPr>
          <a:xfrm>
            <a:off x="5187011" y="122753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FF"/>
          </a:solidFill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118348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/>
          <p:cNvSpPr/>
          <p:nvPr>
            <p:custDataLst>
              <p:tags r:id="rId1"/>
            </p:custDataLst>
          </p:nvPr>
        </p:nvSpPr>
        <p:spPr>
          <a:xfrm>
            <a:off x="3393755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E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3" name="Freeform 2"/>
          <p:cNvSpPr/>
          <p:nvPr>
            <p:custDataLst>
              <p:tags r:id="rId2"/>
            </p:custDataLst>
          </p:nvPr>
        </p:nvSpPr>
        <p:spPr>
          <a:xfrm>
            <a:off x="1454040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G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4" name="Freeform 3"/>
          <p:cNvSpPr/>
          <p:nvPr>
            <p:custDataLst>
              <p:tags r:id="rId3"/>
            </p:custDataLst>
          </p:nvPr>
        </p:nvSpPr>
        <p:spPr>
          <a:xfrm>
            <a:off x="3393755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B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5" name="Freeform 4"/>
          <p:cNvSpPr/>
          <p:nvPr>
            <p:custDataLst>
              <p:tags r:id="rId4"/>
            </p:custDataLst>
          </p:nvPr>
        </p:nvSpPr>
        <p:spPr>
          <a:xfrm>
            <a:off x="1454040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D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6" name="Freeform 5"/>
          <p:cNvSpPr/>
          <p:nvPr>
            <p:custDataLst>
              <p:tags r:id="rId5"/>
            </p:custDataLst>
          </p:nvPr>
        </p:nvSpPr>
        <p:spPr>
          <a:xfrm>
            <a:off x="1454040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A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7" name="Freeform 6"/>
          <p:cNvSpPr/>
          <p:nvPr>
            <p:custDataLst>
              <p:tags r:id="rId6"/>
            </p:custDataLst>
          </p:nvPr>
        </p:nvSpPr>
        <p:spPr>
          <a:xfrm>
            <a:off x="3393998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B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6?</a:t>
            </a:r>
          </a:p>
        </p:txBody>
      </p:sp>
      <p:sp>
        <p:nvSpPr>
          <p:cNvPr id="8" name="Freeform 7"/>
          <p:cNvSpPr/>
          <p:nvPr>
            <p:custDataLst>
              <p:tags r:id="rId7"/>
            </p:custDataLst>
          </p:nvPr>
        </p:nvSpPr>
        <p:spPr>
          <a:xfrm>
            <a:off x="1454285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A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0</a:t>
            </a:r>
          </a:p>
        </p:txBody>
      </p:sp>
      <p:sp>
        <p:nvSpPr>
          <p:cNvPr id="9" name="Freeform 8"/>
          <p:cNvSpPr/>
          <p:nvPr>
            <p:custDataLst>
              <p:tags r:id="rId8"/>
            </p:custDataLst>
          </p:nvPr>
        </p:nvSpPr>
        <p:spPr>
          <a:xfrm>
            <a:off x="5342285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C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0" name="Freeform 9"/>
          <p:cNvSpPr/>
          <p:nvPr>
            <p:custDataLst>
              <p:tags r:id="rId9"/>
            </p:custDataLst>
          </p:nvPr>
        </p:nvSpPr>
        <p:spPr>
          <a:xfrm>
            <a:off x="1454285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D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3</a:t>
            </a:r>
          </a:p>
        </p:txBody>
      </p:sp>
      <p:sp>
        <p:nvSpPr>
          <p:cNvPr id="11" name="Freeform 10"/>
          <p:cNvSpPr/>
          <p:nvPr>
            <p:custDataLst>
              <p:tags r:id="rId10"/>
            </p:custDataLst>
          </p:nvPr>
        </p:nvSpPr>
        <p:spPr>
          <a:xfrm>
            <a:off x="3393998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E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4?</a:t>
            </a:r>
          </a:p>
        </p:txBody>
      </p:sp>
      <p:sp>
        <p:nvSpPr>
          <p:cNvPr id="12" name="Freeform 11"/>
          <p:cNvSpPr/>
          <p:nvPr>
            <p:custDataLst>
              <p:tags r:id="rId11"/>
            </p:custDataLst>
          </p:nvPr>
        </p:nvSpPr>
        <p:spPr>
          <a:xfrm>
            <a:off x="3393998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H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3" name="Freeform 12"/>
          <p:cNvSpPr/>
          <p:nvPr>
            <p:custDataLst>
              <p:tags r:id="rId12"/>
            </p:custDataLst>
          </p:nvPr>
        </p:nvSpPr>
        <p:spPr>
          <a:xfrm>
            <a:off x="1454285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G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12?</a:t>
            </a:r>
          </a:p>
        </p:txBody>
      </p:sp>
      <p:sp>
        <p:nvSpPr>
          <p:cNvPr id="14" name="Freeform 13"/>
          <p:cNvSpPr/>
          <p:nvPr>
            <p:custDataLst>
              <p:tags r:id="rId13"/>
            </p:custDataLst>
          </p:nvPr>
        </p:nvSpPr>
        <p:spPr>
          <a:xfrm>
            <a:off x="5342285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F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5" name="Freeform 14"/>
          <p:cNvSpPr/>
          <p:nvPr>
            <p:custDataLst>
              <p:tags r:id="rId14"/>
            </p:custDataLst>
          </p:nvPr>
        </p:nvSpPr>
        <p:spPr>
          <a:xfrm>
            <a:off x="5342285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I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6" name="Freeform 15"/>
          <p:cNvSpPr/>
          <p:nvPr>
            <p:custDataLst>
              <p:tags r:id="rId15"/>
            </p:custDataLst>
          </p:nvPr>
        </p:nvSpPr>
        <p:spPr>
          <a:xfrm>
            <a:off x="5342040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C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7" name="Freeform 16"/>
          <p:cNvSpPr/>
          <p:nvPr>
            <p:custDataLst>
              <p:tags r:id="rId16"/>
            </p:custDataLst>
          </p:nvPr>
        </p:nvSpPr>
        <p:spPr>
          <a:xfrm>
            <a:off x="3393755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H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8" name="Freeform 17"/>
          <p:cNvSpPr/>
          <p:nvPr>
            <p:custDataLst>
              <p:tags r:id="rId17"/>
            </p:custDataLst>
          </p:nvPr>
        </p:nvSpPr>
        <p:spPr>
          <a:xfrm>
            <a:off x="5342040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F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9" name="Freeform 18"/>
          <p:cNvSpPr/>
          <p:nvPr>
            <p:custDataLst>
              <p:tags r:id="rId18"/>
            </p:custDataLst>
          </p:nvPr>
        </p:nvSpPr>
        <p:spPr>
          <a:xfrm>
            <a:off x="5342040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I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20" name="Freeform 19"/>
          <p:cNvSpPr/>
          <p:nvPr>
            <p:custDataLst>
              <p:tags r:id="rId19"/>
            </p:custDataLst>
          </p:nvPr>
        </p:nvSpPr>
        <p:spPr>
          <a:xfrm>
            <a:off x="2434919" y="32723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6</a:t>
            </a:r>
          </a:p>
        </p:txBody>
      </p:sp>
      <p:sp>
        <p:nvSpPr>
          <p:cNvPr id="21" name="Freeform 20"/>
          <p:cNvSpPr/>
          <p:nvPr>
            <p:custDataLst>
              <p:tags r:id="rId20"/>
            </p:custDataLst>
          </p:nvPr>
        </p:nvSpPr>
        <p:spPr>
          <a:xfrm>
            <a:off x="2434919" y="374867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2</a:t>
            </a:r>
          </a:p>
        </p:txBody>
      </p:sp>
      <p:sp>
        <p:nvSpPr>
          <p:cNvPr id="22" name="Freeform 21"/>
          <p:cNvSpPr/>
          <p:nvPr>
            <p:custDataLst>
              <p:tags r:id="rId21"/>
            </p:custDataLst>
          </p:nvPr>
        </p:nvSpPr>
        <p:spPr>
          <a:xfrm>
            <a:off x="2434919" y="203795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1</a:t>
            </a:r>
          </a:p>
        </p:txBody>
      </p:sp>
      <p:sp>
        <p:nvSpPr>
          <p:cNvPr id="23" name="Freeform 22"/>
          <p:cNvSpPr/>
          <p:nvPr>
            <p:custDataLst>
              <p:tags r:id="rId22"/>
            </p:custDataLst>
          </p:nvPr>
        </p:nvSpPr>
        <p:spPr>
          <a:xfrm>
            <a:off x="4270544" y="32723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3</a:t>
            </a:r>
          </a:p>
        </p:txBody>
      </p:sp>
      <p:sp>
        <p:nvSpPr>
          <p:cNvPr id="24" name="Freeform 23"/>
          <p:cNvSpPr/>
          <p:nvPr>
            <p:custDataLst>
              <p:tags r:id="rId23"/>
            </p:custDataLst>
          </p:nvPr>
        </p:nvSpPr>
        <p:spPr>
          <a:xfrm>
            <a:off x="4270544" y="374867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5</a:t>
            </a:r>
          </a:p>
        </p:txBody>
      </p:sp>
      <p:sp>
        <p:nvSpPr>
          <p:cNvPr id="25" name="Freeform 24"/>
          <p:cNvSpPr/>
          <p:nvPr>
            <p:custDataLst>
              <p:tags r:id="rId24"/>
            </p:custDataLst>
          </p:nvPr>
        </p:nvSpPr>
        <p:spPr>
          <a:xfrm>
            <a:off x="4270544" y="203795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7</a:t>
            </a:r>
          </a:p>
        </p:txBody>
      </p:sp>
      <p:sp>
        <p:nvSpPr>
          <p:cNvPr id="26" name="Freeform 25"/>
          <p:cNvSpPr/>
          <p:nvPr>
            <p:custDataLst>
              <p:tags r:id="rId25"/>
            </p:custDataLst>
          </p:nvPr>
        </p:nvSpPr>
        <p:spPr>
          <a:xfrm>
            <a:off x="1298521" y="1227287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3</a:t>
            </a:r>
          </a:p>
        </p:txBody>
      </p:sp>
      <p:sp>
        <p:nvSpPr>
          <p:cNvPr id="27" name="Freeform 26"/>
          <p:cNvSpPr/>
          <p:nvPr>
            <p:custDataLst>
              <p:tags r:id="rId26"/>
            </p:custDataLst>
          </p:nvPr>
        </p:nvSpPr>
        <p:spPr>
          <a:xfrm>
            <a:off x="1298521" y="292331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9</a:t>
            </a:r>
          </a:p>
        </p:txBody>
      </p:sp>
      <p:sp>
        <p:nvSpPr>
          <p:cNvPr id="28" name="Freeform 27"/>
          <p:cNvSpPr/>
          <p:nvPr>
            <p:custDataLst>
              <p:tags r:id="rId27"/>
            </p:custDataLst>
          </p:nvPr>
        </p:nvSpPr>
        <p:spPr>
          <a:xfrm>
            <a:off x="5186766" y="1227287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2</a:t>
            </a:r>
          </a:p>
        </p:txBody>
      </p:sp>
      <p:sp>
        <p:nvSpPr>
          <p:cNvPr id="29" name="Freeform 28"/>
          <p:cNvSpPr/>
          <p:nvPr>
            <p:custDataLst>
              <p:tags r:id="rId28"/>
            </p:custDataLst>
          </p:nvPr>
        </p:nvSpPr>
        <p:spPr>
          <a:xfrm>
            <a:off x="5186766" y="292331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4</a:t>
            </a:r>
          </a:p>
        </p:txBody>
      </p:sp>
      <p:sp>
        <p:nvSpPr>
          <p:cNvPr id="30" name="Freeform 29"/>
          <p:cNvSpPr/>
          <p:nvPr>
            <p:custDataLst>
              <p:tags r:id="rId29"/>
            </p:custDataLst>
          </p:nvPr>
        </p:nvSpPr>
        <p:spPr>
          <a:xfrm>
            <a:off x="3238235" y="1227287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1</a:t>
            </a:r>
          </a:p>
        </p:txBody>
      </p:sp>
      <p:sp>
        <p:nvSpPr>
          <p:cNvPr id="31" name="Freeform 30"/>
          <p:cNvSpPr/>
          <p:nvPr>
            <p:custDataLst>
              <p:tags r:id="rId30"/>
            </p:custDataLst>
          </p:nvPr>
        </p:nvSpPr>
        <p:spPr>
          <a:xfrm>
            <a:off x="3238235" y="292331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4</a:t>
            </a:r>
          </a:p>
        </p:txBody>
      </p:sp>
      <p:cxnSp>
        <p:nvCxnSpPr>
          <p:cNvPr id="32" name="Straight Arrow Connector 31"/>
          <p:cNvCxnSpPr>
            <a:stCxn id="6" idx="10"/>
            <a:endCxn id="4" idx="3"/>
          </p:cNvCxnSpPr>
          <p:nvPr>
            <p:custDataLst>
              <p:tags r:id="rId31"/>
            </p:custDataLst>
          </p:nvPr>
        </p:nvCxnSpPr>
        <p:spPr>
          <a:xfrm>
            <a:off x="2076121" y="622350"/>
            <a:ext cx="1317634" cy="0"/>
          </a:xfrm>
          <a:prstGeom prst="straightConnector1">
            <a:avLst/>
          </a:prstGeom>
          <a:noFill/>
          <a:ln w="36720">
            <a:solidFill>
              <a:srgbClr val="FF0000"/>
            </a:solidFill>
            <a:custDash>
              <a:ds d="197000" sp="197000"/>
            </a:custDash>
            <a:headEnd type="arrow"/>
          </a:ln>
        </p:spPr>
      </p:cxnSp>
      <p:cxnSp>
        <p:nvCxnSpPr>
          <p:cNvPr id="33" name="Straight Arrow Connector 32"/>
          <p:cNvCxnSpPr/>
          <p:nvPr>
            <p:custDataLst>
              <p:tags r:id="rId32"/>
            </p:custDataLst>
          </p:nvPr>
        </p:nvCxnSpPr>
        <p:spPr>
          <a:xfrm>
            <a:off x="4015834" y="622350"/>
            <a:ext cx="1326207" cy="0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cxnSp>
        <p:nvCxnSpPr>
          <p:cNvPr id="34" name="Straight Arrow Connector 33"/>
          <p:cNvCxnSpPr>
            <a:stCxn id="5" idx="10"/>
            <a:endCxn id="2" idx="6"/>
          </p:cNvCxnSpPr>
          <p:nvPr>
            <p:custDataLst>
              <p:tags r:id="rId33"/>
            </p:custDataLst>
          </p:nvPr>
        </p:nvCxnSpPr>
        <p:spPr>
          <a:xfrm>
            <a:off x="2076121" y="2333070"/>
            <a:ext cx="1317634" cy="0"/>
          </a:xfrm>
          <a:prstGeom prst="straightConnector1">
            <a:avLst/>
          </a:prstGeom>
          <a:noFill/>
          <a:ln w="36720">
            <a:solidFill>
              <a:srgbClr val="FF0000"/>
            </a:solidFill>
            <a:custDash>
              <a:ds d="197000" sp="197000"/>
            </a:custDash>
            <a:headEnd type="arrow"/>
          </a:ln>
        </p:spPr>
      </p:cxnSp>
      <p:cxnSp>
        <p:nvCxnSpPr>
          <p:cNvPr id="35" name="Straight Arrow Connector 34"/>
          <p:cNvCxnSpPr>
            <a:endCxn id="18" idx="6"/>
          </p:cNvCxnSpPr>
          <p:nvPr>
            <p:custDataLst>
              <p:tags r:id="rId34"/>
            </p:custDataLst>
          </p:nvPr>
        </p:nvCxnSpPr>
        <p:spPr>
          <a:xfrm>
            <a:off x="4015834" y="2333070"/>
            <a:ext cx="1326207" cy="0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cxnSp>
        <p:nvCxnSpPr>
          <p:cNvPr id="36" name="Straight Arrow Connector 35"/>
          <p:cNvCxnSpPr>
            <a:stCxn id="3" idx="10"/>
            <a:endCxn id="17" idx="6"/>
          </p:cNvCxnSpPr>
          <p:nvPr>
            <p:custDataLst>
              <p:tags r:id="rId35"/>
            </p:custDataLst>
          </p:nvPr>
        </p:nvCxnSpPr>
        <p:spPr>
          <a:xfrm>
            <a:off x="2076121" y="4043790"/>
            <a:ext cx="1317634" cy="0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cxnSp>
        <p:nvCxnSpPr>
          <p:cNvPr id="37" name="Straight Arrow Connector 36"/>
          <p:cNvCxnSpPr>
            <a:endCxn id="19" idx="6"/>
          </p:cNvCxnSpPr>
          <p:nvPr>
            <p:custDataLst>
              <p:tags r:id="rId36"/>
            </p:custDataLst>
          </p:nvPr>
        </p:nvCxnSpPr>
        <p:spPr>
          <a:xfrm>
            <a:off x="4015834" y="4043790"/>
            <a:ext cx="1326207" cy="0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cxnSp>
        <p:nvCxnSpPr>
          <p:cNvPr id="38" name="Straight Arrow Connector 37"/>
          <p:cNvCxnSpPr>
            <a:stCxn id="6" idx="8"/>
          </p:cNvCxnSpPr>
          <p:nvPr>
            <p:custDataLst>
              <p:tags r:id="rId37"/>
            </p:custDataLst>
          </p:nvPr>
        </p:nvCxnSpPr>
        <p:spPr>
          <a:xfrm>
            <a:off x="1765080" y="933390"/>
            <a:ext cx="0" cy="1088641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39" name="Straight Arrow Connector 38"/>
          <p:cNvCxnSpPr/>
          <p:nvPr>
            <p:custDataLst>
              <p:tags r:id="rId38"/>
            </p:custDataLst>
          </p:nvPr>
        </p:nvCxnSpPr>
        <p:spPr>
          <a:xfrm>
            <a:off x="1765080" y="2644111"/>
            <a:ext cx="0" cy="1088639"/>
          </a:xfrm>
          <a:prstGeom prst="straightConnector1">
            <a:avLst/>
          </a:prstGeom>
          <a:noFill/>
          <a:ln w="36720">
            <a:solidFill>
              <a:srgbClr val="FF0000"/>
            </a:solidFill>
            <a:custDash>
              <a:ds d="197000" sp="197000"/>
            </a:custDash>
            <a:headEnd type="arrow"/>
          </a:ln>
        </p:spPr>
      </p:cxnSp>
      <p:cxnSp>
        <p:nvCxnSpPr>
          <p:cNvPr id="40" name="Straight Arrow Connector 39"/>
          <p:cNvCxnSpPr>
            <a:stCxn id="17" idx="4"/>
          </p:cNvCxnSpPr>
          <p:nvPr>
            <p:custDataLst>
              <p:tags r:id="rId39"/>
            </p:custDataLst>
          </p:nvPr>
        </p:nvCxnSpPr>
        <p:spPr>
          <a:xfrm flipV="1">
            <a:off x="3704795" y="2644111"/>
            <a:ext cx="0" cy="1088639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cxnSp>
        <p:nvCxnSpPr>
          <p:cNvPr id="41" name="Straight Arrow Connector 40"/>
          <p:cNvCxnSpPr>
            <a:endCxn id="4" idx="8"/>
          </p:cNvCxnSpPr>
          <p:nvPr>
            <p:custDataLst>
              <p:tags r:id="rId40"/>
            </p:custDataLst>
          </p:nvPr>
        </p:nvCxnSpPr>
        <p:spPr>
          <a:xfrm flipV="1">
            <a:off x="3704795" y="933390"/>
            <a:ext cx="0" cy="1088641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cxnSp>
        <p:nvCxnSpPr>
          <p:cNvPr id="42" name="Straight Arrow Connector 41"/>
          <p:cNvCxnSpPr>
            <a:stCxn id="16" idx="8"/>
          </p:cNvCxnSpPr>
          <p:nvPr>
            <p:custDataLst>
              <p:tags r:id="rId41"/>
            </p:custDataLst>
          </p:nvPr>
        </p:nvCxnSpPr>
        <p:spPr>
          <a:xfrm>
            <a:off x="5653080" y="933390"/>
            <a:ext cx="0" cy="1088641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cxnSp>
        <p:nvCxnSpPr>
          <p:cNvPr id="43" name="Straight Arrow Connector 42"/>
          <p:cNvCxnSpPr>
            <a:endCxn id="19" idx="4"/>
          </p:cNvCxnSpPr>
          <p:nvPr>
            <p:custDataLst>
              <p:tags r:id="rId42"/>
            </p:custDataLst>
          </p:nvPr>
        </p:nvCxnSpPr>
        <p:spPr>
          <a:xfrm>
            <a:off x="5653080" y="2644111"/>
            <a:ext cx="0" cy="1088639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sp>
        <p:nvSpPr>
          <p:cNvPr id="44" name="Straight Connector 43"/>
          <p:cNvSpPr/>
          <p:nvPr>
            <p:custDataLst>
              <p:tags r:id="rId43"/>
            </p:custDataLst>
          </p:nvPr>
        </p:nvSpPr>
        <p:spPr>
          <a:xfrm>
            <a:off x="6741720" y="311310"/>
            <a:ext cx="933120" cy="0"/>
          </a:xfrm>
          <a:prstGeom prst="line">
            <a:avLst/>
          </a:prstGeom>
          <a:noFill/>
          <a:ln w="54720">
            <a:solidFill>
              <a:srgbClr val="000000"/>
            </a:solidFill>
            <a:prstDash val="solid"/>
          </a:ln>
        </p:spPr>
        <p:txBody>
          <a:bodyPr vert="horz" wrap="none" lIns="79597" tIns="48983" rIns="79597" bIns="48983" anchor="ctr" compatLnSpc="0"/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5" name="Freeform 44"/>
          <p:cNvSpPr/>
          <p:nvPr>
            <p:custDataLst>
              <p:tags r:id="rId44"/>
            </p:custDataLst>
          </p:nvPr>
        </p:nvSpPr>
        <p:spPr>
          <a:xfrm>
            <a:off x="6897240" y="12444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B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6?</a:t>
            </a:r>
          </a:p>
        </p:txBody>
      </p:sp>
      <p:sp>
        <p:nvSpPr>
          <p:cNvPr id="46" name="Freeform 45"/>
          <p:cNvSpPr/>
          <p:nvPr>
            <p:custDataLst>
              <p:tags r:id="rId45"/>
            </p:custDataLst>
          </p:nvPr>
        </p:nvSpPr>
        <p:spPr>
          <a:xfrm>
            <a:off x="6897240" y="4668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E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4?</a:t>
            </a:r>
          </a:p>
        </p:txBody>
      </p:sp>
      <p:sp>
        <p:nvSpPr>
          <p:cNvPr id="47" name="Freeform 46"/>
          <p:cNvSpPr/>
          <p:nvPr>
            <p:custDataLst>
              <p:tags r:id="rId46"/>
            </p:custDataLst>
          </p:nvPr>
        </p:nvSpPr>
        <p:spPr>
          <a:xfrm>
            <a:off x="6897240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G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12?</a:t>
            </a:r>
          </a:p>
        </p:txBody>
      </p:sp>
      <p:sp>
        <p:nvSpPr>
          <p:cNvPr id="48" name="Freeform 47"/>
          <p:cNvSpPr/>
          <p:nvPr>
            <p:custDataLst>
              <p:tags r:id="rId47"/>
            </p:custDataLst>
          </p:nvPr>
        </p:nvSpPr>
        <p:spPr>
          <a:xfrm>
            <a:off x="5187011" y="2923558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FF"/>
          </a:solidFill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7</a:t>
            </a:r>
          </a:p>
        </p:txBody>
      </p:sp>
      <p:sp>
        <p:nvSpPr>
          <p:cNvPr id="49" name="Freeform 48"/>
          <p:cNvSpPr/>
          <p:nvPr>
            <p:custDataLst>
              <p:tags r:id="rId48"/>
            </p:custDataLst>
          </p:nvPr>
        </p:nvSpPr>
        <p:spPr>
          <a:xfrm>
            <a:off x="5187011" y="122753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FF"/>
          </a:solidFill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3404922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/>
          <p:cNvSpPr/>
          <p:nvPr>
            <p:custDataLst>
              <p:tags r:id="rId1"/>
            </p:custDataLst>
          </p:nvPr>
        </p:nvSpPr>
        <p:spPr>
          <a:xfrm>
            <a:off x="3393755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E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3" name="Freeform 2"/>
          <p:cNvSpPr/>
          <p:nvPr>
            <p:custDataLst>
              <p:tags r:id="rId2"/>
            </p:custDataLst>
          </p:nvPr>
        </p:nvSpPr>
        <p:spPr>
          <a:xfrm>
            <a:off x="1454040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G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4" name="Freeform 3"/>
          <p:cNvSpPr/>
          <p:nvPr>
            <p:custDataLst>
              <p:tags r:id="rId3"/>
            </p:custDataLst>
          </p:nvPr>
        </p:nvSpPr>
        <p:spPr>
          <a:xfrm>
            <a:off x="3393755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B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5" name="Freeform 4"/>
          <p:cNvSpPr/>
          <p:nvPr>
            <p:custDataLst>
              <p:tags r:id="rId4"/>
            </p:custDataLst>
          </p:nvPr>
        </p:nvSpPr>
        <p:spPr>
          <a:xfrm>
            <a:off x="1454040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D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6" name="Freeform 5"/>
          <p:cNvSpPr/>
          <p:nvPr>
            <p:custDataLst>
              <p:tags r:id="rId5"/>
            </p:custDataLst>
          </p:nvPr>
        </p:nvSpPr>
        <p:spPr>
          <a:xfrm>
            <a:off x="1454040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A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7" name="Freeform 6"/>
          <p:cNvSpPr/>
          <p:nvPr>
            <p:custDataLst>
              <p:tags r:id="rId6"/>
            </p:custDataLst>
          </p:nvPr>
        </p:nvSpPr>
        <p:spPr>
          <a:xfrm>
            <a:off x="3393998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B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6?</a:t>
            </a:r>
          </a:p>
        </p:txBody>
      </p:sp>
      <p:sp>
        <p:nvSpPr>
          <p:cNvPr id="8" name="Freeform 7"/>
          <p:cNvSpPr/>
          <p:nvPr>
            <p:custDataLst>
              <p:tags r:id="rId7"/>
            </p:custDataLst>
          </p:nvPr>
        </p:nvSpPr>
        <p:spPr>
          <a:xfrm>
            <a:off x="1454285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A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0</a:t>
            </a:r>
          </a:p>
        </p:txBody>
      </p:sp>
      <p:sp>
        <p:nvSpPr>
          <p:cNvPr id="9" name="Freeform 8"/>
          <p:cNvSpPr/>
          <p:nvPr>
            <p:custDataLst>
              <p:tags r:id="rId8"/>
            </p:custDataLst>
          </p:nvPr>
        </p:nvSpPr>
        <p:spPr>
          <a:xfrm>
            <a:off x="5342285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C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0" name="Freeform 9"/>
          <p:cNvSpPr/>
          <p:nvPr>
            <p:custDataLst>
              <p:tags r:id="rId9"/>
            </p:custDataLst>
          </p:nvPr>
        </p:nvSpPr>
        <p:spPr>
          <a:xfrm>
            <a:off x="1454285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D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3</a:t>
            </a:r>
          </a:p>
        </p:txBody>
      </p:sp>
      <p:sp>
        <p:nvSpPr>
          <p:cNvPr id="11" name="Freeform 10"/>
          <p:cNvSpPr/>
          <p:nvPr>
            <p:custDataLst>
              <p:tags r:id="rId10"/>
            </p:custDataLst>
          </p:nvPr>
        </p:nvSpPr>
        <p:spPr>
          <a:xfrm>
            <a:off x="3393998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E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4?</a:t>
            </a:r>
          </a:p>
        </p:txBody>
      </p:sp>
      <p:sp>
        <p:nvSpPr>
          <p:cNvPr id="12" name="Freeform 11"/>
          <p:cNvSpPr/>
          <p:nvPr>
            <p:custDataLst>
              <p:tags r:id="rId11"/>
            </p:custDataLst>
          </p:nvPr>
        </p:nvSpPr>
        <p:spPr>
          <a:xfrm>
            <a:off x="3393998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H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3" name="Freeform 12"/>
          <p:cNvSpPr/>
          <p:nvPr>
            <p:custDataLst>
              <p:tags r:id="rId12"/>
            </p:custDataLst>
          </p:nvPr>
        </p:nvSpPr>
        <p:spPr>
          <a:xfrm>
            <a:off x="1454285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G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12?</a:t>
            </a:r>
          </a:p>
        </p:txBody>
      </p:sp>
      <p:sp>
        <p:nvSpPr>
          <p:cNvPr id="14" name="Freeform 13"/>
          <p:cNvSpPr/>
          <p:nvPr>
            <p:custDataLst>
              <p:tags r:id="rId13"/>
            </p:custDataLst>
          </p:nvPr>
        </p:nvSpPr>
        <p:spPr>
          <a:xfrm>
            <a:off x="5342285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F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5" name="Freeform 14"/>
          <p:cNvSpPr/>
          <p:nvPr>
            <p:custDataLst>
              <p:tags r:id="rId14"/>
            </p:custDataLst>
          </p:nvPr>
        </p:nvSpPr>
        <p:spPr>
          <a:xfrm>
            <a:off x="5342285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I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6" name="Freeform 15"/>
          <p:cNvSpPr/>
          <p:nvPr>
            <p:custDataLst>
              <p:tags r:id="rId15"/>
            </p:custDataLst>
          </p:nvPr>
        </p:nvSpPr>
        <p:spPr>
          <a:xfrm>
            <a:off x="5342040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C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7" name="Freeform 16"/>
          <p:cNvSpPr/>
          <p:nvPr>
            <p:custDataLst>
              <p:tags r:id="rId16"/>
            </p:custDataLst>
          </p:nvPr>
        </p:nvSpPr>
        <p:spPr>
          <a:xfrm>
            <a:off x="3393755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H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8" name="Freeform 17"/>
          <p:cNvSpPr/>
          <p:nvPr>
            <p:custDataLst>
              <p:tags r:id="rId17"/>
            </p:custDataLst>
          </p:nvPr>
        </p:nvSpPr>
        <p:spPr>
          <a:xfrm>
            <a:off x="5342040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F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9" name="Freeform 18"/>
          <p:cNvSpPr/>
          <p:nvPr>
            <p:custDataLst>
              <p:tags r:id="rId18"/>
            </p:custDataLst>
          </p:nvPr>
        </p:nvSpPr>
        <p:spPr>
          <a:xfrm>
            <a:off x="5342040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I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20" name="Freeform 19"/>
          <p:cNvSpPr/>
          <p:nvPr>
            <p:custDataLst>
              <p:tags r:id="rId19"/>
            </p:custDataLst>
          </p:nvPr>
        </p:nvSpPr>
        <p:spPr>
          <a:xfrm>
            <a:off x="2434919" y="32723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6</a:t>
            </a:r>
          </a:p>
        </p:txBody>
      </p:sp>
      <p:sp>
        <p:nvSpPr>
          <p:cNvPr id="21" name="Freeform 20"/>
          <p:cNvSpPr/>
          <p:nvPr>
            <p:custDataLst>
              <p:tags r:id="rId20"/>
            </p:custDataLst>
          </p:nvPr>
        </p:nvSpPr>
        <p:spPr>
          <a:xfrm>
            <a:off x="2434919" y="374867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2</a:t>
            </a:r>
          </a:p>
        </p:txBody>
      </p:sp>
      <p:sp>
        <p:nvSpPr>
          <p:cNvPr id="22" name="Freeform 21"/>
          <p:cNvSpPr/>
          <p:nvPr>
            <p:custDataLst>
              <p:tags r:id="rId21"/>
            </p:custDataLst>
          </p:nvPr>
        </p:nvSpPr>
        <p:spPr>
          <a:xfrm>
            <a:off x="2434919" y="203795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1</a:t>
            </a:r>
          </a:p>
        </p:txBody>
      </p:sp>
      <p:sp>
        <p:nvSpPr>
          <p:cNvPr id="23" name="Freeform 22"/>
          <p:cNvSpPr/>
          <p:nvPr>
            <p:custDataLst>
              <p:tags r:id="rId22"/>
            </p:custDataLst>
          </p:nvPr>
        </p:nvSpPr>
        <p:spPr>
          <a:xfrm>
            <a:off x="4270544" y="32723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3</a:t>
            </a:r>
          </a:p>
        </p:txBody>
      </p:sp>
      <p:sp>
        <p:nvSpPr>
          <p:cNvPr id="24" name="Freeform 23"/>
          <p:cNvSpPr/>
          <p:nvPr>
            <p:custDataLst>
              <p:tags r:id="rId23"/>
            </p:custDataLst>
          </p:nvPr>
        </p:nvSpPr>
        <p:spPr>
          <a:xfrm>
            <a:off x="4270544" y="374867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5</a:t>
            </a:r>
          </a:p>
        </p:txBody>
      </p:sp>
      <p:sp>
        <p:nvSpPr>
          <p:cNvPr id="25" name="Freeform 24"/>
          <p:cNvSpPr/>
          <p:nvPr>
            <p:custDataLst>
              <p:tags r:id="rId24"/>
            </p:custDataLst>
          </p:nvPr>
        </p:nvSpPr>
        <p:spPr>
          <a:xfrm>
            <a:off x="4270544" y="203795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7</a:t>
            </a:r>
          </a:p>
        </p:txBody>
      </p:sp>
      <p:sp>
        <p:nvSpPr>
          <p:cNvPr id="26" name="Freeform 25"/>
          <p:cNvSpPr/>
          <p:nvPr>
            <p:custDataLst>
              <p:tags r:id="rId25"/>
            </p:custDataLst>
          </p:nvPr>
        </p:nvSpPr>
        <p:spPr>
          <a:xfrm>
            <a:off x="1298521" y="1227287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3</a:t>
            </a:r>
          </a:p>
        </p:txBody>
      </p:sp>
      <p:sp>
        <p:nvSpPr>
          <p:cNvPr id="27" name="Freeform 26"/>
          <p:cNvSpPr/>
          <p:nvPr>
            <p:custDataLst>
              <p:tags r:id="rId26"/>
            </p:custDataLst>
          </p:nvPr>
        </p:nvSpPr>
        <p:spPr>
          <a:xfrm>
            <a:off x="1298521" y="292331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9</a:t>
            </a:r>
          </a:p>
        </p:txBody>
      </p:sp>
      <p:sp>
        <p:nvSpPr>
          <p:cNvPr id="28" name="Freeform 27"/>
          <p:cNvSpPr/>
          <p:nvPr>
            <p:custDataLst>
              <p:tags r:id="rId27"/>
            </p:custDataLst>
          </p:nvPr>
        </p:nvSpPr>
        <p:spPr>
          <a:xfrm>
            <a:off x="5186766" y="1227287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2</a:t>
            </a:r>
          </a:p>
        </p:txBody>
      </p:sp>
      <p:sp>
        <p:nvSpPr>
          <p:cNvPr id="29" name="Freeform 28"/>
          <p:cNvSpPr/>
          <p:nvPr>
            <p:custDataLst>
              <p:tags r:id="rId28"/>
            </p:custDataLst>
          </p:nvPr>
        </p:nvSpPr>
        <p:spPr>
          <a:xfrm>
            <a:off x="5186766" y="292331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4</a:t>
            </a:r>
          </a:p>
        </p:txBody>
      </p:sp>
      <p:sp>
        <p:nvSpPr>
          <p:cNvPr id="30" name="Freeform 29"/>
          <p:cNvSpPr/>
          <p:nvPr>
            <p:custDataLst>
              <p:tags r:id="rId29"/>
            </p:custDataLst>
          </p:nvPr>
        </p:nvSpPr>
        <p:spPr>
          <a:xfrm>
            <a:off x="3238235" y="1227287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1</a:t>
            </a:r>
          </a:p>
        </p:txBody>
      </p:sp>
      <p:sp>
        <p:nvSpPr>
          <p:cNvPr id="31" name="Freeform 30"/>
          <p:cNvSpPr/>
          <p:nvPr>
            <p:custDataLst>
              <p:tags r:id="rId30"/>
            </p:custDataLst>
          </p:nvPr>
        </p:nvSpPr>
        <p:spPr>
          <a:xfrm>
            <a:off x="3238235" y="292331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4</a:t>
            </a:r>
          </a:p>
        </p:txBody>
      </p:sp>
      <p:cxnSp>
        <p:nvCxnSpPr>
          <p:cNvPr id="32" name="Straight Arrow Connector 31"/>
          <p:cNvCxnSpPr>
            <a:stCxn id="6" idx="10"/>
            <a:endCxn id="4" idx="3"/>
          </p:cNvCxnSpPr>
          <p:nvPr>
            <p:custDataLst>
              <p:tags r:id="rId31"/>
            </p:custDataLst>
          </p:nvPr>
        </p:nvCxnSpPr>
        <p:spPr>
          <a:xfrm>
            <a:off x="2076121" y="622350"/>
            <a:ext cx="1317634" cy="0"/>
          </a:xfrm>
          <a:prstGeom prst="straightConnector1">
            <a:avLst/>
          </a:prstGeom>
          <a:noFill/>
          <a:ln w="36720">
            <a:solidFill>
              <a:srgbClr val="FF0000"/>
            </a:solidFill>
            <a:custDash>
              <a:ds d="197000" sp="197000"/>
            </a:custDash>
            <a:headEnd type="arrow"/>
          </a:ln>
        </p:spPr>
      </p:cxnSp>
      <p:cxnSp>
        <p:nvCxnSpPr>
          <p:cNvPr id="33" name="Straight Arrow Connector 32"/>
          <p:cNvCxnSpPr/>
          <p:nvPr>
            <p:custDataLst>
              <p:tags r:id="rId32"/>
            </p:custDataLst>
          </p:nvPr>
        </p:nvCxnSpPr>
        <p:spPr>
          <a:xfrm>
            <a:off x="4015834" y="622350"/>
            <a:ext cx="1326207" cy="0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cxnSp>
        <p:nvCxnSpPr>
          <p:cNvPr id="34" name="Straight Arrow Connector 33"/>
          <p:cNvCxnSpPr>
            <a:stCxn id="5" idx="10"/>
            <a:endCxn id="2" idx="6"/>
          </p:cNvCxnSpPr>
          <p:nvPr>
            <p:custDataLst>
              <p:tags r:id="rId33"/>
            </p:custDataLst>
          </p:nvPr>
        </p:nvCxnSpPr>
        <p:spPr>
          <a:xfrm>
            <a:off x="2076121" y="2333070"/>
            <a:ext cx="1317634" cy="0"/>
          </a:xfrm>
          <a:prstGeom prst="straightConnector1">
            <a:avLst/>
          </a:prstGeom>
          <a:noFill/>
          <a:ln w="36720">
            <a:solidFill>
              <a:srgbClr val="FF0000"/>
            </a:solidFill>
            <a:custDash>
              <a:ds d="197000" sp="197000"/>
            </a:custDash>
            <a:headEnd type="arrow"/>
          </a:ln>
        </p:spPr>
      </p:cxnSp>
      <p:cxnSp>
        <p:nvCxnSpPr>
          <p:cNvPr id="35" name="Straight Arrow Connector 34"/>
          <p:cNvCxnSpPr>
            <a:endCxn id="18" idx="6"/>
          </p:cNvCxnSpPr>
          <p:nvPr>
            <p:custDataLst>
              <p:tags r:id="rId34"/>
            </p:custDataLst>
          </p:nvPr>
        </p:nvCxnSpPr>
        <p:spPr>
          <a:xfrm>
            <a:off x="4015834" y="2333070"/>
            <a:ext cx="1326207" cy="0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cxnSp>
        <p:nvCxnSpPr>
          <p:cNvPr id="36" name="Straight Arrow Connector 35"/>
          <p:cNvCxnSpPr>
            <a:stCxn id="3" idx="10"/>
            <a:endCxn id="17" idx="6"/>
          </p:cNvCxnSpPr>
          <p:nvPr>
            <p:custDataLst>
              <p:tags r:id="rId35"/>
            </p:custDataLst>
          </p:nvPr>
        </p:nvCxnSpPr>
        <p:spPr>
          <a:xfrm>
            <a:off x="2076121" y="4043790"/>
            <a:ext cx="1317634" cy="0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cxnSp>
        <p:nvCxnSpPr>
          <p:cNvPr id="37" name="Straight Arrow Connector 36"/>
          <p:cNvCxnSpPr>
            <a:endCxn id="19" idx="6"/>
          </p:cNvCxnSpPr>
          <p:nvPr>
            <p:custDataLst>
              <p:tags r:id="rId36"/>
            </p:custDataLst>
          </p:nvPr>
        </p:nvCxnSpPr>
        <p:spPr>
          <a:xfrm>
            <a:off x="4015834" y="4043790"/>
            <a:ext cx="1326207" cy="0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cxnSp>
        <p:nvCxnSpPr>
          <p:cNvPr id="38" name="Straight Arrow Connector 37"/>
          <p:cNvCxnSpPr>
            <a:stCxn id="6" idx="8"/>
          </p:cNvCxnSpPr>
          <p:nvPr>
            <p:custDataLst>
              <p:tags r:id="rId37"/>
            </p:custDataLst>
          </p:nvPr>
        </p:nvCxnSpPr>
        <p:spPr>
          <a:xfrm>
            <a:off x="1765080" y="933390"/>
            <a:ext cx="0" cy="1088641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39" name="Straight Arrow Connector 38"/>
          <p:cNvCxnSpPr/>
          <p:nvPr>
            <p:custDataLst>
              <p:tags r:id="rId38"/>
            </p:custDataLst>
          </p:nvPr>
        </p:nvCxnSpPr>
        <p:spPr>
          <a:xfrm>
            <a:off x="1765080" y="2644111"/>
            <a:ext cx="0" cy="1088639"/>
          </a:xfrm>
          <a:prstGeom prst="straightConnector1">
            <a:avLst/>
          </a:prstGeom>
          <a:noFill/>
          <a:ln w="36720">
            <a:solidFill>
              <a:srgbClr val="FF0000"/>
            </a:solidFill>
            <a:custDash>
              <a:ds d="197000" sp="197000"/>
            </a:custDash>
            <a:headEnd type="arrow"/>
          </a:ln>
        </p:spPr>
      </p:cxnSp>
      <p:cxnSp>
        <p:nvCxnSpPr>
          <p:cNvPr id="40" name="Straight Arrow Connector 39"/>
          <p:cNvCxnSpPr>
            <a:stCxn id="17" idx="4"/>
          </p:cNvCxnSpPr>
          <p:nvPr>
            <p:custDataLst>
              <p:tags r:id="rId39"/>
            </p:custDataLst>
          </p:nvPr>
        </p:nvCxnSpPr>
        <p:spPr>
          <a:xfrm flipV="1">
            <a:off x="3704795" y="2644111"/>
            <a:ext cx="0" cy="1088639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cxnSp>
        <p:nvCxnSpPr>
          <p:cNvPr id="41" name="Straight Arrow Connector 40"/>
          <p:cNvCxnSpPr>
            <a:endCxn id="4" idx="8"/>
          </p:cNvCxnSpPr>
          <p:nvPr>
            <p:custDataLst>
              <p:tags r:id="rId40"/>
            </p:custDataLst>
          </p:nvPr>
        </p:nvCxnSpPr>
        <p:spPr>
          <a:xfrm flipV="1">
            <a:off x="3704795" y="933390"/>
            <a:ext cx="0" cy="1088641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cxnSp>
        <p:nvCxnSpPr>
          <p:cNvPr id="42" name="Straight Arrow Connector 41"/>
          <p:cNvCxnSpPr>
            <a:stCxn id="16" idx="8"/>
          </p:cNvCxnSpPr>
          <p:nvPr>
            <p:custDataLst>
              <p:tags r:id="rId41"/>
            </p:custDataLst>
          </p:nvPr>
        </p:nvCxnSpPr>
        <p:spPr>
          <a:xfrm>
            <a:off x="5653080" y="933390"/>
            <a:ext cx="0" cy="1088641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cxnSp>
        <p:nvCxnSpPr>
          <p:cNvPr id="43" name="Straight Arrow Connector 42"/>
          <p:cNvCxnSpPr>
            <a:endCxn id="19" idx="4"/>
          </p:cNvCxnSpPr>
          <p:nvPr>
            <p:custDataLst>
              <p:tags r:id="rId42"/>
            </p:custDataLst>
          </p:nvPr>
        </p:nvCxnSpPr>
        <p:spPr>
          <a:xfrm>
            <a:off x="5653080" y="2644111"/>
            <a:ext cx="0" cy="1088639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sp>
        <p:nvSpPr>
          <p:cNvPr id="44" name="Straight Connector 43"/>
          <p:cNvSpPr/>
          <p:nvPr>
            <p:custDataLst>
              <p:tags r:id="rId43"/>
            </p:custDataLst>
          </p:nvPr>
        </p:nvSpPr>
        <p:spPr>
          <a:xfrm>
            <a:off x="6741720" y="311310"/>
            <a:ext cx="933120" cy="0"/>
          </a:xfrm>
          <a:prstGeom prst="line">
            <a:avLst/>
          </a:prstGeom>
          <a:noFill/>
          <a:ln w="54720">
            <a:solidFill>
              <a:srgbClr val="000000"/>
            </a:solidFill>
            <a:prstDash val="solid"/>
          </a:ln>
        </p:spPr>
        <p:txBody>
          <a:bodyPr vert="horz" wrap="none" lIns="79597" tIns="48983" rIns="79597" bIns="48983" anchor="ctr" compatLnSpc="0"/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5" name="Freeform 44"/>
          <p:cNvSpPr/>
          <p:nvPr>
            <p:custDataLst>
              <p:tags r:id="rId44"/>
            </p:custDataLst>
          </p:nvPr>
        </p:nvSpPr>
        <p:spPr>
          <a:xfrm>
            <a:off x="6897240" y="12444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B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6?</a:t>
            </a:r>
          </a:p>
        </p:txBody>
      </p:sp>
      <p:sp>
        <p:nvSpPr>
          <p:cNvPr id="46" name="Freeform 45"/>
          <p:cNvSpPr/>
          <p:nvPr>
            <p:custDataLst>
              <p:tags r:id="rId45"/>
            </p:custDataLst>
          </p:nvPr>
        </p:nvSpPr>
        <p:spPr>
          <a:xfrm>
            <a:off x="6897240" y="4668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E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4?</a:t>
            </a:r>
          </a:p>
        </p:txBody>
      </p:sp>
      <p:sp>
        <p:nvSpPr>
          <p:cNvPr id="47" name="Freeform 46"/>
          <p:cNvSpPr/>
          <p:nvPr>
            <p:custDataLst>
              <p:tags r:id="rId46"/>
            </p:custDataLst>
          </p:nvPr>
        </p:nvSpPr>
        <p:spPr>
          <a:xfrm>
            <a:off x="6897240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G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12?</a:t>
            </a:r>
          </a:p>
        </p:txBody>
      </p:sp>
      <p:sp>
        <p:nvSpPr>
          <p:cNvPr id="48" name="Freeform 47"/>
          <p:cNvSpPr/>
          <p:nvPr>
            <p:custDataLst>
              <p:tags r:id="rId47"/>
            </p:custDataLst>
          </p:nvPr>
        </p:nvSpPr>
        <p:spPr>
          <a:xfrm>
            <a:off x="3083939" y="1710990"/>
            <a:ext cx="1244160" cy="124416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noFill/>
          <a:ln w="54720">
            <a:solidFill>
              <a:srgbClr val="0000FF"/>
            </a:solidFill>
            <a:prstDash val="solid"/>
          </a:ln>
        </p:spPr>
        <p:txBody>
          <a:bodyPr vert="horz" wrap="none" lIns="79597" tIns="48983" rIns="79597" bIns="48983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9" name="Freeform 48"/>
          <p:cNvSpPr/>
          <p:nvPr>
            <p:custDataLst>
              <p:tags r:id="rId48"/>
            </p:custDataLst>
          </p:nvPr>
        </p:nvSpPr>
        <p:spPr>
          <a:xfrm>
            <a:off x="5187011" y="2923558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FF"/>
          </a:solidFill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7</a:t>
            </a:r>
          </a:p>
        </p:txBody>
      </p:sp>
      <p:sp>
        <p:nvSpPr>
          <p:cNvPr id="50" name="Freeform 49"/>
          <p:cNvSpPr/>
          <p:nvPr>
            <p:custDataLst>
              <p:tags r:id="rId49"/>
            </p:custDataLst>
          </p:nvPr>
        </p:nvSpPr>
        <p:spPr>
          <a:xfrm>
            <a:off x="5187011" y="122753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FF"/>
          </a:solidFill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3761189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/>
          <p:cNvSpPr/>
          <p:nvPr>
            <p:custDataLst>
              <p:tags r:id="rId1"/>
            </p:custDataLst>
          </p:nvPr>
        </p:nvSpPr>
        <p:spPr>
          <a:xfrm>
            <a:off x="3393755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E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3" name="Freeform 2"/>
          <p:cNvSpPr/>
          <p:nvPr>
            <p:custDataLst>
              <p:tags r:id="rId2"/>
            </p:custDataLst>
          </p:nvPr>
        </p:nvSpPr>
        <p:spPr>
          <a:xfrm>
            <a:off x="1454040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G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4" name="Freeform 3"/>
          <p:cNvSpPr/>
          <p:nvPr>
            <p:custDataLst>
              <p:tags r:id="rId3"/>
            </p:custDataLst>
          </p:nvPr>
        </p:nvSpPr>
        <p:spPr>
          <a:xfrm>
            <a:off x="3393755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B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5" name="Freeform 4"/>
          <p:cNvSpPr/>
          <p:nvPr>
            <p:custDataLst>
              <p:tags r:id="rId4"/>
            </p:custDataLst>
          </p:nvPr>
        </p:nvSpPr>
        <p:spPr>
          <a:xfrm>
            <a:off x="1454040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D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6" name="Freeform 5"/>
          <p:cNvSpPr/>
          <p:nvPr>
            <p:custDataLst>
              <p:tags r:id="rId5"/>
            </p:custDataLst>
          </p:nvPr>
        </p:nvSpPr>
        <p:spPr>
          <a:xfrm>
            <a:off x="1454040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A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7" name="Freeform 6"/>
          <p:cNvSpPr/>
          <p:nvPr>
            <p:custDataLst>
              <p:tags r:id="rId6"/>
            </p:custDataLst>
          </p:nvPr>
        </p:nvSpPr>
        <p:spPr>
          <a:xfrm>
            <a:off x="3393998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B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6?</a:t>
            </a:r>
          </a:p>
        </p:txBody>
      </p:sp>
      <p:sp>
        <p:nvSpPr>
          <p:cNvPr id="8" name="Freeform 7"/>
          <p:cNvSpPr/>
          <p:nvPr>
            <p:custDataLst>
              <p:tags r:id="rId7"/>
            </p:custDataLst>
          </p:nvPr>
        </p:nvSpPr>
        <p:spPr>
          <a:xfrm>
            <a:off x="1454285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A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0</a:t>
            </a:r>
          </a:p>
        </p:txBody>
      </p:sp>
      <p:sp>
        <p:nvSpPr>
          <p:cNvPr id="9" name="Freeform 8"/>
          <p:cNvSpPr/>
          <p:nvPr>
            <p:custDataLst>
              <p:tags r:id="rId8"/>
            </p:custDataLst>
          </p:nvPr>
        </p:nvSpPr>
        <p:spPr>
          <a:xfrm>
            <a:off x="5342285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C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0" name="Freeform 9"/>
          <p:cNvSpPr/>
          <p:nvPr>
            <p:custDataLst>
              <p:tags r:id="rId9"/>
            </p:custDataLst>
          </p:nvPr>
        </p:nvSpPr>
        <p:spPr>
          <a:xfrm>
            <a:off x="1454285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D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3</a:t>
            </a:r>
          </a:p>
        </p:txBody>
      </p:sp>
      <p:sp>
        <p:nvSpPr>
          <p:cNvPr id="11" name="Freeform 10"/>
          <p:cNvSpPr/>
          <p:nvPr>
            <p:custDataLst>
              <p:tags r:id="rId10"/>
            </p:custDataLst>
          </p:nvPr>
        </p:nvSpPr>
        <p:spPr>
          <a:xfrm>
            <a:off x="3393998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E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4?</a:t>
            </a:r>
          </a:p>
        </p:txBody>
      </p:sp>
      <p:sp>
        <p:nvSpPr>
          <p:cNvPr id="12" name="Freeform 11"/>
          <p:cNvSpPr/>
          <p:nvPr>
            <p:custDataLst>
              <p:tags r:id="rId11"/>
            </p:custDataLst>
          </p:nvPr>
        </p:nvSpPr>
        <p:spPr>
          <a:xfrm>
            <a:off x="3393998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H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3" name="Freeform 12"/>
          <p:cNvSpPr/>
          <p:nvPr>
            <p:custDataLst>
              <p:tags r:id="rId12"/>
            </p:custDataLst>
          </p:nvPr>
        </p:nvSpPr>
        <p:spPr>
          <a:xfrm>
            <a:off x="1454285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G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12?</a:t>
            </a:r>
          </a:p>
        </p:txBody>
      </p:sp>
      <p:sp>
        <p:nvSpPr>
          <p:cNvPr id="14" name="Freeform 13"/>
          <p:cNvSpPr/>
          <p:nvPr>
            <p:custDataLst>
              <p:tags r:id="rId13"/>
            </p:custDataLst>
          </p:nvPr>
        </p:nvSpPr>
        <p:spPr>
          <a:xfrm>
            <a:off x="5342285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F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5" name="Freeform 14"/>
          <p:cNvSpPr/>
          <p:nvPr>
            <p:custDataLst>
              <p:tags r:id="rId14"/>
            </p:custDataLst>
          </p:nvPr>
        </p:nvSpPr>
        <p:spPr>
          <a:xfrm>
            <a:off x="5342285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I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6" name="Freeform 15"/>
          <p:cNvSpPr/>
          <p:nvPr>
            <p:custDataLst>
              <p:tags r:id="rId15"/>
            </p:custDataLst>
          </p:nvPr>
        </p:nvSpPr>
        <p:spPr>
          <a:xfrm>
            <a:off x="5342040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C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7" name="Freeform 16"/>
          <p:cNvSpPr/>
          <p:nvPr>
            <p:custDataLst>
              <p:tags r:id="rId16"/>
            </p:custDataLst>
          </p:nvPr>
        </p:nvSpPr>
        <p:spPr>
          <a:xfrm>
            <a:off x="3393755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H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8" name="Freeform 17"/>
          <p:cNvSpPr/>
          <p:nvPr>
            <p:custDataLst>
              <p:tags r:id="rId17"/>
            </p:custDataLst>
          </p:nvPr>
        </p:nvSpPr>
        <p:spPr>
          <a:xfrm>
            <a:off x="5342040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F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9" name="Freeform 18"/>
          <p:cNvSpPr/>
          <p:nvPr>
            <p:custDataLst>
              <p:tags r:id="rId18"/>
            </p:custDataLst>
          </p:nvPr>
        </p:nvSpPr>
        <p:spPr>
          <a:xfrm>
            <a:off x="5342040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I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20" name="Freeform 19"/>
          <p:cNvSpPr/>
          <p:nvPr>
            <p:custDataLst>
              <p:tags r:id="rId19"/>
            </p:custDataLst>
          </p:nvPr>
        </p:nvSpPr>
        <p:spPr>
          <a:xfrm>
            <a:off x="2434919" y="32723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6</a:t>
            </a:r>
          </a:p>
        </p:txBody>
      </p:sp>
      <p:sp>
        <p:nvSpPr>
          <p:cNvPr id="21" name="Freeform 20"/>
          <p:cNvSpPr/>
          <p:nvPr>
            <p:custDataLst>
              <p:tags r:id="rId20"/>
            </p:custDataLst>
          </p:nvPr>
        </p:nvSpPr>
        <p:spPr>
          <a:xfrm>
            <a:off x="2434919" y="374867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2</a:t>
            </a:r>
          </a:p>
        </p:txBody>
      </p:sp>
      <p:sp>
        <p:nvSpPr>
          <p:cNvPr id="22" name="Freeform 21"/>
          <p:cNvSpPr/>
          <p:nvPr>
            <p:custDataLst>
              <p:tags r:id="rId21"/>
            </p:custDataLst>
          </p:nvPr>
        </p:nvSpPr>
        <p:spPr>
          <a:xfrm>
            <a:off x="2434919" y="203795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1</a:t>
            </a:r>
          </a:p>
        </p:txBody>
      </p:sp>
      <p:sp>
        <p:nvSpPr>
          <p:cNvPr id="23" name="Freeform 22"/>
          <p:cNvSpPr/>
          <p:nvPr>
            <p:custDataLst>
              <p:tags r:id="rId22"/>
            </p:custDataLst>
          </p:nvPr>
        </p:nvSpPr>
        <p:spPr>
          <a:xfrm>
            <a:off x="4270544" y="32723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3</a:t>
            </a:r>
          </a:p>
        </p:txBody>
      </p:sp>
      <p:sp>
        <p:nvSpPr>
          <p:cNvPr id="24" name="Freeform 23"/>
          <p:cNvSpPr/>
          <p:nvPr>
            <p:custDataLst>
              <p:tags r:id="rId23"/>
            </p:custDataLst>
          </p:nvPr>
        </p:nvSpPr>
        <p:spPr>
          <a:xfrm>
            <a:off x="4270544" y="374867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5</a:t>
            </a:r>
          </a:p>
        </p:txBody>
      </p:sp>
      <p:sp>
        <p:nvSpPr>
          <p:cNvPr id="25" name="Freeform 24"/>
          <p:cNvSpPr/>
          <p:nvPr>
            <p:custDataLst>
              <p:tags r:id="rId24"/>
            </p:custDataLst>
          </p:nvPr>
        </p:nvSpPr>
        <p:spPr>
          <a:xfrm>
            <a:off x="4270544" y="203795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7</a:t>
            </a:r>
          </a:p>
        </p:txBody>
      </p:sp>
      <p:sp>
        <p:nvSpPr>
          <p:cNvPr id="26" name="Freeform 25"/>
          <p:cNvSpPr/>
          <p:nvPr>
            <p:custDataLst>
              <p:tags r:id="rId25"/>
            </p:custDataLst>
          </p:nvPr>
        </p:nvSpPr>
        <p:spPr>
          <a:xfrm>
            <a:off x="1298521" y="1227287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3</a:t>
            </a:r>
          </a:p>
        </p:txBody>
      </p:sp>
      <p:sp>
        <p:nvSpPr>
          <p:cNvPr id="27" name="Freeform 26"/>
          <p:cNvSpPr/>
          <p:nvPr>
            <p:custDataLst>
              <p:tags r:id="rId26"/>
            </p:custDataLst>
          </p:nvPr>
        </p:nvSpPr>
        <p:spPr>
          <a:xfrm>
            <a:off x="1298521" y="292331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9</a:t>
            </a:r>
          </a:p>
        </p:txBody>
      </p:sp>
      <p:sp>
        <p:nvSpPr>
          <p:cNvPr id="28" name="Freeform 27"/>
          <p:cNvSpPr/>
          <p:nvPr>
            <p:custDataLst>
              <p:tags r:id="rId27"/>
            </p:custDataLst>
          </p:nvPr>
        </p:nvSpPr>
        <p:spPr>
          <a:xfrm>
            <a:off x="5186766" y="1227287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2</a:t>
            </a:r>
          </a:p>
        </p:txBody>
      </p:sp>
      <p:sp>
        <p:nvSpPr>
          <p:cNvPr id="29" name="Freeform 28"/>
          <p:cNvSpPr/>
          <p:nvPr>
            <p:custDataLst>
              <p:tags r:id="rId28"/>
            </p:custDataLst>
          </p:nvPr>
        </p:nvSpPr>
        <p:spPr>
          <a:xfrm>
            <a:off x="5186766" y="292331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4</a:t>
            </a:r>
          </a:p>
        </p:txBody>
      </p:sp>
      <p:sp>
        <p:nvSpPr>
          <p:cNvPr id="30" name="Freeform 29"/>
          <p:cNvSpPr/>
          <p:nvPr>
            <p:custDataLst>
              <p:tags r:id="rId29"/>
            </p:custDataLst>
          </p:nvPr>
        </p:nvSpPr>
        <p:spPr>
          <a:xfrm>
            <a:off x="3238235" y="1227287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1</a:t>
            </a:r>
          </a:p>
        </p:txBody>
      </p:sp>
      <p:sp>
        <p:nvSpPr>
          <p:cNvPr id="31" name="Freeform 30"/>
          <p:cNvSpPr/>
          <p:nvPr>
            <p:custDataLst>
              <p:tags r:id="rId30"/>
            </p:custDataLst>
          </p:nvPr>
        </p:nvSpPr>
        <p:spPr>
          <a:xfrm>
            <a:off x="3238235" y="292331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4</a:t>
            </a:r>
          </a:p>
        </p:txBody>
      </p:sp>
      <p:cxnSp>
        <p:nvCxnSpPr>
          <p:cNvPr id="32" name="Straight Arrow Connector 31"/>
          <p:cNvCxnSpPr>
            <a:stCxn id="6" idx="10"/>
            <a:endCxn id="4" idx="3"/>
          </p:cNvCxnSpPr>
          <p:nvPr>
            <p:custDataLst>
              <p:tags r:id="rId31"/>
            </p:custDataLst>
          </p:nvPr>
        </p:nvCxnSpPr>
        <p:spPr>
          <a:xfrm>
            <a:off x="2076121" y="622350"/>
            <a:ext cx="1317634" cy="0"/>
          </a:xfrm>
          <a:prstGeom prst="straightConnector1">
            <a:avLst/>
          </a:prstGeom>
          <a:noFill/>
          <a:ln w="36720">
            <a:solidFill>
              <a:srgbClr val="FF0000"/>
            </a:solidFill>
            <a:custDash>
              <a:ds d="197000" sp="197000"/>
            </a:custDash>
            <a:headEnd type="arrow"/>
          </a:ln>
        </p:spPr>
      </p:cxnSp>
      <p:cxnSp>
        <p:nvCxnSpPr>
          <p:cNvPr id="33" name="Straight Arrow Connector 32"/>
          <p:cNvCxnSpPr/>
          <p:nvPr>
            <p:custDataLst>
              <p:tags r:id="rId32"/>
            </p:custDataLst>
          </p:nvPr>
        </p:nvCxnSpPr>
        <p:spPr>
          <a:xfrm>
            <a:off x="4015834" y="622350"/>
            <a:ext cx="1326207" cy="0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cxnSp>
        <p:nvCxnSpPr>
          <p:cNvPr id="34" name="Straight Arrow Connector 33"/>
          <p:cNvCxnSpPr>
            <a:stCxn id="5" idx="10"/>
            <a:endCxn id="2" idx="6"/>
          </p:cNvCxnSpPr>
          <p:nvPr>
            <p:custDataLst>
              <p:tags r:id="rId33"/>
            </p:custDataLst>
          </p:nvPr>
        </p:nvCxnSpPr>
        <p:spPr>
          <a:xfrm>
            <a:off x="2076121" y="2333070"/>
            <a:ext cx="1317634" cy="0"/>
          </a:xfrm>
          <a:prstGeom prst="straightConnector1">
            <a:avLst/>
          </a:prstGeom>
          <a:noFill/>
          <a:ln w="36720">
            <a:solidFill>
              <a:srgbClr val="FF0000"/>
            </a:solidFill>
            <a:custDash>
              <a:ds d="197000" sp="197000"/>
            </a:custDash>
            <a:headEnd type="arrow"/>
          </a:ln>
        </p:spPr>
      </p:cxnSp>
      <p:cxnSp>
        <p:nvCxnSpPr>
          <p:cNvPr id="35" name="Straight Arrow Connector 34"/>
          <p:cNvCxnSpPr>
            <a:endCxn id="18" idx="6"/>
          </p:cNvCxnSpPr>
          <p:nvPr>
            <p:custDataLst>
              <p:tags r:id="rId34"/>
            </p:custDataLst>
          </p:nvPr>
        </p:nvCxnSpPr>
        <p:spPr>
          <a:xfrm>
            <a:off x="4015834" y="2333070"/>
            <a:ext cx="1326207" cy="0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cxnSp>
        <p:nvCxnSpPr>
          <p:cNvPr id="36" name="Straight Arrow Connector 35"/>
          <p:cNvCxnSpPr>
            <a:stCxn id="3" idx="10"/>
            <a:endCxn id="17" idx="6"/>
          </p:cNvCxnSpPr>
          <p:nvPr>
            <p:custDataLst>
              <p:tags r:id="rId35"/>
            </p:custDataLst>
          </p:nvPr>
        </p:nvCxnSpPr>
        <p:spPr>
          <a:xfrm>
            <a:off x="2076121" y="4043790"/>
            <a:ext cx="1317634" cy="0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cxnSp>
        <p:nvCxnSpPr>
          <p:cNvPr id="37" name="Straight Arrow Connector 36"/>
          <p:cNvCxnSpPr>
            <a:endCxn id="19" idx="6"/>
          </p:cNvCxnSpPr>
          <p:nvPr>
            <p:custDataLst>
              <p:tags r:id="rId36"/>
            </p:custDataLst>
          </p:nvPr>
        </p:nvCxnSpPr>
        <p:spPr>
          <a:xfrm>
            <a:off x="4015834" y="4043790"/>
            <a:ext cx="1326207" cy="0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cxnSp>
        <p:nvCxnSpPr>
          <p:cNvPr id="38" name="Straight Arrow Connector 37"/>
          <p:cNvCxnSpPr>
            <a:stCxn id="6" idx="8"/>
          </p:cNvCxnSpPr>
          <p:nvPr>
            <p:custDataLst>
              <p:tags r:id="rId37"/>
            </p:custDataLst>
          </p:nvPr>
        </p:nvCxnSpPr>
        <p:spPr>
          <a:xfrm>
            <a:off x="1765080" y="933390"/>
            <a:ext cx="0" cy="1088641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39" name="Straight Arrow Connector 38"/>
          <p:cNvCxnSpPr/>
          <p:nvPr>
            <p:custDataLst>
              <p:tags r:id="rId38"/>
            </p:custDataLst>
          </p:nvPr>
        </p:nvCxnSpPr>
        <p:spPr>
          <a:xfrm>
            <a:off x="1765080" y="2644111"/>
            <a:ext cx="0" cy="1088639"/>
          </a:xfrm>
          <a:prstGeom prst="straightConnector1">
            <a:avLst/>
          </a:prstGeom>
          <a:noFill/>
          <a:ln w="36720">
            <a:solidFill>
              <a:srgbClr val="FF0000"/>
            </a:solidFill>
            <a:custDash>
              <a:ds d="197000" sp="197000"/>
            </a:custDash>
            <a:headEnd type="arrow"/>
          </a:ln>
        </p:spPr>
      </p:cxnSp>
      <p:cxnSp>
        <p:nvCxnSpPr>
          <p:cNvPr id="40" name="Straight Arrow Connector 39"/>
          <p:cNvCxnSpPr>
            <a:stCxn id="17" idx="4"/>
          </p:cNvCxnSpPr>
          <p:nvPr>
            <p:custDataLst>
              <p:tags r:id="rId39"/>
            </p:custDataLst>
          </p:nvPr>
        </p:nvCxnSpPr>
        <p:spPr>
          <a:xfrm flipV="1">
            <a:off x="3704795" y="2644111"/>
            <a:ext cx="0" cy="1088639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cxnSp>
        <p:nvCxnSpPr>
          <p:cNvPr id="41" name="Straight Arrow Connector 40"/>
          <p:cNvCxnSpPr>
            <a:endCxn id="4" idx="8"/>
          </p:cNvCxnSpPr>
          <p:nvPr>
            <p:custDataLst>
              <p:tags r:id="rId40"/>
            </p:custDataLst>
          </p:nvPr>
        </p:nvCxnSpPr>
        <p:spPr>
          <a:xfrm flipV="1">
            <a:off x="3704795" y="933390"/>
            <a:ext cx="0" cy="1088641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cxnSp>
        <p:nvCxnSpPr>
          <p:cNvPr id="42" name="Straight Arrow Connector 41"/>
          <p:cNvCxnSpPr>
            <a:stCxn id="16" idx="8"/>
          </p:cNvCxnSpPr>
          <p:nvPr>
            <p:custDataLst>
              <p:tags r:id="rId41"/>
            </p:custDataLst>
          </p:nvPr>
        </p:nvCxnSpPr>
        <p:spPr>
          <a:xfrm>
            <a:off x="5653080" y="933390"/>
            <a:ext cx="0" cy="1088641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cxnSp>
        <p:nvCxnSpPr>
          <p:cNvPr id="43" name="Straight Arrow Connector 42"/>
          <p:cNvCxnSpPr>
            <a:endCxn id="19" idx="4"/>
          </p:cNvCxnSpPr>
          <p:nvPr>
            <p:custDataLst>
              <p:tags r:id="rId42"/>
            </p:custDataLst>
          </p:nvPr>
        </p:nvCxnSpPr>
        <p:spPr>
          <a:xfrm>
            <a:off x="5653080" y="2644111"/>
            <a:ext cx="0" cy="1088639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sp>
        <p:nvSpPr>
          <p:cNvPr id="44" name="Straight Connector 43"/>
          <p:cNvSpPr/>
          <p:nvPr>
            <p:custDataLst>
              <p:tags r:id="rId43"/>
            </p:custDataLst>
          </p:nvPr>
        </p:nvSpPr>
        <p:spPr>
          <a:xfrm>
            <a:off x="6741720" y="311310"/>
            <a:ext cx="933120" cy="0"/>
          </a:xfrm>
          <a:prstGeom prst="line">
            <a:avLst/>
          </a:prstGeom>
          <a:noFill/>
          <a:ln w="54720">
            <a:solidFill>
              <a:srgbClr val="000000"/>
            </a:solidFill>
            <a:prstDash val="solid"/>
          </a:ln>
        </p:spPr>
        <p:txBody>
          <a:bodyPr vert="horz" wrap="none" lIns="79597" tIns="48983" rIns="79597" bIns="48983" anchor="ctr" compatLnSpc="0"/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5" name="Freeform 44"/>
          <p:cNvSpPr/>
          <p:nvPr>
            <p:custDataLst>
              <p:tags r:id="rId44"/>
            </p:custDataLst>
          </p:nvPr>
        </p:nvSpPr>
        <p:spPr>
          <a:xfrm>
            <a:off x="6897240" y="4668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B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6?</a:t>
            </a:r>
          </a:p>
        </p:txBody>
      </p:sp>
      <p:sp>
        <p:nvSpPr>
          <p:cNvPr id="46" name="Freeform 45"/>
          <p:cNvSpPr/>
          <p:nvPr>
            <p:custDataLst>
              <p:tags r:id="rId45"/>
            </p:custDataLst>
          </p:nvPr>
        </p:nvSpPr>
        <p:spPr>
          <a:xfrm>
            <a:off x="6897240" y="12444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G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12?</a:t>
            </a:r>
          </a:p>
        </p:txBody>
      </p:sp>
      <p:sp>
        <p:nvSpPr>
          <p:cNvPr id="47" name="Freeform 46"/>
          <p:cNvSpPr/>
          <p:nvPr>
            <p:custDataLst>
              <p:tags r:id="rId46"/>
            </p:custDataLst>
          </p:nvPr>
        </p:nvSpPr>
        <p:spPr>
          <a:xfrm>
            <a:off x="3083939" y="1710990"/>
            <a:ext cx="1244160" cy="124416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noFill/>
          <a:ln w="54720">
            <a:solidFill>
              <a:srgbClr val="0000FF"/>
            </a:solidFill>
            <a:prstDash val="solid"/>
          </a:ln>
        </p:spPr>
        <p:txBody>
          <a:bodyPr vert="horz" wrap="none" lIns="79597" tIns="48983" rIns="79597" bIns="48983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8" name="Freeform 47"/>
          <p:cNvSpPr/>
          <p:nvPr>
            <p:custDataLst>
              <p:tags r:id="rId47"/>
            </p:custDataLst>
          </p:nvPr>
        </p:nvSpPr>
        <p:spPr>
          <a:xfrm>
            <a:off x="5187011" y="2923558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FF"/>
          </a:solidFill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7</a:t>
            </a:r>
          </a:p>
        </p:txBody>
      </p:sp>
      <p:sp>
        <p:nvSpPr>
          <p:cNvPr id="49" name="Freeform 48"/>
          <p:cNvSpPr/>
          <p:nvPr>
            <p:custDataLst>
              <p:tags r:id="rId48"/>
            </p:custDataLst>
          </p:nvPr>
        </p:nvSpPr>
        <p:spPr>
          <a:xfrm>
            <a:off x="5187011" y="122753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FF"/>
          </a:solidFill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346599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/>
          <p:cNvSpPr/>
          <p:nvPr>
            <p:custDataLst>
              <p:tags r:id="rId1"/>
            </p:custDataLst>
          </p:nvPr>
        </p:nvSpPr>
        <p:spPr>
          <a:xfrm>
            <a:off x="3393755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E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3" name="Freeform 2"/>
          <p:cNvSpPr/>
          <p:nvPr>
            <p:custDataLst>
              <p:tags r:id="rId2"/>
            </p:custDataLst>
          </p:nvPr>
        </p:nvSpPr>
        <p:spPr>
          <a:xfrm>
            <a:off x="1454040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G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4" name="Freeform 3"/>
          <p:cNvSpPr/>
          <p:nvPr>
            <p:custDataLst>
              <p:tags r:id="rId3"/>
            </p:custDataLst>
          </p:nvPr>
        </p:nvSpPr>
        <p:spPr>
          <a:xfrm>
            <a:off x="3393755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B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5" name="Freeform 4"/>
          <p:cNvSpPr/>
          <p:nvPr>
            <p:custDataLst>
              <p:tags r:id="rId4"/>
            </p:custDataLst>
          </p:nvPr>
        </p:nvSpPr>
        <p:spPr>
          <a:xfrm>
            <a:off x="1454040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D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6" name="Freeform 5"/>
          <p:cNvSpPr/>
          <p:nvPr>
            <p:custDataLst>
              <p:tags r:id="rId5"/>
            </p:custDataLst>
          </p:nvPr>
        </p:nvSpPr>
        <p:spPr>
          <a:xfrm>
            <a:off x="1454040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A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7" name="Freeform 6"/>
          <p:cNvSpPr/>
          <p:nvPr>
            <p:custDataLst>
              <p:tags r:id="rId6"/>
            </p:custDataLst>
          </p:nvPr>
        </p:nvSpPr>
        <p:spPr>
          <a:xfrm>
            <a:off x="3393998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B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6?</a:t>
            </a:r>
          </a:p>
        </p:txBody>
      </p:sp>
      <p:sp>
        <p:nvSpPr>
          <p:cNvPr id="8" name="Freeform 7"/>
          <p:cNvSpPr/>
          <p:nvPr>
            <p:custDataLst>
              <p:tags r:id="rId7"/>
            </p:custDataLst>
          </p:nvPr>
        </p:nvSpPr>
        <p:spPr>
          <a:xfrm>
            <a:off x="1454285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A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0</a:t>
            </a:r>
          </a:p>
        </p:txBody>
      </p:sp>
      <p:sp>
        <p:nvSpPr>
          <p:cNvPr id="9" name="Freeform 8"/>
          <p:cNvSpPr/>
          <p:nvPr>
            <p:custDataLst>
              <p:tags r:id="rId8"/>
            </p:custDataLst>
          </p:nvPr>
        </p:nvSpPr>
        <p:spPr>
          <a:xfrm>
            <a:off x="5342285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C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0" name="Freeform 9"/>
          <p:cNvSpPr/>
          <p:nvPr>
            <p:custDataLst>
              <p:tags r:id="rId9"/>
            </p:custDataLst>
          </p:nvPr>
        </p:nvSpPr>
        <p:spPr>
          <a:xfrm>
            <a:off x="1454285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D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3</a:t>
            </a:r>
          </a:p>
        </p:txBody>
      </p:sp>
      <p:sp>
        <p:nvSpPr>
          <p:cNvPr id="11" name="Freeform 10"/>
          <p:cNvSpPr/>
          <p:nvPr>
            <p:custDataLst>
              <p:tags r:id="rId10"/>
            </p:custDataLst>
          </p:nvPr>
        </p:nvSpPr>
        <p:spPr>
          <a:xfrm>
            <a:off x="3393998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E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4</a:t>
            </a:r>
          </a:p>
        </p:txBody>
      </p:sp>
      <p:sp>
        <p:nvSpPr>
          <p:cNvPr id="12" name="Freeform 11"/>
          <p:cNvSpPr/>
          <p:nvPr>
            <p:custDataLst>
              <p:tags r:id="rId11"/>
            </p:custDataLst>
          </p:nvPr>
        </p:nvSpPr>
        <p:spPr>
          <a:xfrm>
            <a:off x="3393998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H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3" name="Freeform 12"/>
          <p:cNvSpPr/>
          <p:nvPr>
            <p:custDataLst>
              <p:tags r:id="rId12"/>
            </p:custDataLst>
          </p:nvPr>
        </p:nvSpPr>
        <p:spPr>
          <a:xfrm>
            <a:off x="1454285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G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12?</a:t>
            </a:r>
          </a:p>
        </p:txBody>
      </p:sp>
      <p:sp>
        <p:nvSpPr>
          <p:cNvPr id="14" name="Freeform 13"/>
          <p:cNvSpPr/>
          <p:nvPr>
            <p:custDataLst>
              <p:tags r:id="rId13"/>
            </p:custDataLst>
          </p:nvPr>
        </p:nvSpPr>
        <p:spPr>
          <a:xfrm>
            <a:off x="5342285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F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5" name="Freeform 14"/>
          <p:cNvSpPr/>
          <p:nvPr>
            <p:custDataLst>
              <p:tags r:id="rId14"/>
            </p:custDataLst>
          </p:nvPr>
        </p:nvSpPr>
        <p:spPr>
          <a:xfrm>
            <a:off x="5342285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I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6" name="Freeform 15"/>
          <p:cNvSpPr/>
          <p:nvPr>
            <p:custDataLst>
              <p:tags r:id="rId15"/>
            </p:custDataLst>
          </p:nvPr>
        </p:nvSpPr>
        <p:spPr>
          <a:xfrm>
            <a:off x="5342040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C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7" name="Freeform 16"/>
          <p:cNvSpPr/>
          <p:nvPr>
            <p:custDataLst>
              <p:tags r:id="rId16"/>
            </p:custDataLst>
          </p:nvPr>
        </p:nvSpPr>
        <p:spPr>
          <a:xfrm>
            <a:off x="3393755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H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8" name="Freeform 17"/>
          <p:cNvSpPr/>
          <p:nvPr>
            <p:custDataLst>
              <p:tags r:id="rId17"/>
            </p:custDataLst>
          </p:nvPr>
        </p:nvSpPr>
        <p:spPr>
          <a:xfrm>
            <a:off x="5342040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F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9" name="Freeform 18"/>
          <p:cNvSpPr/>
          <p:nvPr>
            <p:custDataLst>
              <p:tags r:id="rId18"/>
            </p:custDataLst>
          </p:nvPr>
        </p:nvSpPr>
        <p:spPr>
          <a:xfrm>
            <a:off x="5342040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I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20" name="Freeform 19"/>
          <p:cNvSpPr/>
          <p:nvPr>
            <p:custDataLst>
              <p:tags r:id="rId19"/>
            </p:custDataLst>
          </p:nvPr>
        </p:nvSpPr>
        <p:spPr>
          <a:xfrm>
            <a:off x="2434919" y="32723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6</a:t>
            </a:r>
          </a:p>
        </p:txBody>
      </p:sp>
      <p:sp>
        <p:nvSpPr>
          <p:cNvPr id="21" name="Freeform 20"/>
          <p:cNvSpPr/>
          <p:nvPr>
            <p:custDataLst>
              <p:tags r:id="rId20"/>
            </p:custDataLst>
          </p:nvPr>
        </p:nvSpPr>
        <p:spPr>
          <a:xfrm>
            <a:off x="2434919" y="374867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2</a:t>
            </a:r>
          </a:p>
        </p:txBody>
      </p:sp>
      <p:sp>
        <p:nvSpPr>
          <p:cNvPr id="22" name="Freeform 21"/>
          <p:cNvSpPr/>
          <p:nvPr>
            <p:custDataLst>
              <p:tags r:id="rId21"/>
            </p:custDataLst>
          </p:nvPr>
        </p:nvSpPr>
        <p:spPr>
          <a:xfrm>
            <a:off x="2434919" y="203795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1</a:t>
            </a:r>
          </a:p>
        </p:txBody>
      </p:sp>
      <p:sp>
        <p:nvSpPr>
          <p:cNvPr id="23" name="Freeform 22"/>
          <p:cNvSpPr/>
          <p:nvPr>
            <p:custDataLst>
              <p:tags r:id="rId22"/>
            </p:custDataLst>
          </p:nvPr>
        </p:nvSpPr>
        <p:spPr>
          <a:xfrm>
            <a:off x="4270544" y="32723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3</a:t>
            </a:r>
          </a:p>
        </p:txBody>
      </p:sp>
      <p:sp>
        <p:nvSpPr>
          <p:cNvPr id="24" name="Freeform 23"/>
          <p:cNvSpPr/>
          <p:nvPr>
            <p:custDataLst>
              <p:tags r:id="rId23"/>
            </p:custDataLst>
          </p:nvPr>
        </p:nvSpPr>
        <p:spPr>
          <a:xfrm>
            <a:off x="4270544" y="374867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5</a:t>
            </a:r>
          </a:p>
        </p:txBody>
      </p:sp>
      <p:sp>
        <p:nvSpPr>
          <p:cNvPr id="25" name="Freeform 24"/>
          <p:cNvSpPr/>
          <p:nvPr>
            <p:custDataLst>
              <p:tags r:id="rId24"/>
            </p:custDataLst>
          </p:nvPr>
        </p:nvSpPr>
        <p:spPr>
          <a:xfrm>
            <a:off x="4270544" y="203795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7</a:t>
            </a:r>
          </a:p>
        </p:txBody>
      </p:sp>
      <p:sp>
        <p:nvSpPr>
          <p:cNvPr id="26" name="Freeform 25"/>
          <p:cNvSpPr/>
          <p:nvPr>
            <p:custDataLst>
              <p:tags r:id="rId25"/>
            </p:custDataLst>
          </p:nvPr>
        </p:nvSpPr>
        <p:spPr>
          <a:xfrm>
            <a:off x="1298521" y="1227287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3</a:t>
            </a:r>
          </a:p>
        </p:txBody>
      </p:sp>
      <p:sp>
        <p:nvSpPr>
          <p:cNvPr id="27" name="Freeform 26"/>
          <p:cNvSpPr/>
          <p:nvPr>
            <p:custDataLst>
              <p:tags r:id="rId26"/>
            </p:custDataLst>
          </p:nvPr>
        </p:nvSpPr>
        <p:spPr>
          <a:xfrm>
            <a:off x="1298521" y="292331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9</a:t>
            </a:r>
          </a:p>
        </p:txBody>
      </p:sp>
      <p:sp>
        <p:nvSpPr>
          <p:cNvPr id="28" name="Freeform 27"/>
          <p:cNvSpPr/>
          <p:nvPr>
            <p:custDataLst>
              <p:tags r:id="rId27"/>
            </p:custDataLst>
          </p:nvPr>
        </p:nvSpPr>
        <p:spPr>
          <a:xfrm>
            <a:off x="5186766" y="1227287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2</a:t>
            </a:r>
          </a:p>
        </p:txBody>
      </p:sp>
      <p:sp>
        <p:nvSpPr>
          <p:cNvPr id="29" name="Freeform 28"/>
          <p:cNvSpPr/>
          <p:nvPr>
            <p:custDataLst>
              <p:tags r:id="rId28"/>
            </p:custDataLst>
          </p:nvPr>
        </p:nvSpPr>
        <p:spPr>
          <a:xfrm>
            <a:off x="5186766" y="292331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4</a:t>
            </a:r>
          </a:p>
        </p:txBody>
      </p:sp>
      <p:sp>
        <p:nvSpPr>
          <p:cNvPr id="30" name="Freeform 29"/>
          <p:cNvSpPr/>
          <p:nvPr>
            <p:custDataLst>
              <p:tags r:id="rId29"/>
            </p:custDataLst>
          </p:nvPr>
        </p:nvSpPr>
        <p:spPr>
          <a:xfrm>
            <a:off x="3238235" y="1227287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1</a:t>
            </a:r>
          </a:p>
        </p:txBody>
      </p:sp>
      <p:sp>
        <p:nvSpPr>
          <p:cNvPr id="31" name="Freeform 30"/>
          <p:cNvSpPr/>
          <p:nvPr>
            <p:custDataLst>
              <p:tags r:id="rId30"/>
            </p:custDataLst>
          </p:nvPr>
        </p:nvSpPr>
        <p:spPr>
          <a:xfrm>
            <a:off x="3238235" y="292331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4</a:t>
            </a:r>
          </a:p>
        </p:txBody>
      </p:sp>
      <p:cxnSp>
        <p:nvCxnSpPr>
          <p:cNvPr id="32" name="Straight Arrow Connector 31"/>
          <p:cNvCxnSpPr>
            <a:stCxn id="6" idx="10"/>
            <a:endCxn id="4" idx="3"/>
          </p:cNvCxnSpPr>
          <p:nvPr>
            <p:custDataLst>
              <p:tags r:id="rId31"/>
            </p:custDataLst>
          </p:nvPr>
        </p:nvCxnSpPr>
        <p:spPr>
          <a:xfrm>
            <a:off x="2076121" y="622350"/>
            <a:ext cx="1317634" cy="0"/>
          </a:xfrm>
          <a:prstGeom prst="straightConnector1">
            <a:avLst/>
          </a:prstGeom>
          <a:noFill/>
          <a:ln w="36720">
            <a:solidFill>
              <a:srgbClr val="FF0000"/>
            </a:solidFill>
            <a:custDash>
              <a:ds d="197000" sp="197000"/>
            </a:custDash>
            <a:headEnd type="arrow"/>
          </a:ln>
        </p:spPr>
      </p:cxnSp>
      <p:cxnSp>
        <p:nvCxnSpPr>
          <p:cNvPr id="33" name="Straight Arrow Connector 32"/>
          <p:cNvCxnSpPr/>
          <p:nvPr>
            <p:custDataLst>
              <p:tags r:id="rId32"/>
            </p:custDataLst>
          </p:nvPr>
        </p:nvCxnSpPr>
        <p:spPr>
          <a:xfrm>
            <a:off x="4015834" y="622350"/>
            <a:ext cx="1326207" cy="0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cxnSp>
        <p:nvCxnSpPr>
          <p:cNvPr id="34" name="Straight Arrow Connector 33"/>
          <p:cNvCxnSpPr>
            <a:stCxn id="5" idx="10"/>
            <a:endCxn id="2" idx="6"/>
          </p:cNvCxnSpPr>
          <p:nvPr>
            <p:custDataLst>
              <p:tags r:id="rId33"/>
            </p:custDataLst>
          </p:nvPr>
        </p:nvCxnSpPr>
        <p:spPr>
          <a:xfrm>
            <a:off x="2076121" y="2333070"/>
            <a:ext cx="1317634" cy="0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35" name="Straight Arrow Connector 34"/>
          <p:cNvCxnSpPr>
            <a:endCxn id="18" idx="6"/>
          </p:cNvCxnSpPr>
          <p:nvPr>
            <p:custDataLst>
              <p:tags r:id="rId34"/>
            </p:custDataLst>
          </p:nvPr>
        </p:nvCxnSpPr>
        <p:spPr>
          <a:xfrm>
            <a:off x="4015834" y="2333070"/>
            <a:ext cx="1326207" cy="0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cxnSp>
        <p:nvCxnSpPr>
          <p:cNvPr id="36" name="Straight Arrow Connector 35"/>
          <p:cNvCxnSpPr>
            <a:stCxn id="3" idx="10"/>
            <a:endCxn id="17" idx="6"/>
          </p:cNvCxnSpPr>
          <p:nvPr>
            <p:custDataLst>
              <p:tags r:id="rId35"/>
            </p:custDataLst>
          </p:nvPr>
        </p:nvCxnSpPr>
        <p:spPr>
          <a:xfrm>
            <a:off x="2076121" y="4043790"/>
            <a:ext cx="1317634" cy="0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cxnSp>
        <p:nvCxnSpPr>
          <p:cNvPr id="37" name="Straight Arrow Connector 36"/>
          <p:cNvCxnSpPr>
            <a:endCxn id="19" idx="6"/>
          </p:cNvCxnSpPr>
          <p:nvPr>
            <p:custDataLst>
              <p:tags r:id="rId36"/>
            </p:custDataLst>
          </p:nvPr>
        </p:nvCxnSpPr>
        <p:spPr>
          <a:xfrm>
            <a:off x="4015834" y="4043790"/>
            <a:ext cx="1326207" cy="0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cxnSp>
        <p:nvCxnSpPr>
          <p:cNvPr id="38" name="Straight Arrow Connector 37"/>
          <p:cNvCxnSpPr>
            <a:stCxn id="6" idx="8"/>
          </p:cNvCxnSpPr>
          <p:nvPr>
            <p:custDataLst>
              <p:tags r:id="rId37"/>
            </p:custDataLst>
          </p:nvPr>
        </p:nvCxnSpPr>
        <p:spPr>
          <a:xfrm>
            <a:off x="1765080" y="933390"/>
            <a:ext cx="0" cy="1088641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39" name="Straight Arrow Connector 38"/>
          <p:cNvCxnSpPr/>
          <p:nvPr>
            <p:custDataLst>
              <p:tags r:id="rId38"/>
            </p:custDataLst>
          </p:nvPr>
        </p:nvCxnSpPr>
        <p:spPr>
          <a:xfrm>
            <a:off x="1765080" y="2644111"/>
            <a:ext cx="0" cy="1088639"/>
          </a:xfrm>
          <a:prstGeom prst="straightConnector1">
            <a:avLst/>
          </a:prstGeom>
          <a:noFill/>
          <a:ln w="36720">
            <a:solidFill>
              <a:srgbClr val="FF0000"/>
            </a:solidFill>
            <a:custDash>
              <a:ds d="197000" sp="197000"/>
            </a:custDash>
            <a:headEnd type="arrow"/>
          </a:ln>
        </p:spPr>
      </p:cxnSp>
      <p:cxnSp>
        <p:nvCxnSpPr>
          <p:cNvPr id="40" name="Straight Arrow Connector 39"/>
          <p:cNvCxnSpPr>
            <a:stCxn id="17" idx="4"/>
          </p:cNvCxnSpPr>
          <p:nvPr>
            <p:custDataLst>
              <p:tags r:id="rId39"/>
            </p:custDataLst>
          </p:nvPr>
        </p:nvCxnSpPr>
        <p:spPr>
          <a:xfrm flipV="1">
            <a:off x="3704795" y="2644111"/>
            <a:ext cx="0" cy="1088639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cxnSp>
        <p:nvCxnSpPr>
          <p:cNvPr id="41" name="Straight Arrow Connector 40"/>
          <p:cNvCxnSpPr>
            <a:endCxn id="4" idx="8"/>
          </p:cNvCxnSpPr>
          <p:nvPr>
            <p:custDataLst>
              <p:tags r:id="rId40"/>
            </p:custDataLst>
          </p:nvPr>
        </p:nvCxnSpPr>
        <p:spPr>
          <a:xfrm flipV="1">
            <a:off x="3704795" y="933390"/>
            <a:ext cx="0" cy="1088641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cxnSp>
        <p:nvCxnSpPr>
          <p:cNvPr id="42" name="Straight Arrow Connector 41"/>
          <p:cNvCxnSpPr>
            <a:stCxn id="16" idx="8"/>
          </p:cNvCxnSpPr>
          <p:nvPr>
            <p:custDataLst>
              <p:tags r:id="rId41"/>
            </p:custDataLst>
          </p:nvPr>
        </p:nvCxnSpPr>
        <p:spPr>
          <a:xfrm>
            <a:off x="5653080" y="933390"/>
            <a:ext cx="0" cy="1088641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cxnSp>
        <p:nvCxnSpPr>
          <p:cNvPr id="43" name="Straight Arrow Connector 42"/>
          <p:cNvCxnSpPr>
            <a:endCxn id="19" idx="4"/>
          </p:cNvCxnSpPr>
          <p:nvPr>
            <p:custDataLst>
              <p:tags r:id="rId42"/>
            </p:custDataLst>
          </p:nvPr>
        </p:nvCxnSpPr>
        <p:spPr>
          <a:xfrm>
            <a:off x="5653080" y="2644111"/>
            <a:ext cx="0" cy="1088639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sp>
        <p:nvSpPr>
          <p:cNvPr id="44" name="Straight Connector 43"/>
          <p:cNvSpPr/>
          <p:nvPr>
            <p:custDataLst>
              <p:tags r:id="rId43"/>
            </p:custDataLst>
          </p:nvPr>
        </p:nvSpPr>
        <p:spPr>
          <a:xfrm>
            <a:off x="6741720" y="311310"/>
            <a:ext cx="933120" cy="0"/>
          </a:xfrm>
          <a:prstGeom prst="line">
            <a:avLst/>
          </a:prstGeom>
          <a:noFill/>
          <a:ln w="54720">
            <a:solidFill>
              <a:srgbClr val="000000"/>
            </a:solidFill>
            <a:prstDash val="solid"/>
          </a:ln>
        </p:spPr>
        <p:txBody>
          <a:bodyPr vert="horz" wrap="none" lIns="79597" tIns="48983" rIns="79597" bIns="48983" anchor="ctr" compatLnSpc="0"/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5" name="Freeform 44"/>
          <p:cNvSpPr/>
          <p:nvPr>
            <p:custDataLst>
              <p:tags r:id="rId44"/>
            </p:custDataLst>
          </p:nvPr>
        </p:nvSpPr>
        <p:spPr>
          <a:xfrm>
            <a:off x="6897240" y="4668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B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6?</a:t>
            </a:r>
          </a:p>
        </p:txBody>
      </p:sp>
      <p:sp>
        <p:nvSpPr>
          <p:cNvPr id="46" name="Freeform 45"/>
          <p:cNvSpPr/>
          <p:nvPr>
            <p:custDataLst>
              <p:tags r:id="rId45"/>
            </p:custDataLst>
          </p:nvPr>
        </p:nvSpPr>
        <p:spPr>
          <a:xfrm>
            <a:off x="6897240" y="12444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G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12?</a:t>
            </a:r>
          </a:p>
        </p:txBody>
      </p:sp>
      <p:sp>
        <p:nvSpPr>
          <p:cNvPr id="47" name="Freeform 46"/>
          <p:cNvSpPr/>
          <p:nvPr>
            <p:custDataLst>
              <p:tags r:id="rId46"/>
            </p:custDataLst>
          </p:nvPr>
        </p:nvSpPr>
        <p:spPr>
          <a:xfrm>
            <a:off x="3083939" y="1710990"/>
            <a:ext cx="1244160" cy="124416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noFill/>
          <a:ln w="54720">
            <a:solidFill>
              <a:srgbClr val="0000FF"/>
            </a:solidFill>
            <a:prstDash val="solid"/>
          </a:ln>
        </p:spPr>
        <p:txBody>
          <a:bodyPr vert="horz" wrap="none" lIns="79597" tIns="48983" rIns="79597" bIns="48983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8" name="Freeform 47"/>
          <p:cNvSpPr/>
          <p:nvPr>
            <p:custDataLst>
              <p:tags r:id="rId47"/>
            </p:custDataLst>
          </p:nvPr>
        </p:nvSpPr>
        <p:spPr>
          <a:xfrm>
            <a:off x="5187011" y="2923558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FF"/>
          </a:solidFill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7</a:t>
            </a:r>
          </a:p>
        </p:txBody>
      </p:sp>
      <p:sp>
        <p:nvSpPr>
          <p:cNvPr id="49" name="Freeform 48"/>
          <p:cNvSpPr/>
          <p:nvPr>
            <p:custDataLst>
              <p:tags r:id="rId48"/>
            </p:custDataLst>
          </p:nvPr>
        </p:nvSpPr>
        <p:spPr>
          <a:xfrm>
            <a:off x="5187011" y="122753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FF"/>
          </a:solidFill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1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51">
            <p14:nvContentPartPr>
              <p14:cNvPr id="50" name="Ink 49"/>
              <p14:cNvContentPartPr/>
              <p14:nvPr/>
            </p14:nvContentPartPr>
            <p14:xfrm>
              <a:off x="3335400" y="969120"/>
              <a:ext cx="2526840" cy="3556440"/>
            </p14:xfrm>
          </p:contentPart>
        </mc:Choice>
        <mc:Fallback>
          <p:pic>
            <p:nvPicPr>
              <p:cNvPr id="50" name="Ink 49"/>
              <p:cNvPicPr/>
              <p:nvPr/>
            </p:nvPicPr>
            <p:blipFill>
              <a:blip r:embed="rId52"/>
              <a:stretch>
                <a:fillRect/>
              </a:stretch>
            </p:blipFill>
            <p:spPr>
              <a:xfrm>
                <a:off x="3326040" y="959760"/>
                <a:ext cx="2545560" cy="3575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031814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/>
          <p:cNvSpPr/>
          <p:nvPr>
            <p:custDataLst>
              <p:tags r:id="rId1"/>
            </p:custDataLst>
          </p:nvPr>
        </p:nvSpPr>
        <p:spPr>
          <a:xfrm>
            <a:off x="3393755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H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3" name="Freeform 2"/>
          <p:cNvSpPr/>
          <p:nvPr>
            <p:custDataLst>
              <p:tags r:id="rId2"/>
            </p:custDataLst>
          </p:nvPr>
        </p:nvSpPr>
        <p:spPr>
          <a:xfrm>
            <a:off x="5342040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F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4" name="Freeform 3"/>
          <p:cNvSpPr/>
          <p:nvPr>
            <p:custDataLst>
              <p:tags r:id="rId3"/>
            </p:custDataLst>
          </p:nvPr>
        </p:nvSpPr>
        <p:spPr>
          <a:xfrm>
            <a:off x="3393755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E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5" name="Freeform 4"/>
          <p:cNvSpPr/>
          <p:nvPr>
            <p:custDataLst>
              <p:tags r:id="rId4"/>
            </p:custDataLst>
          </p:nvPr>
        </p:nvSpPr>
        <p:spPr>
          <a:xfrm>
            <a:off x="1454040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G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6" name="Freeform 5"/>
          <p:cNvSpPr/>
          <p:nvPr>
            <p:custDataLst>
              <p:tags r:id="rId5"/>
            </p:custDataLst>
          </p:nvPr>
        </p:nvSpPr>
        <p:spPr>
          <a:xfrm>
            <a:off x="3393755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B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7" name="Freeform 6"/>
          <p:cNvSpPr/>
          <p:nvPr>
            <p:custDataLst>
              <p:tags r:id="rId6"/>
            </p:custDataLst>
          </p:nvPr>
        </p:nvSpPr>
        <p:spPr>
          <a:xfrm>
            <a:off x="1454040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D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8" name="Freeform 7"/>
          <p:cNvSpPr/>
          <p:nvPr>
            <p:custDataLst>
              <p:tags r:id="rId7"/>
            </p:custDataLst>
          </p:nvPr>
        </p:nvSpPr>
        <p:spPr>
          <a:xfrm>
            <a:off x="1454040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A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9" name="Freeform 8"/>
          <p:cNvSpPr/>
          <p:nvPr>
            <p:custDataLst>
              <p:tags r:id="rId8"/>
            </p:custDataLst>
          </p:nvPr>
        </p:nvSpPr>
        <p:spPr>
          <a:xfrm>
            <a:off x="3393998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B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6?</a:t>
            </a:r>
          </a:p>
        </p:txBody>
      </p:sp>
      <p:sp>
        <p:nvSpPr>
          <p:cNvPr id="10" name="Freeform 9"/>
          <p:cNvSpPr/>
          <p:nvPr>
            <p:custDataLst>
              <p:tags r:id="rId9"/>
            </p:custDataLst>
          </p:nvPr>
        </p:nvSpPr>
        <p:spPr>
          <a:xfrm>
            <a:off x="1454285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A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0</a:t>
            </a:r>
          </a:p>
        </p:txBody>
      </p:sp>
      <p:sp>
        <p:nvSpPr>
          <p:cNvPr id="11" name="Freeform 10"/>
          <p:cNvSpPr/>
          <p:nvPr>
            <p:custDataLst>
              <p:tags r:id="rId10"/>
            </p:custDataLst>
          </p:nvPr>
        </p:nvSpPr>
        <p:spPr>
          <a:xfrm>
            <a:off x="5342285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C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2" name="Freeform 11"/>
          <p:cNvSpPr/>
          <p:nvPr>
            <p:custDataLst>
              <p:tags r:id="rId11"/>
            </p:custDataLst>
          </p:nvPr>
        </p:nvSpPr>
        <p:spPr>
          <a:xfrm>
            <a:off x="1454285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D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3</a:t>
            </a:r>
          </a:p>
        </p:txBody>
      </p:sp>
      <p:sp>
        <p:nvSpPr>
          <p:cNvPr id="13" name="Freeform 12"/>
          <p:cNvSpPr/>
          <p:nvPr>
            <p:custDataLst>
              <p:tags r:id="rId12"/>
            </p:custDataLst>
          </p:nvPr>
        </p:nvSpPr>
        <p:spPr>
          <a:xfrm>
            <a:off x="3393998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E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4</a:t>
            </a:r>
          </a:p>
        </p:txBody>
      </p:sp>
      <p:sp>
        <p:nvSpPr>
          <p:cNvPr id="14" name="Freeform 13"/>
          <p:cNvSpPr/>
          <p:nvPr>
            <p:custDataLst>
              <p:tags r:id="rId13"/>
            </p:custDataLst>
          </p:nvPr>
        </p:nvSpPr>
        <p:spPr>
          <a:xfrm>
            <a:off x="3393998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H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8?</a:t>
            </a:r>
          </a:p>
        </p:txBody>
      </p:sp>
      <p:sp>
        <p:nvSpPr>
          <p:cNvPr id="15" name="Freeform 14"/>
          <p:cNvSpPr/>
          <p:nvPr>
            <p:custDataLst>
              <p:tags r:id="rId14"/>
            </p:custDataLst>
          </p:nvPr>
        </p:nvSpPr>
        <p:spPr>
          <a:xfrm>
            <a:off x="1454285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G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12?</a:t>
            </a:r>
          </a:p>
        </p:txBody>
      </p:sp>
      <p:sp>
        <p:nvSpPr>
          <p:cNvPr id="16" name="Freeform 15"/>
          <p:cNvSpPr/>
          <p:nvPr>
            <p:custDataLst>
              <p:tags r:id="rId15"/>
            </p:custDataLst>
          </p:nvPr>
        </p:nvSpPr>
        <p:spPr>
          <a:xfrm>
            <a:off x="5342285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F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11?</a:t>
            </a:r>
          </a:p>
        </p:txBody>
      </p:sp>
      <p:sp>
        <p:nvSpPr>
          <p:cNvPr id="17" name="Freeform 16"/>
          <p:cNvSpPr/>
          <p:nvPr>
            <p:custDataLst>
              <p:tags r:id="rId16"/>
            </p:custDataLst>
          </p:nvPr>
        </p:nvSpPr>
        <p:spPr>
          <a:xfrm>
            <a:off x="5342285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I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8" name="Freeform 17"/>
          <p:cNvSpPr/>
          <p:nvPr>
            <p:custDataLst>
              <p:tags r:id="rId17"/>
            </p:custDataLst>
          </p:nvPr>
        </p:nvSpPr>
        <p:spPr>
          <a:xfrm>
            <a:off x="5342040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C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9" name="Freeform 18"/>
          <p:cNvSpPr/>
          <p:nvPr>
            <p:custDataLst>
              <p:tags r:id="rId18"/>
            </p:custDataLst>
          </p:nvPr>
        </p:nvSpPr>
        <p:spPr>
          <a:xfrm>
            <a:off x="5342040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I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20" name="Freeform 19"/>
          <p:cNvSpPr/>
          <p:nvPr>
            <p:custDataLst>
              <p:tags r:id="rId19"/>
            </p:custDataLst>
          </p:nvPr>
        </p:nvSpPr>
        <p:spPr>
          <a:xfrm>
            <a:off x="2434919" y="32723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6</a:t>
            </a:r>
          </a:p>
        </p:txBody>
      </p:sp>
      <p:sp>
        <p:nvSpPr>
          <p:cNvPr id="21" name="Freeform 20"/>
          <p:cNvSpPr/>
          <p:nvPr>
            <p:custDataLst>
              <p:tags r:id="rId20"/>
            </p:custDataLst>
          </p:nvPr>
        </p:nvSpPr>
        <p:spPr>
          <a:xfrm>
            <a:off x="2434919" y="374867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2</a:t>
            </a:r>
          </a:p>
        </p:txBody>
      </p:sp>
      <p:sp>
        <p:nvSpPr>
          <p:cNvPr id="22" name="Freeform 21"/>
          <p:cNvSpPr/>
          <p:nvPr>
            <p:custDataLst>
              <p:tags r:id="rId21"/>
            </p:custDataLst>
          </p:nvPr>
        </p:nvSpPr>
        <p:spPr>
          <a:xfrm>
            <a:off x="2434919" y="203795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1</a:t>
            </a:r>
          </a:p>
        </p:txBody>
      </p:sp>
      <p:sp>
        <p:nvSpPr>
          <p:cNvPr id="23" name="Freeform 22"/>
          <p:cNvSpPr/>
          <p:nvPr>
            <p:custDataLst>
              <p:tags r:id="rId22"/>
            </p:custDataLst>
          </p:nvPr>
        </p:nvSpPr>
        <p:spPr>
          <a:xfrm>
            <a:off x="4270544" y="32723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3</a:t>
            </a:r>
          </a:p>
        </p:txBody>
      </p:sp>
      <p:sp>
        <p:nvSpPr>
          <p:cNvPr id="24" name="Freeform 23"/>
          <p:cNvSpPr/>
          <p:nvPr>
            <p:custDataLst>
              <p:tags r:id="rId23"/>
            </p:custDataLst>
          </p:nvPr>
        </p:nvSpPr>
        <p:spPr>
          <a:xfrm>
            <a:off x="4270544" y="374867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5</a:t>
            </a:r>
          </a:p>
        </p:txBody>
      </p:sp>
      <p:sp>
        <p:nvSpPr>
          <p:cNvPr id="25" name="Freeform 24"/>
          <p:cNvSpPr/>
          <p:nvPr>
            <p:custDataLst>
              <p:tags r:id="rId24"/>
            </p:custDataLst>
          </p:nvPr>
        </p:nvSpPr>
        <p:spPr>
          <a:xfrm>
            <a:off x="4270544" y="203795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7</a:t>
            </a:r>
          </a:p>
        </p:txBody>
      </p:sp>
      <p:sp>
        <p:nvSpPr>
          <p:cNvPr id="26" name="Freeform 25"/>
          <p:cNvSpPr/>
          <p:nvPr>
            <p:custDataLst>
              <p:tags r:id="rId25"/>
            </p:custDataLst>
          </p:nvPr>
        </p:nvSpPr>
        <p:spPr>
          <a:xfrm>
            <a:off x="1298521" y="1227287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3</a:t>
            </a:r>
          </a:p>
        </p:txBody>
      </p:sp>
      <p:sp>
        <p:nvSpPr>
          <p:cNvPr id="27" name="Freeform 26"/>
          <p:cNvSpPr/>
          <p:nvPr>
            <p:custDataLst>
              <p:tags r:id="rId26"/>
            </p:custDataLst>
          </p:nvPr>
        </p:nvSpPr>
        <p:spPr>
          <a:xfrm>
            <a:off x="1298521" y="292331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9</a:t>
            </a:r>
          </a:p>
        </p:txBody>
      </p:sp>
      <p:sp>
        <p:nvSpPr>
          <p:cNvPr id="28" name="Freeform 27"/>
          <p:cNvSpPr/>
          <p:nvPr>
            <p:custDataLst>
              <p:tags r:id="rId27"/>
            </p:custDataLst>
          </p:nvPr>
        </p:nvSpPr>
        <p:spPr>
          <a:xfrm>
            <a:off x="5186766" y="1227287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2</a:t>
            </a:r>
          </a:p>
        </p:txBody>
      </p:sp>
      <p:sp>
        <p:nvSpPr>
          <p:cNvPr id="29" name="Freeform 28"/>
          <p:cNvSpPr/>
          <p:nvPr>
            <p:custDataLst>
              <p:tags r:id="rId28"/>
            </p:custDataLst>
          </p:nvPr>
        </p:nvSpPr>
        <p:spPr>
          <a:xfrm>
            <a:off x="5186766" y="292331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4</a:t>
            </a:r>
          </a:p>
        </p:txBody>
      </p:sp>
      <p:sp>
        <p:nvSpPr>
          <p:cNvPr id="30" name="Freeform 29"/>
          <p:cNvSpPr/>
          <p:nvPr>
            <p:custDataLst>
              <p:tags r:id="rId29"/>
            </p:custDataLst>
          </p:nvPr>
        </p:nvSpPr>
        <p:spPr>
          <a:xfrm>
            <a:off x="3238235" y="1227287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1</a:t>
            </a:r>
          </a:p>
        </p:txBody>
      </p:sp>
      <p:sp>
        <p:nvSpPr>
          <p:cNvPr id="31" name="Freeform 30"/>
          <p:cNvSpPr/>
          <p:nvPr>
            <p:custDataLst>
              <p:tags r:id="rId30"/>
            </p:custDataLst>
          </p:nvPr>
        </p:nvSpPr>
        <p:spPr>
          <a:xfrm>
            <a:off x="3238235" y="292331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4</a:t>
            </a:r>
          </a:p>
        </p:txBody>
      </p:sp>
      <p:cxnSp>
        <p:nvCxnSpPr>
          <p:cNvPr id="32" name="Straight Arrow Connector 31"/>
          <p:cNvCxnSpPr>
            <a:stCxn id="8" idx="10"/>
            <a:endCxn id="6" idx="3"/>
          </p:cNvCxnSpPr>
          <p:nvPr>
            <p:custDataLst>
              <p:tags r:id="rId31"/>
            </p:custDataLst>
          </p:nvPr>
        </p:nvCxnSpPr>
        <p:spPr>
          <a:xfrm>
            <a:off x="2076121" y="622350"/>
            <a:ext cx="1317634" cy="0"/>
          </a:xfrm>
          <a:prstGeom prst="straightConnector1">
            <a:avLst/>
          </a:prstGeom>
          <a:noFill/>
          <a:ln w="36720">
            <a:solidFill>
              <a:srgbClr val="FF0000"/>
            </a:solidFill>
            <a:custDash>
              <a:ds d="197000" sp="197000"/>
            </a:custDash>
            <a:headEnd type="arrow"/>
          </a:ln>
        </p:spPr>
      </p:cxnSp>
      <p:cxnSp>
        <p:nvCxnSpPr>
          <p:cNvPr id="33" name="Straight Arrow Connector 32"/>
          <p:cNvCxnSpPr/>
          <p:nvPr>
            <p:custDataLst>
              <p:tags r:id="rId32"/>
            </p:custDataLst>
          </p:nvPr>
        </p:nvCxnSpPr>
        <p:spPr>
          <a:xfrm>
            <a:off x="4015834" y="622350"/>
            <a:ext cx="1326207" cy="0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cxnSp>
        <p:nvCxnSpPr>
          <p:cNvPr id="34" name="Straight Arrow Connector 33"/>
          <p:cNvCxnSpPr>
            <a:stCxn id="7" idx="10"/>
            <a:endCxn id="4" idx="6"/>
          </p:cNvCxnSpPr>
          <p:nvPr>
            <p:custDataLst>
              <p:tags r:id="rId33"/>
            </p:custDataLst>
          </p:nvPr>
        </p:nvCxnSpPr>
        <p:spPr>
          <a:xfrm>
            <a:off x="2076121" y="2333070"/>
            <a:ext cx="1317634" cy="0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35" name="Straight Arrow Connector 34"/>
          <p:cNvCxnSpPr>
            <a:endCxn id="3" idx="6"/>
          </p:cNvCxnSpPr>
          <p:nvPr>
            <p:custDataLst>
              <p:tags r:id="rId34"/>
            </p:custDataLst>
          </p:nvPr>
        </p:nvCxnSpPr>
        <p:spPr>
          <a:xfrm>
            <a:off x="4015834" y="2333070"/>
            <a:ext cx="1326207" cy="0"/>
          </a:xfrm>
          <a:prstGeom prst="straightConnector1">
            <a:avLst/>
          </a:prstGeom>
          <a:noFill/>
          <a:ln w="36720">
            <a:solidFill>
              <a:srgbClr val="FF0000"/>
            </a:solidFill>
            <a:custDash>
              <a:ds d="197000" sp="197000"/>
            </a:custDash>
            <a:headEnd type="arrow"/>
          </a:ln>
        </p:spPr>
      </p:cxnSp>
      <p:cxnSp>
        <p:nvCxnSpPr>
          <p:cNvPr id="36" name="Straight Arrow Connector 35"/>
          <p:cNvCxnSpPr>
            <a:stCxn id="5" idx="10"/>
            <a:endCxn id="2" idx="6"/>
          </p:cNvCxnSpPr>
          <p:nvPr>
            <p:custDataLst>
              <p:tags r:id="rId35"/>
            </p:custDataLst>
          </p:nvPr>
        </p:nvCxnSpPr>
        <p:spPr>
          <a:xfrm>
            <a:off x="2076121" y="4043790"/>
            <a:ext cx="1317634" cy="0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cxnSp>
        <p:nvCxnSpPr>
          <p:cNvPr id="37" name="Straight Arrow Connector 36"/>
          <p:cNvCxnSpPr>
            <a:endCxn id="19" idx="6"/>
          </p:cNvCxnSpPr>
          <p:nvPr>
            <p:custDataLst>
              <p:tags r:id="rId36"/>
            </p:custDataLst>
          </p:nvPr>
        </p:nvCxnSpPr>
        <p:spPr>
          <a:xfrm>
            <a:off x="4015834" y="4043790"/>
            <a:ext cx="1326207" cy="0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cxnSp>
        <p:nvCxnSpPr>
          <p:cNvPr id="38" name="Straight Arrow Connector 37"/>
          <p:cNvCxnSpPr>
            <a:stCxn id="8" idx="8"/>
          </p:cNvCxnSpPr>
          <p:nvPr>
            <p:custDataLst>
              <p:tags r:id="rId37"/>
            </p:custDataLst>
          </p:nvPr>
        </p:nvCxnSpPr>
        <p:spPr>
          <a:xfrm>
            <a:off x="1765080" y="933390"/>
            <a:ext cx="0" cy="1088641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39" name="Straight Arrow Connector 38"/>
          <p:cNvCxnSpPr/>
          <p:nvPr>
            <p:custDataLst>
              <p:tags r:id="rId38"/>
            </p:custDataLst>
          </p:nvPr>
        </p:nvCxnSpPr>
        <p:spPr>
          <a:xfrm>
            <a:off x="1765080" y="2644111"/>
            <a:ext cx="0" cy="1088639"/>
          </a:xfrm>
          <a:prstGeom prst="straightConnector1">
            <a:avLst/>
          </a:prstGeom>
          <a:noFill/>
          <a:ln w="36720">
            <a:solidFill>
              <a:srgbClr val="FF0000"/>
            </a:solidFill>
            <a:custDash>
              <a:ds d="197000" sp="197000"/>
            </a:custDash>
            <a:headEnd type="arrow"/>
          </a:ln>
        </p:spPr>
      </p:cxnSp>
      <p:cxnSp>
        <p:nvCxnSpPr>
          <p:cNvPr id="40" name="Straight Arrow Connector 39"/>
          <p:cNvCxnSpPr>
            <a:stCxn id="2" idx="4"/>
          </p:cNvCxnSpPr>
          <p:nvPr>
            <p:custDataLst>
              <p:tags r:id="rId39"/>
            </p:custDataLst>
          </p:nvPr>
        </p:nvCxnSpPr>
        <p:spPr>
          <a:xfrm flipV="1">
            <a:off x="3704795" y="2644111"/>
            <a:ext cx="0" cy="1088639"/>
          </a:xfrm>
          <a:prstGeom prst="straightConnector1">
            <a:avLst/>
          </a:prstGeom>
          <a:noFill/>
          <a:ln w="36720">
            <a:solidFill>
              <a:srgbClr val="FF0000"/>
            </a:solidFill>
            <a:custDash>
              <a:ds d="197000" sp="197000"/>
            </a:custDash>
            <a:tailEnd type="arrow"/>
          </a:ln>
        </p:spPr>
      </p:cxnSp>
      <p:cxnSp>
        <p:nvCxnSpPr>
          <p:cNvPr id="41" name="Straight Arrow Connector 40"/>
          <p:cNvCxnSpPr>
            <a:endCxn id="6" idx="8"/>
          </p:cNvCxnSpPr>
          <p:nvPr>
            <p:custDataLst>
              <p:tags r:id="rId40"/>
            </p:custDataLst>
          </p:nvPr>
        </p:nvCxnSpPr>
        <p:spPr>
          <a:xfrm flipV="1">
            <a:off x="3704795" y="933390"/>
            <a:ext cx="0" cy="1088641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cxnSp>
        <p:nvCxnSpPr>
          <p:cNvPr id="42" name="Straight Arrow Connector 41"/>
          <p:cNvCxnSpPr>
            <a:stCxn id="18" idx="8"/>
          </p:cNvCxnSpPr>
          <p:nvPr>
            <p:custDataLst>
              <p:tags r:id="rId41"/>
            </p:custDataLst>
          </p:nvPr>
        </p:nvCxnSpPr>
        <p:spPr>
          <a:xfrm>
            <a:off x="5653080" y="933390"/>
            <a:ext cx="0" cy="1088641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cxnSp>
        <p:nvCxnSpPr>
          <p:cNvPr id="43" name="Straight Arrow Connector 42"/>
          <p:cNvCxnSpPr>
            <a:endCxn id="19" idx="4"/>
          </p:cNvCxnSpPr>
          <p:nvPr>
            <p:custDataLst>
              <p:tags r:id="rId42"/>
            </p:custDataLst>
          </p:nvPr>
        </p:nvCxnSpPr>
        <p:spPr>
          <a:xfrm>
            <a:off x="5653080" y="2644111"/>
            <a:ext cx="0" cy="1088639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sp>
        <p:nvSpPr>
          <p:cNvPr id="44" name="Straight Connector 43"/>
          <p:cNvSpPr/>
          <p:nvPr>
            <p:custDataLst>
              <p:tags r:id="rId43"/>
            </p:custDataLst>
          </p:nvPr>
        </p:nvSpPr>
        <p:spPr>
          <a:xfrm>
            <a:off x="6741720" y="311310"/>
            <a:ext cx="933120" cy="0"/>
          </a:xfrm>
          <a:prstGeom prst="line">
            <a:avLst/>
          </a:prstGeom>
          <a:noFill/>
          <a:ln w="54720">
            <a:solidFill>
              <a:srgbClr val="000000"/>
            </a:solidFill>
            <a:prstDash val="solid"/>
          </a:ln>
        </p:spPr>
        <p:txBody>
          <a:bodyPr vert="horz" wrap="none" lIns="79597" tIns="48983" rIns="79597" bIns="48983" anchor="ctr" compatLnSpc="0"/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5" name="Freeform 44"/>
          <p:cNvSpPr/>
          <p:nvPr>
            <p:custDataLst>
              <p:tags r:id="rId44"/>
            </p:custDataLst>
          </p:nvPr>
        </p:nvSpPr>
        <p:spPr>
          <a:xfrm>
            <a:off x="6897240" y="4668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B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6?</a:t>
            </a:r>
          </a:p>
        </p:txBody>
      </p:sp>
      <p:sp>
        <p:nvSpPr>
          <p:cNvPr id="46" name="Freeform 45"/>
          <p:cNvSpPr/>
          <p:nvPr>
            <p:custDataLst>
              <p:tags r:id="rId45"/>
            </p:custDataLst>
          </p:nvPr>
        </p:nvSpPr>
        <p:spPr>
          <a:xfrm>
            <a:off x="6897240" y="12444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G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12?</a:t>
            </a:r>
          </a:p>
        </p:txBody>
      </p:sp>
      <p:sp>
        <p:nvSpPr>
          <p:cNvPr id="47" name="Freeform 46"/>
          <p:cNvSpPr/>
          <p:nvPr>
            <p:custDataLst>
              <p:tags r:id="rId46"/>
            </p:custDataLst>
          </p:nvPr>
        </p:nvSpPr>
        <p:spPr>
          <a:xfrm>
            <a:off x="3083939" y="1710990"/>
            <a:ext cx="1244160" cy="124416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noFill/>
          <a:ln w="54720">
            <a:solidFill>
              <a:srgbClr val="0000FF"/>
            </a:solidFill>
            <a:prstDash val="solid"/>
          </a:ln>
        </p:spPr>
        <p:txBody>
          <a:bodyPr vert="horz" wrap="none" lIns="79597" tIns="48983" rIns="79597" bIns="48983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8" name="Freeform 47"/>
          <p:cNvSpPr/>
          <p:nvPr>
            <p:custDataLst>
              <p:tags r:id="rId47"/>
            </p:custDataLst>
          </p:nvPr>
        </p:nvSpPr>
        <p:spPr>
          <a:xfrm>
            <a:off x="5187011" y="2923558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FF"/>
          </a:solidFill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7</a:t>
            </a:r>
          </a:p>
        </p:txBody>
      </p:sp>
      <p:sp>
        <p:nvSpPr>
          <p:cNvPr id="49" name="Freeform 48"/>
          <p:cNvSpPr/>
          <p:nvPr>
            <p:custDataLst>
              <p:tags r:id="rId48"/>
            </p:custDataLst>
          </p:nvPr>
        </p:nvSpPr>
        <p:spPr>
          <a:xfrm>
            <a:off x="5187011" y="122753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FF"/>
          </a:solidFill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1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51">
            <p14:nvContentPartPr>
              <p14:cNvPr id="50" name="Ink 49"/>
              <p14:cNvContentPartPr/>
              <p14:nvPr/>
            </p14:nvContentPartPr>
            <p14:xfrm>
              <a:off x="3369240" y="1978560"/>
              <a:ext cx="1922040" cy="1724400"/>
            </p14:xfrm>
          </p:contentPart>
        </mc:Choice>
        <mc:Fallback>
          <p:pic>
            <p:nvPicPr>
              <p:cNvPr id="50" name="Ink 49"/>
              <p:cNvPicPr/>
              <p:nvPr/>
            </p:nvPicPr>
            <p:blipFill>
              <a:blip r:embed="rId52"/>
              <a:stretch>
                <a:fillRect/>
              </a:stretch>
            </p:blipFill>
            <p:spPr>
              <a:xfrm>
                <a:off x="3362400" y="1973880"/>
                <a:ext cx="1931400" cy="17323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507444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/>
          <p:cNvSpPr/>
          <p:nvPr>
            <p:custDataLst>
              <p:tags r:id="rId1"/>
            </p:custDataLst>
          </p:nvPr>
        </p:nvSpPr>
        <p:spPr>
          <a:xfrm>
            <a:off x="3393755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H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3" name="Freeform 2"/>
          <p:cNvSpPr/>
          <p:nvPr>
            <p:custDataLst>
              <p:tags r:id="rId2"/>
            </p:custDataLst>
          </p:nvPr>
        </p:nvSpPr>
        <p:spPr>
          <a:xfrm>
            <a:off x="5342040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F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4" name="Freeform 3"/>
          <p:cNvSpPr/>
          <p:nvPr>
            <p:custDataLst>
              <p:tags r:id="rId3"/>
            </p:custDataLst>
          </p:nvPr>
        </p:nvSpPr>
        <p:spPr>
          <a:xfrm>
            <a:off x="3393755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E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5" name="Freeform 4"/>
          <p:cNvSpPr/>
          <p:nvPr>
            <p:custDataLst>
              <p:tags r:id="rId4"/>
            </p:custDataLst>
          </p:nvPr>
        </p:nvSpPr>
        <p:spPr>
          <a:xfrm>
            <a:off x="1454040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G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6" name="Freeform 5"/>
          <p:cNvSpPr/>
          <p:nvPr>
            <p:custDataLst>
              <p:tags r:id="rId5"/>
            </p:custDataLst>
          </p:nvPr>
        </p:nvSpPr>
        <p:spPr>
          <a:xfrm>
            <a:off x="3393755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B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7" name="Freeform 6"/>
          <p:cNvSpPr/>
          <p:nvPr>
            <p:custDataLst>
              <p:tags r:id="rId6"/>
            </p:custDataLst>
          </p:nvPr>
        </p:nvSpPr>
        <p:spPr>
          <a:xfrm>
            <a:off x="1454040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D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8" name="Freeform 7"/>
          <p:cNvSpPr/>
          <p:nvPr>
            <p:custDataLst>
              <p:tags r:id="rId7"/>
            </p:custDataLst>
          </p:nvPr>
        </p:nvSpPr>
        <p:spPr>
          <a:xfrm>
            <a:off x="1454040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A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9" name="Freeform 8"/>
          <p:cNvSpPr/>
          <p:nvPr>
            <p:custDataLst>
              <p:tags r:id="rId8"/>
            </p:custDataLst>
          </p:nvPr>
        </p:nvSpPr>
        <p:spPr>
          <a:xfrm>
            <a:off x="3393998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B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6?</a:t>
            </a:r>
          </a:p>
        </p:txBody>
      </p:sp>
      <p:sp>
        <p:nvSpPr>
          <p:cNvPr id="10" name="Freeform 9"/>
          <p:cNvSpPr/>
          <p:nvPr>
            <p:custDataLst>
              <p:tags r:id="rId9"/>
            </p:custDataLst>
          </p:nvPr>
        </p:nvSpPr>
        <p:spPr>
          <a:xfrm>
            <a:off x="1454285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A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0</a:t>
            </a:r>
          </a:p>
        </p:txBody>
      </p:sp>
      <p:sp>
        <p:nvSpPr>
          <p:cNvPr id="11" name="Freeform 10"/>
          <p:cNvSpPr/>
          <p:nvPr>
            <p:custDataLst>
              <p:tags r:id="rId10"/>
            </p:custDataLst>
          </p:nvPr>
        </p:nvSpPr>
        <p:spPr>
          <a:xfrm>
            <a:off x="5342285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C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2" name="Freeform 11"/>
          <p:cNvSpPr/>
          <p:nvPr>
            <p:custDataLst>
              <p:tags r:id="rId11"/>
            </p:custDataLst>
          </p:nvPr>
        </p:nvSpPr>
        <p:spPr>
          <a:xfrm>
            <a:off x="1454285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D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3</a:t>
            </a:r>
          </a:p>
        </p:txBody>
      </p:sp>
      <p:sp>
        <p:nvSpPr>
          <p:cNvPr id="13" name="Freeform 12"/>
          <p:cNvSpPr/>
          <p:nvPr>
            <p:custDataLst>
              <p:tags r:id="rId12"/>
            </p:custDataLst>
          </p:nvPr>
        </p:nvSpPr>
        <p:spPr>
          <a:xfrm>
            <a:off x="3393998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E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4</a:t>
            </a:r>
          </a:p>
        </p:txBody>
      </p:sp>
      <p:sp>
        <p:nvSpPr>
          <p:cNvPr id="14" name="Freeform 13"/>
          <p:cNvSpPr/>
          <p:nvPr>
            <p:custDataLst>
              <p:tags r:id="rId13"/>
            </p:custDataLst>
          </p:nvPr>
        </p:nvSpPr>
        <p:spPr>
          <a:xfrm>
            <a:off x="3393998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H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8?</a:t>
            </a:r>
          </a:p>
        </p:txBody>
      </p:sp>
      <p:sp>
        <p:nvSpPr>
          <p:cNvPr id="15" name="Freeform 14"/>
          <p:cNvSpPr/>
          <p:nvPr>
            <p:custDataLst>
              <p:tags r:id="rId14"/>
            </p:custDataLst>
          </p:nvPr>
        </p:nvSpPr>
        <p:spPr>
          <a:xfrm>
            <a:off x="1454285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G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12?</a:t>
            </a:r>
          </a:p>
        </p:txBody>
      </p:sp>
      <p:sp>
        <p:nvSpPr>
          <p:cNvPr id="16" name="Freeform 15"/>
          <p:cNvSpPr/>
          <p:nvPr>
            <p:custDataLst>
              <p:tags r:id="rId15"/>
            </p:custDataLst>
          </p:nvPr>
        </p:nvSpPr>
        <p:spPr>
          <a:xfrm>
            <a:off x="5342285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F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11?</a:t>
            </a:r>
          </a:p>
        </p:txBody>
      </p:sp>
      <p:sp>
        <p:nvSpPr>
          <p:cNvPr id="17" name="Freeform 16"/>
          <p:cNvSpPr/>
          <p:nvPr>
            <p:custDataLst>
              <p:tags r:id="rId16"/>
            </p:custDataLst>
          </p:nvPr>
        </p:nvSpPr>
        <p:spPr>
          <a:xfrm>
            <a:off x="5342285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I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8" name="Freeform 17"/>
          <p:cNvSpPr/>
          <p:nvPr>
            <p:custDataLst>
              <p:tags r:id="rId17"/>
            </p:custDataLst>
          </p:nvPr>
        </p:nvSpPr>
        <p:spPr>
          <a:xfrm>
            <a:off x="5342040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C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9" name="Freeform 18"/>
          <p:cNvSpPr/>
          <p:nvPr>
            <p:custDataLst>
              <p:tags r:id="rId18"/>
            </p:custDataLst>
          </p:nvPr>
        </p:nvSpPr>
        <p:spPr>
          <a:xfrm>
            <a:off x="5342040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I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20" name="Freeform 19"/>
          <p:cNvSpPr/>
          <p:nvPr>
            <p:custDataLst>
              <p:tags r:id="rId19"/>
            </p:custDataLst>
          </p:nvPr>
        </p:nvSpPr>
        <p:spPr>
          <a:xfrm>
            <a:off x="2434919" y="32723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6</a:t>
            </a:r>
          </a:p>
        </p:txBody>
      </p:sp>
      <p:sp>
        <p:nvSpPr>
          <p:cNvPr id="21" name="Freeform 20"/>
          <p:cNvSpPr/>
          <p:nvPr>
            <p:custDataLst>
              <p:tags r:id="rId20"/>
            </p:custDataLst>
          </p:nvPr>
        </p:nvSpPr>
        <p:spPr>
          <a:xfrm>
            <a:off x="2434919" y="374867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2</a:t>
            </a:r>
          </a:p>
        </p:txBody>
      </p:sp>
      <p:sp>
        <p:nvSpPr>
          <p:cNvPr id="22" name="Freeform 21"/>
          <p:cNvSpPr/>
          <p:nvPr>
            <p:custDataLst>
              <p:tags r:id="rId21"/>
            </p:custDataLst>
          </p:nvPr>
        </p:nvSpPr>
        <p:spPr>
          <a:xfrm>
            <a:off x="2434919" y="203795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1</a:t>
            </a:r>
          </a:p>
        </p:txBody>
      </p:sp>
      <p:sp>
        <p:nvSpPr>
          <p:cNvPr id="23" name="Freeform 22"/>
          <p:cNvSpPr/>
          <p:nvPr>
            <p:custDataLst>
              <p:tags r:id="rId22"/>
            </p:custDataLst>
          </p:nvPr>
        </p:nvSpPr>
        <p:spPr>
          <a:xfrm>
            <a:off x="4270544" y="32723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3</a:t>
            </a:r>
          </a:p>
        </p:txBody>
      </p:sp>
      <p:sp>
        <p:nvSpPr>
          <p:cNvPr id="24" name="Freeform 23"/>
          <p:cNvSpPr/>
          <p:nvPr>
            <p:custDataLst>
              <p:tags r:id="rId23"/>
            </p:custDataLst>
          </p:nvPr>
        </p:nvSpPr>
        <p:spPr>
          <a:xfrm>
            <a:off x="4270544" y="374867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5</a:t>
            </a:r>
          </a:p>
        </p:txBody>
      </p:sp>
      <p:sp>
        <p:nvSpPr>
          <p:cNvPr id="25" name="Freeform 24"/>
          <p:cNvSpPr/>
          <p:nvPr>
            <p:custDataLst>
              <p:tags r:id="rId24"/>
            </p:custDataLst>
          </p:nvPr>
        </p:nvSpPr>
        <p:spPr>
          <a:xfrm>
            <a:off x="4270544" y="203795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7</a:t>
            </a:r>
          </a:p>
        </p:txBody>
      </p:sp>
      <p:sp>
        <p:nvSpPr>
          <p:cNvPr id="26" name="Freeform 25"/>
          <p:cNvSpPr/>
          <p:nvPr>
            <p:custDataLst>
              <p:tags r:id="rId25"/>
            </p:custDataLst>
          </p:nvPr>
        </p:nvSpPr>
        <p:spPr>
          <a:xfrm>
            <a:off x="1298521" y="1227287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3</a:t>
            </a:r>
          </a:p>
        </p:txBody>
      </p:sp>
      <p:sp>
        <p:nvSpPr>
          <p:cNvPr id="27" name="Freeform 26"/>
          <p:cNvSpPr/>
          <p:nvPr>
            <p:custDataLst>
              <p:tags r:id="rId26"/>
            </p:custDataLst>
          </p:nvPr>
        </p:nvSpPr>
        <p:spPr>
          <a:xfrm>
            <a:off x="1298521" y="292331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9</a:t>
            </a:r>
          </a:p>
        </p:txBody>
      </p:sp>
      <p:sp>
        <p:nvSpPr>
          <p:cNvPr id="28" name="Freeform 27"/>
          <p:cNvSpPr/>
          <p:nvPr>
            <p:custDataLst>
              <p:tags r:id="rId27"/>
            </p:custDataLst>
          </p:nvPr>
        </p:nvSpPr>
        <p:spPr>
          <a:xfrm>
            <a:off x="5186766" y="1227287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2</a:t>
            </a:r>
          </a:p>
        </p:txBody>
      </p:sp>
      <p:sp>
        <p:nvSpPr>
          <p:cNvPr id="29" name="Freeform 28"/>
          <p:cNvSpPr/>
          <p:nvPr>
            <p:custDataLst>
              <p:tags r:id="rId28"/>
            </p:custDataLst>
          </p:nvPr>
        </p:nvSpPr>
        <p:spPr>
          <a:xfrm>
            <a:off x="5186766" y="292331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4</a:t>
            </a:r>
          </a:p>
        </p:txBody>
      </p:sp>
      <p:sp>
        <p:nvSpPr>
          <p:cNvPr id="30" name="Freeform 29"/>
          <p:cNvSpPr/>
          <p:nvPr>
            <p:custDataLst>
              <p:tags r:id="rId29"/>
            </p:custDataLst>
          </p:nvPr>
        </p:nvSpPr>
        <p:spPr>
          <a:xfrm>
            <a:off x="3238235" y="1227287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1</a:t>
            </a:r>
          </a:p>
        </p:txBody>
      </p:sp>
      <p:sp>
        <p:nvSpPr>
          <p:cNvPr id="31" name="Freeform 30"/>
          <p:cNvSpPr/>
          <p:nvPr>
            <p:custDataLst>
              <p:tags r:id="rId30"/>
            </p:custDataLst>
          </p:nvPr>
        </p:nvSpPr>
        <p:spPr>
          <a:xfrm>
            <a:off x="3238235" y="292331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4</a:t>
            </a:r>
          </a:p>
        </p:txBody>
      </p:sp>
      <p:cxnSp>
        <p:nvCxnSpPr>
          <p:cNvPr id="32" name="Straight Arrow Connector 31"/>
          <p:cNvCxnSpPr>
            <a:stCxn id="8" idx="10"/>
            <a:endCxn id="6" idx="3"/>
          </p:cNvCxnSpPr>
          <p:nvPr>
            <p:custDataLst>
              <p:tags r:id="rId31"/>
            </p:custDataLst>
          </p:nvPr>
        </p:nvCxnSpPr>
        <p:spPr>
          <a:xfrm>
            <a:off x="2076121" y="622350"/>
            <a:ext cx="1317634" cy="0"/>
          </a:xfrm>
          <a:prstGeom prst="straightConnector1">
            <a:avLst/>
          </a:prstGeom>
          <a:noFill/>
          <a:ln w="36720">
            <a:solidFill>
              <a:srgbClr val="FF0000"/>
            </a:solidFill>
            <a:custDash>
              <a:ds d="197000" sp="197000"/>
            </a:custDash>
            <a:headEnd type="arrow"/>
          </a:ln>
        </p:spPr>
      </p:cxnSp>
      <p:cxnSp>
        <p:nvCxnSpPr>
          <p:cNvPr id="33" name="Straight Arrow Connector 32"/>
          <p:cNvCxnSpPr/>
          <p:nvPr>
            <p:custDataLst>
              <p:tags r:id="rId32"/>
            </p:custDataLst>
          </p:nvPr>
        </p:nvCxnSpPr>
        <p:spPr>
          <a:xfrm>
            <a:off x="4015834" y="622350"/>
            <a:ext cx="1326207" cy="0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cxnSp>
        <p:nvCxnSpPr>
          <p:cNvPr id="34" name="Straight Arrow Connector 33"/>
          <p:cNvCxnSpPr>
            <a:stCxn id="7" idx="10"/>
            <a:endCxn id="4" idx="6"/>
          </p:cNvCxnSpPr>
          <p:nvPr>
            <p:custDataLst>
              <p:tags r:id="rId33"/>
            </p:custDataLst>
          </p:nvPr>
        </p:nvCxnSpPr>
        <p:spPr>
          <a:xfrm>
            <a:off x="2076121" y="2333070"/>
            <a:ext cx="1317634" cy="0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35" name="Straight Arrow Connector 34"/>
          <p:cNvCxnSpPr>
            <a:endCxn id="3" idx="6"/>
          </p:cNvCxnSpPr>
          <p:nvPr>
            <p:custDataLst>
              <p:tags r:id="rId34"/>
            </p:custDataLst>
          </p:nvPr>
        </p:nvCxnSpPr>
        <p:spPr>
          <a:xfrm>
            <a:off x="4015834" y="2333070"/>
            <a:ext cx="1326207" cy="0"/>
          </a:xfrm>
          <a:prstGeom prst="straightConnector1">
            <a:avLst/>
          </a:prstGeom>
          <a:noFill/>
          <a:ln w="36720">
            <a:solidFill>
              <a:srgbClr val="FF0000"/>
            </a:solidFill>
            <a:custDash>
              <a:ds d="197000" sp="197000"/>
            </a:custDash>
            <a:headEnd type="arrow"/>
          </a:ln>
        </p:spPr>
      </p:cxnSp>
      <p:cxnSp>
        <p:nvCxnSpPr>
          <p:cNvPr id="36" name="Straight Arrow Connector 35"/>
          <p:cNvCxnSpPr>
            <a:stCxn id="5" idx="10"/>
            <a:endCxn id="2" idx="6"/>
          </p:cNvCxnSpPr>
          <p:nvPr>
            <p:custDataLst>
              <p:tags r:id="rId35"/>
            </p:custDataLst>
          </p:nvPr>
        </p:nvCxnSpPr>
        <p:spPr>
          <a:xfrm>
            <a:off x="2076121" y="4043790"/>
            <a:ext cx="1317634" cy="0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cxnSp>
        <p:nvCxnSpPr>
          <p:cNvPr id="37" name="Straight Arrow Connector 36"/>
          <p:cNvCxnSpPr>
            <a:endCxn id="19" idx="6"/>
          </p:cNvCxnSpPr>
          <p:nvPr>
            <p:custDataLst>
              <p:tags r:id="rId36"/>
            </p:custDataLst>
          </p:nvPr>
        </p:nvCxnSpPr>
        <p:spPr>
          <a:xfrm>
            <a:off x="4015834" y="4043790"/>
            <a:ext cx="1326207" cy="0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cxnSp>
        <p:nvCxnSpPr>
          <p:cNvPr id="38" name="Straight Arrow Connector 37"/>
          <p:cNvCxnSpPr>
            <a:stCxn id="8" idx="8"/>
          </p:cNvCxnSpPr>
          <p:nvPr>
            <p:custDataLst>
              <p:tags r:id="rId37"/>
            </p:custDataLst>
          </p:nvPr>
        </p:nvCxnSpPr>
        <p:spPr>
          <a:xfrm>
            <a:off x="1765080" y="933390"/>
            <a:ext cx="0" cy="1088641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39" name="Straight Arrow Connector 38"/>
          <p:cNvCxnSpPr/>
          <p:nvPr>
            <p:custDataLst>
              <p:tags r:id="rId38"/>
            </p:custDataLst>
          </p:nvPr>
        </p:nvCxnSpPr>
        <p:spPr>
          <a:xfrm>
            <a:off x="1765080" y="2644111"/>
            <a:ext cx="0" cy="1088639"/>
          </a:xfrm>
          <a:prstGeom prst="straightConnector1">
            <a:avLst/>
          </a:prstGeom>
          <a:noFill/>
          <a:ln w="36720">
            <a:solidFill>
              <a:srgbClr val="FF0000"/>
            </a:solidFill>
            <a:custDash>
              <a:ds d="197000" sp="197000"/>
            </a:custDash>
            <a:headEnd type="arrow"/>
          </a:ln>
        </p:spPr>
      </p:cxnSp>
      <p:cxnSp>
        <p:nvCxnSpPr>
          <p:cNvPr id="40" name="Straight Arrow Connector 39"/>
          <p:cNvCxnSpPr>
            <a:stCxn id="2" idx="4"/>
          </p:cNvCxnSpPr>
          <p:nvPr>
            <p:custDataLst>
              <p:tags r:id="rId39"/>
            </p:custDataLst>
          </p:nvPr>
        </p:nvCxnSpPr>
        <p:spPr>
          <a:xfrm flipV="1">
            <a:off x="3704795" y="2644111"/>
            <a:ext cx="0" cy="1088639"/>
          </a:xfrm>
          <a:prstGeom prst="straightConnector1">
            <a:avLst/>
          </a:prstGeom>
          <a:noFill/>
          <a:ln w="36720">
            <a:solidFill>
              <a:srgbClr val="FF0000"/>
            </a:solidFill>
            <a:custDash>
              <a:ds d="197000" sp="197000"/>
            </a:custDash>
            <a:tailEnd type="arrow"/>
          </a:ln>
        </p:spPr>
      </p:cxnSp>
      <p:cxnSp>
        <p:nvCxnSpPr>
          <p:cNvPr id="41" name="Straight Arrow Connector 40"/>
          <p:cNvCxnSpPr>
            <a:endCxn id="6" idx="8"/>
          </p:cNvCxnSpPr>
          <p:nvPr>
            <p:custDataLst>
              <p:tags r:id="rId40"/>
            </p:custDataLst>
          </p:nvPr>
        </p:nvCxnSpPr>
        <p:spPr>
          <a:xfrm flipV="1">
            <a:off x="3704795" y="933390"/>
            <a:ext cx="0" cy="1088641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cxnSp>
        <p:nvCxnSpPr>
          <p:cNvPr id="42" name="Straight Arrow Connector 41"/>
          <p:cNvCxnSpPr>
            <a:stCxn id="18" idx="8"/>
          </p:cNvCxnSpPr>
          <p:nvPr>
            <p:custDataLst>
              <p:tags r:id="rId41"/>
            </p:custDataLst>
          </p:nvPr>
        </p:nvCxnSpPr>
        <p:spPr>
          <a:xfrm>
            <a:off x="5653080" y="933390"/>
            <a:ext cx="0" cy="1088641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cxnSp>
        <p:nvCxnSpPr>
          <p:cNvPr id="43" name="Straight Arrow Connector 42"/>
          <p:cNvCxnSpPr>
            <a:endCxn id="19" idx="4"/>
          </p:cNvCxnSpPr>
          <p:nvPr>
            <p:custDataLst>
              <p:tags r:id="rId42"/>
            </p:custDataLst>
          </p:nvPr>
        </p:nvCxnSpPr>
        <p:spPr>
          <a:xfrm>
            <a:off x="5653080" y="2644111"/>
            <a:ext cx="0" cy="1088639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sp>
        <p:nvSpPr>
          <p:cNvPr id="44" name="Straight Connector 43"/>
          <p:cNvSpPr/>
          <p:nvPr>
            <p:custDataLst>
              <p:tags r:id="rId43"/>
            </p:custDataLst>
          </p:nvPr>
        </p:nvSpPr>
        <p:spPr>
          <a:xfrm>
            <a:off x="6741720" y="311310"/>
            <a:ext cx="933120" cy="0"/>
          </a:xfrm>
          <a:prstGeom prst="line">
            <a:avLst/>
          </a:prstGeom>
          <a:noFill/>
          <a:ln w="54720">
            <a:solidFill>
              <a:srgbClr val="000000"/>
            </a:solidFill>
            <a:prstDash val="solid"/>
          </a:ln>
        </p:spPr>
        <p:txBody>
          <a:bodyPr vert="horz" wrap="none" lIns="79597" tIns="48983" rIns="79597" bIns="48983" anchor="ctr" compatLnSpc="0"/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5" name="Freeform 44"/>
          <p:cNvSpPr/>
          <p:nvPr>
            <p:custDataLst>
              <p:tags r:id="rId44"/>
            </p:custDataLst>
          </p:nvPr>
        </p:nvSpPr>
        <p:spPr>
          <a:xfrm>
            <a:off x="6897240" y="4668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B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6?</a:t>
            </a:r>
          </a:p>
        </p:txBody>
      </p:sp>
      <p:sp>
        <p:nvSpPr>
          <p:cNvPr id="46" name="Freeform 45"/>
          <p:cNvSpPr/>
          <p:nvPr>
            <p:custDataLst>
              <p:tags r:id="rId45"/>
            </p:custDataLst>
          </p:nvPr>
        </p:nvSpPr>
        <p:spPr>
          <a:xfrm>
            <a:off x="6897240" y="27996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G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12?</a:t>
            </a:r>
          </a:p>
        </p:txBody>
      </p:sp>
      <p:sp>
        <p:nvSpPr>
          <p:cNvPr id="47" name="Freeform 46"/>
          <p:cNvSpPr/>
          <p:nvPr>
            <p:custDataLst>
              <p:tags r:id="rId46"/>
            </p:custDataLst>
          </p:nvPr>
        </p:nvSpPr>
        <p:spPr>
          <a:xfrm>
            <a:off x="3083939" y="1710990"/>
            <a:ext cx="1244160" cy="124416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noFill/>
          <a:ln w="54720">
            <a:solidFill>
              <a:srgbClr val="0000FF"/>
            </a:solidFill>
            <a:prstDash val="solid"/>
          </a:ln>
        </p:spPr>
        <p:txBody>
          <a:bodyPr vert="horz" wrap="none" lIns="79597" tIns="48983" rIns="79597" bIns="48983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8" name="Freeform 47"/>
          <p:cNvSpPr/>
          <p:nvPr>
            <p:custDataLst>
              <p:tags r:id="rId47"/>
            </p:custDataLst>
          </p:nvPr>
        </p:nvSpPr>
        <p:spPr>
          <a:xfrm>
            <a:off x="5187011" y="2923558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FF"/>
          </a:solidFill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7</a:t>
            </a:r>
          </a:p>
        </p:txBody>
      </p:sp>
      <p:sp>
        <p:nvSpPr>
          <p:cNvPr id="49" name="Freeform 48"/>
          <p:cNvSpPr/>
          <p:nvPr>
            <p:custDataLst>
              <p:tags r:id="rId48"/>
            </p:custDataLst>
          </p:nvPr>
        </p:nvSpPr>
        <p:spPr>
          <a:xfrm>
            <a:off x="5187011" y="122753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FF"/>
          </a:solidFill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637094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/>
          <p:cNvSpPr/>
          <p:nvPr>
            <p:custDataLst>
              <p:tags r:id="rId1"/>
            </p:custDataLst>
          </p:nvPr>
        </p:nvSpPr>
        <p:spPr>
          <a:xfrm>
            <a:off x="3393755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H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3" name="Freeform 2"/>
          <p:cNvSpPr/>
          <p:nvPr>
            <p:custDataLst>
              <p:tags r:id="rId2"/>
            </p:custDataLst>
          </p:nvPr>
        </p:nvSpPr>
        <p:spPr>
          <a:xfrm>
            <a:off x="5342040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F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4" name="Freeform 3"/>
          <p:cNvSpPr/>
          <p:nvPr>
            <p:custDataLst>
              <p:tags r:id="rId3"/>
            </p:custDataLst>
          </p:nvPr>
        </p:nvSpPr>
        <p:spPr>
          <a:xfrm>
            <a:off x="3393755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E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5" name="Freeform 4"/>
          <p:cNvSpPr/>
          <p:nvPr>
            <p:custDataLst>
              <p:tags r:id="rId4"/>
            </p:custDataLst>
          </p:nvPr>
        </p:nvSpPr>
        <p:spPr>
          <a:xfrm>
            <a:off x="1454040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G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6" name="Freeform 5"/>
          <p:cNvSpPr/>
          <p:nvPr>
            <p:custDataLst>
              <p:tags r:id="rId5"/>
            </p:custDataLst>
          </p:nvPr>
        </p:nvSpPr>
        <p:spPr>
          <a:xfrm>
            <a:off x="3393755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B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7" name="Freeform 6"/>
          <p:cNvSpPr/>
          <p:nvPr>
            <p:custDataLst>
              <p:tags r:id="rId6"/>
            </p:custDataLst>
          </p:nvPr>
        </p:nvSpPr>
        <p:spPr>
          <a:xfrm>
            <a:off x="1454040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D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8" name="Freeform 7"/>
          <p:cNvSpPr/>
          <p:nvPr>
            <p:custDataLst>
              <p:tags r:id="rId7"/>
            </p:custDataLst>
          </p:nvPr>
        </p:nvSpPr>
        <p:spPr>
          <a:xfrm>
            <a:off x="1454040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A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9" name="Freeform 8"/>
          <p:cNvSpPr/>
          <p:nvPr>
            <p:custDataLst>
              <p:tags r:id="rId8"/>
            </p:custDataLst>
          </p:nvPr>
        </p:nvSpPr>
        <p:spPr>
          <a:xfrm>
            <a:off x="3393998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B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6?</a:t>
            </a:r>
          </a:p>
        </p:txBody>
      </p:sp>
      <p:sp>
        <p:nvSpPr>
          <p:cNvPr id="10" name="Freeform 9"/>
          <p:cNvSpPr/>
          <p:nvPr>
            <p:custDataLst>
              <p:tags r:id="rId9"/>
            </p:custDataLst>
          </p:nvPr>
        </p:nvSpPr>
        <p:spPr>
          <a:xfrm>
            <a:off x="1454285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A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0</a:t>
            </a:r>
          </a:p>
        </p:txBody>
      </p:sp>
      <p:sp>
        <p:nvSpPr>
          <p:cNvPr id="11" name="Freeform 10"/>
          <p:cNvSpPr/>
          <p:nvPr>
            <p:custDataLst>
              <p:tags r:id="rId10"/>
            </p:custDataLst>
          </p:nvPr>
        </p:nvSpPr>
        <p:spPr>
          <a:xfrm>
            <a:off x="5342285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C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2" name="Freeform 11"/>
          <p:cNvSpPr/>
          <p:nvPr>
            <p:custDataLst>
              <p:tags r:id="rId11"/>
            </p:custDataLst>
          </p:nvPr>
        </p:nvSpPr>
        <p:spPr>
          <a:xfrm>
            <a:off x="1454285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D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3</a:t>
            </a:r>
          </a:p>
        </p:txBody>
      </p:sp>
      <p:sp>
        <p:nvSpPr>
          <p:cNvPr id="13" name="Freeform 12"/>
          <p:cNvSpPr/>
          <p:nvPr>
            <p:custDataLst>
              <p:tags r:id="rId12"/>
            </p:custDataLst>
          </p:nvPr>
        </p:nvSpPr>
        <p:spPr>
          <a:xfrm>
            <a:off x="3393998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E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4</a:t>
            </a:r>
          </a:p>
        </p:txBody>
      </p:sp>
      <p:sp>
        <p:nvSpPr>
          <p:cNvPr id="14" name="Freeform 13"/>
          <p:cNvSpPr/>
          <p:nvPr>
            <p:custDataLst>
              <p:tags r:id="rId13"/>
            </p:custDataLst>
          </p:nvPr>
        </p:nvSpPr>
        <p:spPr>
          <a:xfrm>
            <a:off x="3393998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H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8?</a:t>
            </a:r>
          </a:p>
        </p:txBody>
      </p:sp>
      <p:sp>
        <p:nvSpPr>
          <p:cNvPr id="15" name="Freeform 14"/>
          <p:cNvSpPr/>
          <p:nvPr>
            <p:custDataLst>
              <p:tags r:id="rId14"/>
            </p:custDataLst>
          </p:nvPr>
        </p:nvSpPr>
        <p:spPr>
          <a:xfrm>
            <a:off x="1454285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G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12?</a:t>
            </a:r>
          </a:p>
        </p:txBody>
      </p:sp>
      <p:sp>
        <p:nvSpPr>
          <p:cNvPr id="16" name="Freeform 15"/>
          <p:cNvSpPr/>
          <p:nvPr>
            <p:custDataLst>
              <p:tags r:id="rId15"/>
            </p:custDataLst>
          </p:nvPr>
        </p:nvSpPr>
        <p:spPr>
          <a:xfrm>
            <a:off x="5342285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F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11?</a:t>
            </a:r>
          </a:p>
        </p:txBody>
      </p:sp>
      <p:sp>
        <p:nvSpPr>
          <p:cNvPr id="17" name="Freeform 16"/>
          <p:cNvSpPr/>
          <p:nvPr>
            <p:custDataLst>
              <p:tags r:id="rId16"/>
            </p:custDataLst>
          </p:nvPr>
        </p:nvSpPr>
        <p:spPr>
          <a:xfrm>
            <a:off x="5342285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I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8" name="Freeform 17"/>
          <p:cNvSpPr/>
          <p:nvPr>
            <p:custDataLst>
              <p:tags r:id="rId17"/>
            </p:custDataLst>
          </p:nvPr>
        </p:nvSpPr>
        <p:spPr>
          <a:xfrm>
            <a:off x="5342040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C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9" name="Freeform 18"/>
          <p:cNvSpPr/>
          <p:nvPr>
            <p:custDataLst>
              <p:tags r:id="rId18"/>
            </p:custDataLst>
          </p:nvPr>
        </p:nvSpPr>
        <p:spPr>
          <a:xfrm>
            <a:off x="5342040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I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20" name="Freeform 19"/>
          <p:cNvSpPr/>
          <p:nvPr>
            <p:custDataLst>
              <p:tags r:id="rId19"/>
            </p:custDataLst>
          </p:nvPr>
        </p:nvSpPr>
        <p:spPr>
          <a:xfrm>
            <a:off x="2434919" y="32723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6</a:t>
            </a:r>
          </a:p>
        </p:txBody>
      </p:sp>
      <p:sp>
        <p:nvSpPr>
          <p:cNvPr id="21" name="Freeform 20"/>
          <p:cNvSpPr/>
          <p:nvPr>
            <p:custDataLst>
              <p:tags r:id="rId20"/>
            </p:custDataLst>
          </p:nvPr>
        </p:nvSpPr>
        <p:spPr>
          <a:xfrm>
            <a:off x="2434919" y="374867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2</a:t>
            </a:r>
          </a:p>
        </p:txBody>
      </p:sp>
      <p:sp>
        <p:nvSpPr>
          <p:cNvPr id="22" name="Freeform 21"/>
          <p:cNvSpPr/>
          <p:nvPr>
            <p:custDataLst>
              <p:tags r:id="rId21"/>
            </p:custDataLst>
          </p:nvPr>
        </p:nvSpPr>
        <p:spPr>
          <a:xfrm>
            <a:off x="2434919" y="203795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1</a:t>
            </a:r>
          </a:p>
        </p:txBody>
      </p:sp>
      <p:sp>
        <p:nvSpPr>
          <p:cNvPr id="23" name="Freeform 22"/>
          <p:cNvSpPr/>
          <p:nvPr>
            <p:custDataLst>
              <p:tags r:id="rId22"/>
            </p:custDataLst>
          </p:nvPr>
        </p:nvSpPr>
        <p:spPr>
          <a:xfrm>
            <a:off x="4270544" y="32723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3</a:t>
            </a:r>
          </a:p>
        </p:txBody>
      </p:sp>
      <p:sp>
        <p:nvSpPr>
          <p:cNvPr id="24" name="Freeform 23"/>
          <p:cNvSpPr/>
          <p:nvPr>
            <p:custDataLst>
              <p:tags r:id="rId23"/>
            </p:custDataLst>
          </p:nvPr>
        </p:nvSpPr>
        <p:spPr>
          <a:xfrm>
            <a:off x="4270544" y="374867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5</a:t>
            </a:r>
          </a:p>
        </p:txBody>
      </p:sp>
      <p:sp>
        <p:nvSpPr>
          <p:cNvPr id="25" name="Freeform 24"/>
          <p:cNvSpPr/>
          <p:nvPr>
            <p:custDataLst>
              <p:tags r:id="rId24"/>
            </p:custDataLst>
          </p:nvPr>
        </p:nvSpPr>
        <p:spPr>
          <a:xfrm>
            <a:off x="4270544" y="203795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7</a:t>
            </a:r>
          </a:p>
        </p:txBody>
      </p:sp>
      <p:sp>
        <p:nvSpPr>
          <p:cNvPr id="26" name="Freeform 25"/>
          <p:cNvSpPr/>
          <p:nvPr>
            <p:custDataLst>
              <p:tags r:id="rId25"/>
            </p:custDataLst>
          </p:nvPr>
        </p:nvSpPr>
        <p:spPr>
          <a:xfrm>
            <a:off x="1298521" y="1227287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3</a:t>
            </a:r>
          </a:p>
        </p:txBody>
      </p:sp>
      <p:sp>
        <p:nvSpPr>
          <p:cNvPr id="27" name="Freeform 26"/>
          <p:cNvSpPr/>
          <p:nvPr>
            <p:custDataLst>
              <p:tags r:id="rId26"/>
            </p:custDataLst>
          </p:nvPr>
        </p:nvSpPr>
        <p:spPr>
          <a:xfrm>
            <a:off x="1298521" y="292331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9</a:t>
            </a:r>
          </a:p>
        </p:txBody>
      </p:sp>
      <p:sp>
        <p:nvSpPr>
          <p:cNvPr id="28" name="Freeform 27"/>
          <p:cNvSpPr/>
          <p:nvPr>
            <p:custDataLst>
              <p:tags r:id="rId27"/>
            </p:custDataLst>
          </p:nvPr>
        </p:nvSpPr>
        <p:spPr>
          <a:xfrm>
            <a:off x="5186766" y="1227287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2</a:t>
            </a:r>
          </a:p>
        </p:txBody>
      </p:sp>
      <p:sp>
        <p:nvSpPr>
          <p:cNvPr id="29" name="Freeform 28"/>
          <p:cNvSpPr/>
          <p:nvPr>
            <p:custDataLst>
              <p:tags r:id="rId28"/>
            </p:custDataLst>
          </p:nvPr>
        </p:nvSpPr>
        <p:spPr>
          <a:xfrm>
            <a:off x="5186766" y="292331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4</a:t>
            </a:r>
          </a:p>
        </p:txBody>
      </p:sp>
      <p:sp>
        <p:nvSpPr>
          <p:cNvPr id="30" name="Freeform 29"/>
          <p:cNvSpPr/>
          <p:nvPr>
            <p:custDataLst>
              <p:tags r:id="rId29"/>
            </p:custDataLst>
          </p:nvPr>
        </p:nvSpPr>
        <p:spPr>
          <a:xfrm>
            <a:off x="3238235" y="1227287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1</a:t>
            </a:r>
          </a:p>
        </p:txBody>
      </p:sp>
      <p:sp>
        <p:nvSpPr>
          <p:cNvPr id="31" name="Freeform 30"/>
          <p:cNvSpPr/>
          <p:nvPr>
            <p:custDataLst>
              <p:tags r:id="rId30"/>
            </p:custDataLst>
          </p:nvPr>
        </p:nvSpPr>
        <p:spPr>
          <a:xfrm>
            <a:off x="3238235" y="292331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4</a:t>
            </a:r>
          </a:p>
        </p:txBody>
      </p:sp>
      <p:cxnSp>
        <p:nvCxnSpPr>
          <p:cNvPr id="32" name="Straight Arrow Connector 31"/>
          <p:cNvCxnSpPr>
            <a:stCxn id="8" idx="10"/>
            <a:endCxn id="6" idx="3"/>
          </p:cNvCxnSpPr>
          <p:nvPr>
            <p:custDataLst>
              <p:tags r:id="rId31"/>
            </p:custDataLst>
          </p:nvPr>
        </p:nvCxnSpPr>
        <p:spPr>
          <a:xfrm>
            <a:off x="2076121" y="622350"/>
            <a:ext cx="1317634" cy="0"/>
          </a:xfrm>
          <a:prstGeom prst="straightConnector1">
            <a:avLst/>
          </a:prstGeom>
          <a:noFill/>
          <a:ln w="36720">
            <a:solidFill>
              <a:srgbClr val="FF0000"/>
            </a:solidFill>
            <a:custDash>
              <a:ds d="197000" sp="197000"/>
            </a:custDash>
            <a:headEnd type="arrow"/>
          </a:ln>
        </p:spPr>
      </p:cxnSp>
      <p:cxnSp>
        <p:nvCxnSpPr>
          <p:cNvPr id="33" name="Straight Arrow Connector 32"/>
          <p:cNvCxnSpPr/>
          <p:nvPr>
            <p:custDataLst>
              <p:tags r:id="rId32"/>
            </p:custDataLst>
          </p:nvPr>
        </p:nvCxnSpPr>
        <p:spPr>
          <a:xfrm>
            <a:off x="4015834" y="622350"/>
            <a:ext cx="1326207" cy="0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cxnSp>
        <p:nvCxnSpPr>
          <p:cNvPr id="34" name="Straight Arrow Connector 33"/>
          <p:cNvCxnSpPr>
            <a:stCxn id="7" idx="10"/>
            <a:endCxn id="4" idx="6"/>
          </p:cNvCxnSpPr>
          <p:nvPr>
            <p:custDataLst>
              <p:tags r:id="rId33"/>
            </p:custDataLst>
          </p:nvPr>
        </p:nvCxnSpPr>
        <p:spPr>
          <a:xfrm>
            <a:off x="2076121" y="2333070"/>
            <a:ext cx="1317634" cy="0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35" name="Straight Arrow Connector 34"/>
          <p:cNvCxnSpPr>
            <a:endCxn id="3" idx="6"/>
          </p:cNvCxnSpPr>
          <p:nvPr>
            <p:custDataLst>
              <p:tags r:id="rId34"/>
            </p:custDataLst>
          </p:nvPr>
        </p:nvCxnSpPr>
        <p:spPr>
          <a:xfrm>
            <a:off x="4015834" y="2333070"/>
            <a:ext cx="1326207" cy="0"/>
          </a:xfrm>
          <a:prstGeom prst="straightConnector1">
            <a:avLst/>
          </a:prstGeom>
          <a:noFill/>
          <a:ln w="36720">
            <a:solidFill>
              <a:srgbClr val="FF0000"/>
            </a:solidFill>
            <a:custDash>
              <a:ds d="197000" sp="197000"/>
            </a:custDash>
            <a:headEnd type="arrow"/>
          </a:ln>
        </p:spPr>
      </p:cxnSp>
      <p:cxnSp>
        <p:nvCxnSpPr>
          <p:cNvPr id="36" name="Straight Arrow Connector 35"/>
          <p:cNvCxnSpPr>
            <a:stCxn id="5" idx="10"/>
            <a:endCxn id="2" idx="6"/>
          </p:cNvCxnSpPr>
          <p:nvPr>
            <p:custDataLst>
              <p:tags r:id="rId35"/>
            </p:custDataLst>
          </p:nvPr>
        </p:nvCxnSpPr>
        <p:spPr>
          <a:xfrm>
            <a:off x="2076121" y="4043790"/>
            <a:ext cx="1317634" cy="0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cxnSp>
        <p:nvCxnSpPr>
          <p:cNvPr id="37" name="Straight Arrow Connector 36"/>
          <p:cNvCxnSpPr>
            <a:endCxn id="19" idx="6"/>
          </p:cNvCxnSpPr>
          <p:nvPr>
            <p:custDataLst>
              <p:tags r:id="rId36"/>
            </p:custDataLst>
          </p:nvPr>
        </p:nvCxnSpPr>
        <p:spPr>
          <a:xfrm>
            <a:off x="4015834" y="4043790"/>
            <a:ext cx="1326207" cy="0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cxnSp>
        <p:nvCxnSpPr>
          <p:cNvPr id="38" name="Straight Arrow Connector 37"/>
          <p:cNvCxnSpPr>
            <a:stCxn id="8" idx="8"/>
          </p:cNvCxnSpPr>
          <p:nvPr>
            <p:custDataLst>
              <p:tags r:id="rId37"/>
            </p:custDataLst>
          </p:nvPr>
        </p:nvCxnSpPr>
        <p:spPr>
          <a:xfrm>
            <a:off x="1765080" y="933390"/>
            <a:ext cx="0" cy="1088641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39" name="Straight Arrow Connector 38"/>
          <p:cNvCxnSpPr/>
          <p:nvPr>
            <p:custDataLst>
              <p:tags r:id="rId38"/>
            </p:custDataLst>
          </p:nvPr>
        </p:nvCxnSpPr>
        <p:spPr>
          <a:xfrm>
            <a:off x="1765080" y="2644111"/>
            <a:ext cx="0" cy="1088639"/>
          </a:xfrm>
          <a:prstGeom prst="straightConnector1">
            <a:avLst/>
          </a:prstGeom>
          <a:noFill/>
          <a:ln w="36720">
            <a:solidFill>
              <a:srgbClr val="FF0000"/>
            </a:solidFill>
            <a:custDash>
              <a:ds d="197000" sp="197000"/>
            </a:custDash>
            <a:headEnd type="arrow"/>
          </a:ln>
        </p:spPr>
      </p:cxnSp>
      <p:cxnSp>
        <p:nvCxnSpPr>
          <p:cNvPr id="40" name="Straight Arrow Connector 39"/>
          <p:cNvCxnSpPr>
            <a:stCxn id="2" idx="4"/>
          </p:cNvCxnSpPr>
          <p:nvPr>
            <p:custDataLst>
              <p:tags r:id="rId39"/>
            </p:custDataLst>
          </p:nvPr>
        </p:nvCxnSpPr>
        <p:spPr>
          <a:xfrm flipV="1">
            <a:off x="3704795" y="2644111"/>
            <a:ext cx="0" cy="1088639"/>
          </a:xfrm>
          <a:prstGeom prst="straightConnector1">
            <a:avLst/>
          </a:prstGeom>
          <a:noFill/>
          <a:ln w="36720">
            <a:solidFill>
              <a:srgbClr val="FF0000"/>
            </a:solidFill>
            <a:custDash>
              <a:ds d="197000" sp="197000"/>
            </a:custDash>
            <a:tailEnd type="arrow"/>
          </a:ln>
        </p:spPr>
      </p:cxnSp>
      <p:cxnSp>
        <p:nvCxnSpPr>
          <p:cNvPr id="41" name="Straight Arrow Connector 40"/>
          <p:cNvCxnSpPr>
            <a:endCxn id="6" idx="8"/>
          </p:cNvCxnSpPr>
          <p:nvPr>
            <p:custDataLst>
              <p:tags r:id="rId40"/>
            </p:custDataLst>
          </p:nvPr>
        </p:nvCxnSpPr>
        <p:spPr>
          <a:xfrm flipV="1">
            <a:off x="3704795" y="933390"/>
            <a:ext cx="0" cy="1088641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cxnSp>
        <p:nvCxnSpPr>
          <p:cNvPr id="42" name="Straight Arrow Connector 41"/>
          <p:cNvCxnSpPr>
            <a:stCxn id="18" idx="8"/>
          </p:cNvCxnSpPr>
          <p:nvPr>
            <p:custDataLst>
              <p:tags r:id="rId41"/>
            </p:custDataLst>
          </p:nvPr>
        </p:nvCxnSpPr>
        <p:spPr>
          <a:xfrm>
            <a:off x="5653080" y="933390"/>
            <a:ext cx="0" cy="1088641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cxnSp>
        <p:nvCxnSpPr>
          <p:cNvPr id="43" name="Straight Arrow Connector 42"/>
          <p:cNvCxnSpPr>
            <a:endCxn id="19" idx="4"/>
          </p:cNvCxnSpPr>
          <p:nvPr>
            <p:custDataLst>
              <p:tags r:id="rId42"/>
            </p:custDataLst>
          </p:nvPr>
        </p:nvCxnSpPr>
        <p:spPr>
          <a:xfrm>
            <a:off x="5653080" y="2644111"/>
            <a:ext cx="0" cy="1088639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sp>
        <p:nvSpPr>
          <p:cNvPr id="44" name="Straight Connector 43"/>
          <p:cNvSpPr/>
          <p:nvPr>
            <p:custDataLst>
              <p:tags r:id="rId43"/>
            </p:custDataLst>
          </p:nvPr>
        </p:nvSpPr>
        <p:spPr>
          <a:xfrm>
            <a:off x="6741720" y="311310"/>
            <a:ext cx="933120" cy="0"/>
          </a:xfrm>
          <a:prstGeom prst="line">
            <a:avLst/>
          </a:prstGeom>
          <a:noFill/>
          <a:ln w="54720">
            <a:solidFill>
              <a:srgbClr val="000000"/>
            </a:solidFill>
            <a:prstDash val="solid"/>
          </a:ln>
        </p:spPr>
        <p:txBody>
          <a:bodyPr vert="horz" wrap="none" lIns="79597" tIns="48983" rIns="79597" bIns="48983" anchor="ctr" compatLnSpc="0"/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5" name="Freeform 44"/>
          <p:cNvSpPr/>
          <p:nvPr>
            <p:custDataLst>
              <p:tags r:id="rId44"/>
            </p:custDataLst>
          </p:nvPr>
        </p:nvSpPr>
        <p:spPr>
          <a:xfrm>
            <a:off x="6897240" y="4668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B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6?</a:t>
            </a:r>
          </a:p>
        </p:txBody>
      </p:sp>
      <p:sp>
        <p:nvSpPr>
          <p:cNvPr id="46" name="Freeform 45"/>
          <p:cNvSpPr/>
          <p:nvPr>
            <p:custDataLst>
              <p:tags r:id="rId45"/>
            </p:custDataLst>
          </p:nvPr>
        </p:nvSpPr>
        <p:spPr>
          <a:xfrm>
            <a:off x="6897240" y="27996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G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12?</a:t>
            </a:r>
          </a:p>
        </p:txBody>
      </p:sp>
      <p:sp>
        <p:nvSpPr>
          <p:cNvPr id="47" name="Freeform 46"/>
          <p:cNvSpPr/>
          <p:nvPr>
            <p:custDataLst>
              <p:tags r:id="rId46"/>
            </p:custDataLst>
          </p:nvPr>
        </p:nvSpPr>
        <p:spPr>
          <a:xfrm>
            <a:off x="3083939" y="1710990"/>
            <a:ext cx="1244160" cy="124416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noFill/>
          <a:ln w="54720">
            <a:solidFill>
              <a:srgbClr val="0000FF"/>
            </a:solidFill>
            <a:prstDash val="solid"/>
          </a:ln>
        </p:spPr>
        <p:txBody>
          <a:bodyPr vert="horz" wrap="none" lIns="79597" tIns="48983" rIns="79597" bIns="48983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8" name="Freeform 47"/>
          <p:cNvSpPr/>
          <p:nvPr>
            <p:custDataLst>
              <p:tags r:id="rId47"/>
            </p:custDataLst>
          </p:nvPr>
        </p:nvSpPr>
        <p:spPr>
          <a:xfrm>
            <a:off x="6897240" y="12444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H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8?</a:t>
            </a:r>
          </a:p>
        </p:txBody>
      </p:sp>
      <p:sp>
        <p:nvSpPr>
          <p:cNvPr id="49" name="Freeform 48"/>
          <p:cNvSpPr/>
          <p:nvPr>
            <p:custDataLst>
              <p:tags r:id="rId48"/>
            </p:custDataLst>
          </p:nvPr>
        </p:nvSpPr>
        <p:spPr>
          <a:xfrm>
            <a:off x="6897240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F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11?</a:t>
            </a:r>
          </a:p>
        </p:txBody>
      </p:sp>
      <p:sp>
        <p:nvSpPr>
          <p:cNvPr id="50" name="Freeform 49"/>
          <p:cNvSpPr/>
          <p:nvPr>
            <p:custDataLst>
              <p:tags r:id="rId49"/>
            </p:custDataLst>
          </p:nvPr>
        </p:nvSpPr>
        <p:spPr>
          <a:xfrm>
            <a:off x="5187011" y="2923558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FF"/>
          </a:solidFill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7</a:t>
            </a:r>
          </a:p>
        </p:txBody>
      </p:sp>
      <p:sp>
        <p:nvSpPr>
          <p:cNvPr id="51" name="Freeform 50"/>
          <p:cNvSpPr/>
          <p:nvPr>
            <p:custDataLst>
              <p:tags r:id="rId50"/>
            </p:custDataLst>
          </p:nvPr>
        </p:nvSpPr>
        <p:spPr>
          <a:xfrm>
            <a:off x="5187011" y="122753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FF"/>
          </a:solidFill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3067671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/>
          <p:cNvSpPr/>
          <p:nvPr>
            <p:custDataLst>
              <p:tags r:id="rId1"/>
            </p:custDataLst>
          </p:nvPr>
        </p:nvSpPr>
        <p:spPr>
          <a:xfrm>
            <a:off x="3393755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H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3" name="Freeform 2"/>
          <p:cNvSpPr/>
          <p:nvPr>
            <p:custDataLst>
              <p:tags r:id="rId2"/>
            </p:custDataLst>
          </p:nvPr>
        </p:nvSpPr>
        <p:spPr>
          <a:xfrm>
            <a:off x="5342040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F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4" name="Freeform 3"/>
          <p:cNvSpPr/>
          <p:nvPr>
            <p:custDataLst>
              <p:tags r:id="rId3"/>
            </p:custDataLst>
          </p:nvPr>
        </p:nvSpPr>
        <p:spPr>
          <a:xfrm>
            <a:off x="3393755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E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5" name="Freeform 4"/>
          <p:cNvSpPr/>
          <p:nvPr>
            <p:custDataLst>
              <p:tags r:id="rId4"/>
            </p:custDataLst>
          </p:nvPr>
        </p:nvSpPr>
        <p:spPr>
          <a:xfrm>
            <a:off x="1454040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G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6" name="Freeform 5"/>
          <p:cNvSpPr/>
          <p:nvPr>
            <p:custDataLst>
              <p:tags r:id="rId5"/>
            </p:custDataLst>
          </p:nvPr>
        </p:nvSpPr>
        <p:spPr>
          <a:xfrm>
            <a:off x="3393755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B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7" name="Freeform 6"/>
          <p:cNvSpPr/>
          <p:nvPr>
            <p:custDataLst>
              <p:tags r:id="rId6"/>
            </p:custDataLst>
          </p:nvPr>
        </p:nvSpPr>
        <p:spPr>
          <a:xfrm>
            <a:off x="1454040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D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8" name="Freeform 7"/>
          <p:cNvSpPr/>
          <p:nvPr>
            <p:custDataLst>
              <p:tags r:id="rId7"/>
            </p:custDataLst>
          </p:nvPr>
        </p:nvSpPr>
        <p:spPr>
          <a:xfrm>
            <a:off x="1454040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A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9" name="Freeform 8"/>
          <p:cNvSpPr/>
          <p:nvPr>
            <p:custDataLst>
              <p:tags r:id="rId8"/>
            </p:custDataLst>
          </p:nvPr>
        </p:nvSpPr>
        <p:spPr>
          <a:xfrm>
            <a:off x="3393998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B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6?</a:t>
            </a:r>
          </a:p>
        </p:txBody>
      </p:sp>
      <p:sp>
        <p:nvSpPr>
          <p:cNvPr id="10" name="Freeform 9"/>
          <p:cNvSpPr/>
          <p:nvPr>
            <p:custDataLst>
              <p:tags r:id="rId9"/>
            </p:custDataLst>
          </p:nvPr>
        </p:nvSpPr>
        <p:spPr>
          <a:xfrm>
            <a:off x="1454285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A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0</a:t>
            </a:r>
          </a:p>
        </p:txBody>
      </p:sp>
      <p:sp>
        <p:nvSpPr>
          <p:cNvPr id="11" name="Freeform 10"/>
          <p:cNvSpPr/>
          <p:nvPr>
            <p:custDataLst>
              <p:tags r:id="rId10"/>
            </p:custDataLst>
          </p:nvPr>
        </p:nvSpPr>
        <p:spPr>
          <a:xfrm>
            <a:off x="5342285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C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2" name="Freeform 11"/>
          <p:cNvSpPr/>
          <p:nvPr>
            <p:custDataLst>
              <p:tags r:id="rId11"/>
            </p:custDataLst>
          </p:nvPr>
        </p:nvSpPr>
        <p:spPr>
          <a:xfrm>
            <a:off x="1454285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D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3</a:t>
            </a:r>
          </a:p>
        </p:txBody>
      </p:sp>
      <p:sp>
        <p:nvSpPr>
          <p:cNvPr id="13" name="Freeform 12"/>
          <p:cNvSpPr/>
          <p:nvPr>
            <p:custDataLst>
              <p:tags r:id="rId12"/>
            </p:custDataLst>
          </p:nvPr>
        </p:nvSpPr>
        <p:spPr>
          <a:xfrm>
            <a:off x="3393998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E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4</a:t>
            </a:r>
          </a:p>
        </p:txBody>
      </p:sp>
      <p:sp>
        <p:nvSpPr>
          <p:cNvPr id="14" name="Freeform 13"/>
          <p:cNvSpPr/>
          <p:nvPr>
            <p:custDataLst>
              <p:tags r:id="rId13"/>
            </p:custDataLst>
          </p:nvPr>
        </p:nvSpPr>
        <p:spPr>
          <a:xfrm>
            <a:off x="3393998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H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8?</a:t>
            </a:r>
          </a:p>
        </p:txBody>
      </p:sp>
      <p:sp>
        <p:nvSpPr>
          <p:cNvPr id="15" name="Freeform 14"/>
          <p:cNvSpPr/>
          <p:nvPr>
            <p:custDataLst>
              <p:tags r:id="rId14"/>
            </p:custDataLst>
          </p:nvPr>
        </p:nvSpPr>
        <p:spPr>
          <a:xfrm>
            <a:off x="1454285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G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12?</a:t>
            </a:r>
          </a:p>
        </p:txBody>
      </p:sp>
      <p:sp>
        <p:nvSpPr>
          <p:cNvPr id="16" name="Freeform 15"/>
          <p:cNvSpPr/>
          <p:nvPr>
            <p:custDataLst>
              <p:tags r:id="rId15"/>
            </p:custDataLst>
          </p:nvPr>
        </p:nvSpPr>
        <p:spPr>
          <a:xfrm>
            <a:off x="5342285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F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11?</a:t>
            </a:r>
          </a:p>
        </p:txBody>
      </p:sp>
      <p:sp>
        <p:nvSpPr>
          <p:cNvPr id="17" name="Freeform 16"/>
          <p:cNvSpPr/>
          <p:nvPr>
            <p:custDataLst>
              <p:tags r:id="rId16"/>
            </p:custDataLst>
          </p:nvPr>
        </p:nvSpPr>
        <p:spPr>
          <a:xfrm>
            <a:off x="5342285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I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8" name="Freeform 17"/>
          <p:cNvSpPr/>
          <p:nvPr>
            <p:custDataLst>
              <p:tags r:id="rId17"/>
            </p:custDataLst>
          </p:nvPr>
        </p:nvSpPr>
        <p:spPr>
          <a:xfrm>
            <a:off x="5342040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C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9" name="Freeform 18"/>
          <p:cNvSpPr/>
          <p:nvPr>
            <p:custDataLst>
              <p:tags r:id="rId18"/>
            </p:custDataLst>
          </p:nvPr>
        </p:nvSpPr>
        <p:spPr>
          <a:xfrm>
            <a:off x="5342040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I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20" name="Freeform 19"/>
          <p:cNvSpPr/>
          <p:nvPr>
            <p:custDataLst>
              <p:tags r:id="rId19"/>
            </p:custDataLst>
          </p:nvPr>
        </p:nvSpPr>
        <p:spPr>
          <a:xfrm>
            <a:off x="2434919" y="32723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6</a:t>
            </a:r>
          </a:p>
        </p:txBody>
      </p:sp>
      <p:sp>
        <p:nvSpPr>
          <p:cNvPr id="21" name="Freeform 20"/>
          <p:cNvSpPr/>
          <p:nvPr>
            <p:custDataLst>
              <p:tags r:id="rId20"/>
            </p:custDataLst>
          </p:nvPr>
        </p:nvSpPr>
        <p:spPr>
          <a:xfrm>
            <a:off x="2434919" y="374867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2</a:t>
            </a:r>
          </a:p>
        </p:txBody>
      </p:sp>
      <p:sp>
        <p:nvSpPr>
          <p:cNvPr id="22" name="Freeform 21"/>
          <p:cNvSpPr/>
          <p:nvPr>
            <p:custDataLst>
              <p:tags r:id="rId21"/>
            </p:custDataLst>
          </p:nvPr>
        </p:nvSpPr>
        <p:spPr>
          <a:xfrm>
            <a:off x="2434919" y="203795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1</a:t>
            </a:r>
          </a:p>
        </p:txBody>
      </p:sp>
      <p:sp>
        <p:nvSpPr>
          <p:cNvPr id="23" name="Freeform 22"/>
          <p:cNvSpPr/>
          <p:nvPr>
            <p:custDataLst>
              <p:tags r:id="rId22"/>
            </p:custDataLst>
          </p:nvPr>
        </p:nvSpPr>
        <p:spPr>
          <a:xfrm>
            <a:off x="4270544" y="32723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3</a:t>
            </a:r>
          </a:p>
        </p:txBody>
      </p:sp>
      <p:sp>
        <p:nvSpPr>
          <p:cNvPr id="24" name="Freeform 23"/>
          <p:cNvSpPr/>
          <p:nvPr>
            <p:custDataLst>
              <p:tags r:id="rId23"/>
            </p:custDataLst>
          </p:nvPr>
        </p:nvSpPr>
        <p:spPr>
          <a:xfrm>
            <a:off x="4270544" y="374867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5</a:t>
            </a:r>
          </a:p>
        </p:txBody>
      </p:sp>
      <p:sp>
        <p:nvSpPr>
          <p:cNvPr id="25" name="Freeform 24"/>
          <p:cNvSpPr/>
          <p:nvPr>
            <p:custDataLst>
              <p:tags r:id="rId24"/>
            </p:custDataLst>
          </p:nvPr>
        </p:nvSpPr>
        <p:spPr>
          <a:xfrm>
            <a:off x="4270544" y="203795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7</a:t>
            </a:r>
          </a:p>
        </p:txBody>
      </p:sp>
      <p:sp>
        <p:nvSpPr>
          <p:cNvPr id="26" name="Freeform 25"/>
          <p:cNvSpPr/>
          <p:nvPr>
            <p:custDataLst>
              <p:tags r:id="rId25"/>
            </p:custDataLst>
          </p:nvPr>
        </p:nvSpPr>
        <p:spPr>
          <a:xfrm>
            <a:off x="1298521" y="1227287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3</a:t>
            </a:r>
          </a:p>
        </p:txBody>
      </p:sp>
      <p:sp>
        <p:nvSpPr>
          <p:cNvPr id="27" name="Freeform 26"/>
          <p:cNvSpPr/>
          <p:nvPr>
            <p:custDataLst>
              <p:tags r:id="rId26"/>
            </p:custDataLst>
          </p:nvPr>
        </p:nvSpPr>
        <p:spPr>
          <a:xfrm>
            <a:off x="1298521" y="292331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9</a:t>
            </a:r>
          </a:p>
        </p:txBody>
      </p:sp>
      <p:sp>
        <p:nvSpPr>
          <p:cNvPr id="28" name="Freeform 27"/>
          <p:cNvSpPr/>
          <p:nvPr>
            <p:custDataLst>
              <p:tags r:id="rId27"/>
            </p:custDataLst>
          </p:nvPr>
        </p:nvSpPr>
        <p:spPr>
          <a:xfrm>
            <a:off x="5186766" y="1227287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2</a:t>
            </a:r>
          </a:p>
        </p:txBody>
      </p:sp>
      <p:sp>
        <p:nvSpPr>
          <p:cNvPr id="29" name="Freeform 28"/>
          <p:cNvSpPr/>
          <p:nvPr>
            <p:custDataLst>
              <p:tags r:id="rId28"/>
            </p:custDataLst>
          </p:nvPr>
        </p:nvSpPr>
        <p:spPr>
          <a:xfrm>
            <a:off x="5186766" y="292331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4</a:t>
            </a:r>
          </a:p>
        </p:txBody>
      </p:sp>
      <p:sp>
        <p:nvSpPr>
          <p:cNvPr id="30" name="Freeform 29"/>
          <p:cNvSpPr/>
          <p:nvPr>
            <p:custDataLst>
              <p:tags r:id="rId29"/>
            </p:custDataLst>
          </p:nvPr>
        </p:nvSpPr>
        <p:spPr>
          <a:xfrm>
            <a:off x="3238235" y="1227287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1</a:t>
            </a:r>
          </a:p>
        </p:txBody>
      </p:sp>
      <p:sp>
        <p:nvSpPr>
          <p:cNvPr id="31" name="Freeform 30"/>
          <p:cNvSpPr/>
          <p:nvPr>
            <p:custDataLst>
              <p:tags r:id="rId30"/>
            </p:custDataLst>
          </p:nvPr>
        </p:nvSpPr>
        <p:spPr>
          <a:xfrm>
            <a:off x="3238235" y="292331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4</a:t>
            </a:r>
          </a:p>
        </p:txBody>
      </p:sp>
      <p:cxnSp>
        <p:nvCxnSpPr>
          <p:cNvPr id="32" name="Straight Arrow Connector 31"/>
          <p:cNvCxnSpPr>
            <a:stCxn id="8" idx="10"/>
            <a:endCxn id="6" idx="3"/>
          </p:cNvCxnSpPr>
          <p:nvPr>
            <p:custDataLst>
              <p:tags r:id="rId31"/>
            </p:custDataLst>
          </p:nvPr>
        </p:nvCxnSpPr>
        <p:spPr>
          <a:xfrm>
            <a:off x="2076121" y="622350"/>
            <a:ext cx="1317634" cy="0"/>
          </a:xfrm>
          <a:prstGeom prst="straightConnector1">
            <a:avLst/>
          </a:prstGeom>
          <a:noFill/>
          <a:ln w="36720">
            <a:solidFill>
              <a:srgbClr val="FF0000"/>
            </a:solidFill>
            <a:custDash>
              <a:ds d="197000" sp="197000"/>
            </a:custDash>
            <a:headEnd type="arrow"/>
          </a:ln>
        </p:spPr>
      </p:cxnSp>
      <p:cxnSp>
        <p:nvCxnSpPr>
          <p:cNvPr id="33" name="Straight Arrow Connector 32"/>
          <p:cNvCxnSpPr/>
          <p:nvPr>
            <p:custDataLst>
              <p:tags r:id="rId32"/>
            </p:custDataLst>
          </p:nvPr>
        </p:nvCxnSpPr>
        <p:spPr>
          <a:xfrm>
            <a:off x="4015834" y="622350"/>
            <a:ext cx="1326207" cy="0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cxnSp>
        <p:nvCxnSpPr>
          <p:cNvPr id="34" name="Straight Arrow Connector 33"/>
          <p:cNvCxnSpPr>
            <a:stCxn id="7" idx="10"/>
            <a:endCxn id="4" idx="6"/>
          </p:cNvCxnSpPr>
          <p:nvPr>
            <p:custDataLst>
              <p:tags r:id="rId33"/>
            </p:custDataLst>
          </p:nvPr>
        </p:nvCxnSpPr>
        <p:spPr>
          <a:xfrm>
            <a:off x="2076121" y="2333070"/>
            <a:ext cx="1317634" cy="0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35" name="Straight Arrow Connector 34"/>
          <p:cNvCxnSpPr>
            <a:endCxn id="3" idx="6"/>
          </p:cNvCxnSpPr>
          <p:nvPr>
            <p:custDataLst>
              <p:tags r:id="rId34"/>
            </p:custDataLst>
          </p:nvPr>
        </p:nvCxnSpPr>
        <p:spPr>
          <a:xfrm>
            <a:off x="4015834" y="2333070"/>
            <a:ext cx="1326207" cy="0"/>
          </a:xfrm>
          <a:prstGeom prst="straightConnector1">
            <a:avLst/>
          </a:prstGeom>
          <a:noFill/>
          <a:ln w="36720">
            <a:solidFill>
              <a:srgbClr val="FF0000"/>
            </a:solidFill>
            <a:custDash>
              <a:ds d="197000" sp="197000"/>
            </a:custDash>
            <a:headEnd type="arrow"/>
          </a:ln>
        </p:spPr>
      </p:cxnSp>
      <p:cxnSp>
        <p:nvCxnSpPr>
          <p:cNvPr id="36" name="Straight Arrow Connector 35"/>
          <p:cNvCxnSpPr>
            <a:stCxn id="5" idx="10"/>
            <a:endCxn id="2" idx="6"/>
          </p:cNvCxnSpPr>
          <p:nvPr>
            <p:custDataLst>
              <p:tags r:id="rId35"/>
            </p:custDataLst>
          </p:nvPr>
        </p:nvCxnSpPr>
        <p:spPr>
          <a:xfrm>
            <a:off x="2076121" y="4043790"/>
            <a:ext cx="1317634" cy="0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cxnSp>
        <p:nvCxnSpPr>
          <p:cNvPr id="37" name="Straight Arrow Connector 36"/>
          <p:cNvCxnSpPr>
            <a:endCxn id="19" idx="6"/>
          </p:cNvCxnSpPr>
          <p:nvPr>
            <p:custDataLst>
              <p:tags r:id="rId36"/>
            </p:custDataLst>
          </p:nvPr>
        </p:nvCxnSpPr>
        <p:spPr>
          <a:xfrm>
            <a:off x="4015834" y="4043790"/>
            <a:ext cx="1326207" cy="0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cxnSp>
        <p:nvCxnSpPr>
          <p:cNvPr id="38" name="Straight Arrow Connector 37"/>
          <p:cNvCxnSpPr>
            <a:stCxn id="8" idx="8"/>
          </p:cNvCxnSpPr>
          <p:nvPr>
            <p:custDataLst>
              <p:tags r:id="rId37"/>
            </p:custDataLst>
          </p:nvPr>
        </p:nvCxnSpPr>
        <p:spPr>
          <a:xfrm>
            <a:off x="1765080" y="933390"/>
            <a:ext cx="0" cy="1088641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39" name="Straight Arrow Connector 38"/>
          <p:cNvCxnSpPr/>
          <p:nvPr>
            <p:custDataLst>
              <p:tags r:id="rId38"/>
            </p:custDataLst>
          </p:nvPr>
        </p:nvCxnSpPr>
        <p:spPr>
          <a:xfrm>
            <a:off x="1765080" y="2644111"/>
            <a:ext cx="0" cy="1088639"/>
          </a:xfrm>
          <a:prstGeom prst="straightConnector1">
            <a:avLst/>
          </a:prstGeom>
          <a:noFill/>
          <a:ln w="36720">
            <a:solidFill>
              <a:srgbClr val="FF0000"/>
            </a:solidFill>
            <a:custDash>
              <a:ds d="197000" sp="197000"/>
            </a:custDash>
            <a:headEnd type="arrow"/>
          </a:ln>
        </p:spPr>
      </p:cxnSp>
      <p:cxnSp>
        <p:nvCxnSpPr>
          <p:cNvPr id="40" name="Straight Arrow Connector 39"/>
          <p:cNvCxnSpPr>
            <a:stCxn id="2" idx="4"/>
          </p:cNvCxnSpPr>
          <p:nvPr>
            <p:custDataLst>
              <p:tags r:id="rId39"/>
            </p:custDataLst>
          </p:nvPr>
        </p:nvCxnSpPr>
        <p:spPr>
          <a:xfrm flipV="1">
            <a:off x="3704795" y="2644111"/>
            <a:ext cx="0" cy="1088639"/>
          </a:xfrm>
          <a:prstGeom prst="straightConnector1">
            <a:avLst/>
          </a:prstGeom>
          <a:noFill/>
          <a:ln w="36720">
            <a:solidFill>
              <a:srgbClr val="FF0000"/>
            </a:solidFill>
            <a:custDash>
              <a:ds d="197000" sp="197000"/>
            </a:custDash>
            <a:tailEnd type="arrow"/>
          </a:ln>
        </p:spPr>
      </p:cxnSp>
      <p:cxnSp>
        <p:nvCxnSpPr>
          <p:cNvPr id="41" name="Straight Arrow Connector 40"/>
          <p:cNvCxnSpPr>
            <a:endCxn id="6" idx="8"/>
          </p:cNvCxnSpPr>
          <p:nvPr>
            <p:custDataLst>
              <p:tags r:id="rId40"/>
            </p:custDataLst>
          </p:nvPr>
        </p:nvCxnSpPr>
        <p:spPr>
          <a:xfrm flipV="1">
            <a:off x="3704795" y="933390"/>
            <a:ext cx="0" cy="1088641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cxnSp>
        <p:nvCxnSpPr>
          <p:cNvPr id="42" name="Straight Arrow Connector 41"/>
          <p:cNvCxnSpPr>
            <a:stCxn id="18" idx="8"/>
          </p:cNvCxnSpPr>
          <p:nvPr>
            <p:custDataLst>
              <p:tags r:id="rId41"/>
            </p:custDataLst>
          </p:nvPr>
        </p:nvCxnSpPr>
        <p:spPr>
          <a:xfrm>
            <a:off x="5653080" y="933390"/>
            <a:ext cx="0" cy="1088641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cxnSp>
        <p:nvCxnSpPr>
          <p:cNvPr id="43" name="Straight Arrow Connector 42"/>
          <p:cNvCxnSpPr>
            <a:endCxn id="19" idx="4"/>
          </p:cNvCxnSpPr>
          <p:nvPr>
            <p:custDataLst>
              <p:tags r:id="rId42"/>
            </p:custDataLst>
          </p:nvPr>
        </p:nvCxnSpPr>
        <p:spPr>
          <a:xfrm>
            <a:off x="5653080" y="2644111"/>
            <a:ext cx="0" cy="1088639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sp>
        <p:nvSpPr>
          <p:cNvPr id="44" name="Straight Connector 43"/>
          <p:cNvSpPr/>
          <p:nvPr>
            <p:custDataLst>
              <p:tags r:id="rId43"/>
            </p:custDataLst>
          </p:nvPr>
        </p:nvSpPr>
        <p:spPr>
          <a:xfrm>
            <a:off x="6741720" y="311310"/>
            <a:ext cx="933120" cy="0"/>
          </a:xfrm>
          <a:prstGeom prst="line">
            <a:avLst/>
          </a:prstGeom>
          <a:noFill/>
          <a:ln w="54720">
            <a:solidFill>
              <a:srgbClr val="000000"/>
            </a:solidFill>
            <a:prstDash val="solid"/>
          </a:ln>
        </p:spPr>
        <p:txBody>
          <a:bodyPr vert="horz" wrap="none" lIns="79597" tIns="48983" rIns="79597" bIns="48983" anchor="ctr" compatLnSpc="0"/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5" name="Freeform 44"/>
          <p:cNvSpPr/>
          <p:nvPr>
            <p:custDataLst>
              <p:tags r:id="rId44"/>
            </p:custDataLst>
          </p:nvPr>
        </p:nvSpPr>
        <p:spPr>
          <a:xfrm>
            <a:off x="6897240" y="4668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B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6?</a:t>
            </a:r>
          </a:p>
        </p:txBody>
      </p:sp>
      <p:sp>
        <p:nvSpPr>
          <p:cNvPr id="46" name="Freeform 45"/>
          <p:cNvSpPr/>
          <p:nvPr>
            <p:custDataLst>
              <p:tags r:id="rId45"/>
            </p:custDataLst>
          </p:nvPr>
        </p:nvSpPr>
        <p:spPr>
          <a:xfrm>
            <a:off x="6897240" y="27996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G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12?</a:t>
            </a:r>
          </a:p>
        </p:txBody>
      </p:sp>
      <p:sp>
        <p:nvSpPr>
          <p:cNvPr id="47" name="Freeform 46"/>
          <p:cNvSpPr/>
          <p:nvPr>
            <p:custDataLst>
              <p:tags r:id="rId46"/>
            </p:custDataLst>
          </p:nvPr>
        </p:nvSpPr>
        <p:spPr>
          <a:xfrm>
            <a:off x="3239460" y="155791"/>
            <a:ext cx="933119" cy="933119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noFill/>
          <a:ln w="54720">
            <a:solidFill>
              <a:srgbClr val="FF0000"/>
            </a:solidFill>
            <a:prstDash val="solid"/>
          </a:ln>
        </p:spPr>
        <p:txBody>
          <a:bodyPr vert="horz" wrap="none" lIns="79597" tIns="48983" rIns="79597" bIns="48983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8" name="Freeform 47"/>
          <p:cNvSpPr/>
          <p:nvPr>
            <p:custDataLst>
              <p:tags r:id="rId47"/>
            </p:custDataLst>
          </p:nvPr>
        </p:nvSpPr>
        <p:spPr>
          <a:xfrm>
            <a:off x="6897240" y="12444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H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8?</a:t>
            </a:r>
          </a:p>
        </p:txBody>
      </p:sp>
      <p:sp>
        <p:nvSpPr>
          <p:cNvPr id="49" name="Freeform 48"/>
          <p:cNvSpPr/>
          <p:nvPr>
            <p:custDataLst>
              <p:tags r:id="rId48"/>
            </p:custDataLst>
          </p:nvPr>
        </p:nvSpPr>
        <p:spPr>
          <a:xfrm>
            <a:off x="6897240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F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11?</a:t>
            </a:r>
          </a:p>
        </p:txBody>
      </p:sp>
      <p:sp>
        <p:nvSpPr>
          <p:cNvPr id="50" name="Freeform 49"/>
          <p:cNvSpPr/>
          <p:nvPr>
            <p:custDataLst>
              <p:tags r:id="rId49"/>
            </p:custDataLst>
          </p:nvPr>
        </p:nvSpPr>
        <p:spPr>
          <a:xfrm>
            <a:off x="3083939" y="1710990"/>
            <a:ext cx="1244160" cy="124416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noFill/>
          <a:ln w="54720">
            <a:solidFill>
              <a:srgbClr val="0000FF"/>
            </a:solidFill>
            <a:prstDash val="solid"/>
          </a:ln>
        </p:spPr>
        <p:txBody>
          <a:bodyPr vert="horz" wrap="none" lIns="79597" tIns="48983" rIns="79597" bIns="48983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1" name="Freeform 50"/>
          <p:cNvSpPr/>
          <p:nvPr>
            <p:custDataLst>
              <p:tags r:id="rId50"/>
            </p:custDataLst>
          </p:nvPr>
        </p:nvSpPr>
        <p:spPr>
          <a:xfrm>
            <a:off x="5187011" y="2923558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FF"/>
          </a:solidFill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7</a:t>
            </a:r>
          </a:p>
        </p:txBody>
      </p:sp>
      <p:sp>
        <p:nvSpPr>
          <p:cNvPr id="52" name="Freeform 51"/>
          <p:cNvSpPr/>
          <p:nvPr>
            <p:custDataLst>
              <p:tags r:id="rId51"/>
            </p:custDataLst>
          </p:nvPr>
        </p:nvSpPr>
        <p:spPr>
          <a:xfrm>
            <a:off x="5187011" y="122753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FF"/>
          </a:solidFill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1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54">
            <p14:nvContentPartPr>
              <p14:cNvPr id="53" name="Ink 52"/>
              <p14:cNvContentPartPr/>
              <p14:nvPr/>
            </p14:nvContentPartPr>
            <p14:xfrm>
              <a:off x="3237840" y="675000"/>
              <a:ext cx="1922400" cy="1953000"/>
            </p14:xfrm>
          </p:contentPart>
        </mc:Choice>
        <mc:Fallback>
          <p:pic>
            <p:nvPicPr>
              <p:cNvPr id="53" name="Ink 52"/>
              <p:cNvPicPr/>
              <p:nvPr/>
            </p:nvPicPr>
            <p:blipFill>
              <a:blip r:embed="rId55"/>
              <a:stretch>
                <a:fillRect/>
              </a:stretch>
            </p:blipFill>
            <p:spPr>
              <a:xfrm>
                <a:off x="3230640" y="669240"/>
                <a:ext cx="1932120" cy="1966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463285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/>
          <p:cNvSpPr/>
          <p:nvPr>
            <p:custDataLst>
              <p:tags r:id="rId1"/>
            </p:custDataLst>
          </p:nvPr>
        </p:nvSpPr>
        <p:spPr>
          <a:xfrm>
            <a:off x="3393755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H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3" name="Freeform 2"/>
          <p:cNvSpPr/>
          <p:nvPr>
            <p:custDataLst>
              <p:tags r:id="rId2"/>
            </p:custDataLst>
          </p:nvPr>
        </p:nvSpPr>
        <p:spPr>
          <a:xfrm>
            <a:off x="5342040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F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4" name="Freeform 3"/>
          <p:cNvSpPr/>
          <p:nvPr>
            <p:custDataLst>
              <p:tags r:id="rId3"/>
            </p:custDataLst>
          </p:nvPr>
        </p:nvSpPr>
        <p:spPr>
          <a:xfrm>
            <a:off x="3393755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E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5" name="Freeform 4"/>
          <p:cNvSpPr/>
          <p:nvPr>
            <p:custDataLst>
              <p:tags r:id="rId4"/>
            </p:custDataLst>
          </p:nvPr>
        </p:nvSpPr>
        <p:spPr>
          <a:xfrm>
            <a:off x="1454040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G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6" name="Freeform 5"/>
          <p:cNvSpPr/>
          <p:nvPr>
            <p:custDataLst>
              <p:tags r:id="rId5"/>
            </p:custDataLst>
          </p:nvPr>
        </p:nvSpPr>
        <p:spPr>
          <a:xfrm>
            <a:off x="3393755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B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7" name="Freeform 6"/>
          <p:cNvSpPr/>
          <p:nvPr>
            <p:custDataLst>
              <p:tags r:id="rId6"/>
            </p:custDataLst>
          </p:nvPr>
        </p:nvSpPr>
        <p:spPr>
          <a:xfrm>
            <a:off x="1454040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D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8" name="Freeform 7"/>
          <p:cNvSpPr/>
          <p:nvPr>
            <p:custDataLst>
              <p:tags r:id="rId7"/>
            </p:custDataLst>
          </p:nvPr>
        </p:nvSpPr>
        <p:spPr>
          <a:xfrm>
            <a:off x="1454040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A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9" name="Freeform 8"/>
          <p:cNvSpPr/>
          <p:nvPr>
            <p:custDataLst>
              <p:tags r:id="rId8"/>
            </p:custDataLst>
          </p:nvPr>
        </p:nvSpPr>
        <p:spPr>
          <a:xfrm>
            <a:off x="3393998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B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5?</a:t>
            </a:r>
          </a:p>
        </p:txBody>
      </p:sp>
      <p:sp>
        <p:nvSpPr>
          <p:cNvPr id="10" name="Freeform 9"/>
          <p:cNvSpPr/>
          <p:nvPr>
            <p:custDataLst>
              <p:tags r:id="rId9"/>
            </p:custDataLst>
          </p:nvPr>
        </p:nvSpPr>
        <p:spPr>
          <a:xfrm>
            <a:off x="1454285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A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0</a:t>
            </a:r>
          </a:p>
        </p:txBody>
      </p:sp>
      <p:sp>
        <p:nvSpPr>
          <p:cNvPr id="11" name="Freeform 10"/>
          <p:cNvSpPr/>
          <p:nvPr>
            <p:custDataLst>
              <p:tags r:id="rId10"/>
            </p:custDataLst>
          </p:nvPr>
        </p:nvSpPr>
        <p:spPr>
          <a:xfrm>
            <a:off x="5342285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C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2" name="Freeform 11"/>
          <p:cNvSpPr/>
          <p:nvPr>
            <p:custDataLst>
              <p:tags r:id="rId11"/>
            </p:custDataLst>
          </p:nvPr>
        </p:nvSpPr>
        <p:spPr>
          <a:xfrm>
            <a:off x="1454285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D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3</a:t>
            </a:r>
          </a:p>
        </p:txBody>
      </p:sp>
      <p:sp>
        <p:nvSpPr>
          <p:cNvPr id="13" name="Freeform 12"/>
          <p:cNvSpPr/>
          <p:nvPr>
            <p:custDataLst>
              <p:tags r:id="rId12"/>
            </p:custDataLst>
          </p:nvPr>
        </p:nvSpPr>
        <p:spPr>
          <a:xfrm>
            <a:off x="3393998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E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4</a:t>
            </a:r>
          </a:p>
        </p:txBody>
      </p:sp>
      <p:sp>
        <p:nvSpPr>
          <p:cNvPr id="14" name="Freeform 13"/>
          <p:cNvSpPr/>
          <p:nvPr>
            <p:custDataLst>
              <p:tags r:id="rId13"/>
            </p:custDataLst>
          </p:nvPr>
        </p:nvSpPr>
        <p:spPr>
          <a:xfrm>
            <a:off x="3393998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H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8?</a:t>
            </a:r>
          </a:p>
        </p:txBody>
      </p:sp>
      <p:sp>
        <p:nvSpPr>
          <p:cNvPr id="15" name="Freeform 14"/>
          <p:cNvSpPr/>
          <p:nvPr>
            <p:custDataLst>
              <p:tags r:id="rId14"/>
            </p:custDataLst>
          </p:nvPr>
        </p:nvSpPr>
        <p:spPr>
          <a:xfrm>
            <a:off x="1454285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G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12?</a:t>
            </a:r>
          </a:p>
        </p:txBody>
      </p:sp>
      <p:sp>
        <p:nvSpPr>
          <p:cNvPr id="16" name="Freeform 15"/>
          <p:cNvSpPr/>
          <p:nvPr>
            <p:custDataLst>
              <p:tags r:id="rId15"/>
            </p:custDataLst>
          </p:nvPr>
        </p:nvSpPr>
        <p:spPr>
          <a:xfrm>
            <a:off x="5342285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F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11?</a:t>
            </a:r>
          </a:p>
        </p:txBody>
      </p:sp>
      <p:sp>
        <p:nvSpPr>
          <p:cNvPr id="17" name="Freeform 16"/>
          <p:cNvSpPr/>
          <p:nvPr>
            <p:custDataLst>
              <p:tags r:id="rId16"/>
            </p:custDataLst>
          </p:nvPr>
        </p:nvSpPr>
        <p:spPr>
          <a:xfrm>
            <a:off x="5342285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I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8" name="Freeform 17"/>
          <p:cNvSpPr/>
          <p:nvPr>
            <p:custDataLst>
              <p:tags r:id="rId17"/>
            </p:custDataLst>
          </p:nvPr>
        </p:nvSpPr>
        <p:spPr>
          <a:xfrm>
            <a:off x="5342040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C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9" name="Freeform 18"/>
          <p:cNvSpPr/>
          <p:nvPr>
            <p:custDataLst>
              <p:tags r:id="rId18"/>
            </p:custDataLst>
          </p:nvPr>
        </p:nvSpPr>
        <p:spPr>
          <a:xfrm>
            <a:off x="5342040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I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20" name="Freeform 19"/>
          <p:cNvSpPr/>
          <p:nvPr>
            <p:custDataLst>
              <p:tags r:id="rId19"/>
            </p:custDataLst>
          </p:nvPr>
        </p:nvSpPr>
        <p:spPr>
          <a:xfrm>
            <a:off x="2434919" y="32723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6</a:t>
            </a:r>
          </a:p>
        </p:txBody>
      </p:sp>
      <p:sp>
        <p:nvSpPr>
          <p:cNvPr id="21" name="Freeform 20"/>
          <p:cNvSpPr/>
          <p:nvPr>
            <p:custDataLst>
              <p:tags r:id="rId20"/>
            </p:custDataLst>
          </p:nvPr>
        </p:nvSpPr>
        <p:spPr>
          <a:xfrm>
            <a:off x="2434919" y="374867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2</a:t>
            </a:r>
          </a:p>
        </p:txBody>
      </p:sp>
      <p:sp>
        <p:nvSpPr>
          <p:cNvPr id="22" name="Freeform 21"/>
          <p:cNvSpPr/>
          <p:nvPr>
            <p:custDataLst>
              <p:tags r:id="rId21"/>
            </p:custDataLst>
          </p:nvPr>
        </p:nvSpPr>
        <p:spPr>
          <a:xfrm>
            <a:off x="2434919" y="203795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1</a:t>
            </a:r>
          </a:p>
        </p:txBody>
      </p:sp>
      <p:sp>
        <p:nvSpPr>
          <p:cNvPr id="23" name="Freeform 22"/>
          <p:cNvSpPr/>
          <p:nvPr>
            <p:custDataLst>
              <p:tags r:id="rId22"/>
            </p:custDataLst>
          </p:nvPr>
        </p:nvSpPr>
        <p:spPr>
          <a:xfrm>
            <a:off x="4270544" y="32723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3</a:t>
            </a:r>
          </a:p>
        </p:txBody>
      </p:sp>
      <p:sp>
        <p:nvSpPr>
          <p:cNvPr id="24" name="Freeform 23"/>
          <p:cNvSpPr/>
          <p:nvPr>
            <p:custDataLst>
              <p:tags r:id="rId23"/>
            </p:custDataLst>
          </p:nvPr>
        </p:nvSpPr>
        <p:spPr>
          <a:xfrm>
            <a:off x="4270544" y="374867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5</a:t>
            </a:r>
          </a:p>
        </p:txBody>
      </p:sp>
      <p:sp>
        <p:nvSpPr>
          <p:cNvPr id="25" name="Freeform 24"/>
          <p:cNvSpPr/>
          <p:nvPr>
            <p:custDataLst>
              <p:tags r:id="rId24"/>
            </p:custDataLst>
          </p:nvPr>
        </p:nvSpPr>
        <p:spPr>
          <a:xfrm>
            <a:off x="4270544" y="203795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7</a:t>
            </a:r>
          </a:p>
        </p:txBody>
      </p:sp>
      <p:sp>
        <p:nvSpPr>
          <p:cNvPr id="26" name="Freeform 25"/>
          <p:cNvSpPr/>
          <p:nvPr>
            <p:custDataLst>
              <p:tags r:id="rId25"/>
            </p:custDataLst>
          </p:nvPr>
        </p:nvSpPr>
        <p:spPr>
          <a:xfrm>
            <a:off x="1298521" y="1227287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3</a:t>
            </a:r>
          </a:p>
        </p:txBody>
      </p:sp>
      <p:sp>
        <p:nvSpPr>
          <p:cNvPr id="27" name="Freeform 26"/>
          <p:cNvSpPr/>
          <p:nvPr>
            <p:custDataLst>
              <p:tags r:id="rId26"/>
            </p:custDataLst>
          </p:nvPr>
        </p:nvSpPr>
        <p:spPr>
          <a:xfrm>
            <a:off x="1298521" y="292331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9</a:t>
            </a:r>
          </a:p>
        </p:txBody>
      </p:sp>
      <p:sp>
        <p:nvSpPr>
          <p:cNvPr id="28" name="Freeform 27"/>
          <p:cNvSpPr/>
          <p:nvPr>
            <p:custDataLst>
              <p:tags r:id="rId27"/>
            </p:custDataLst>
          </p:nvPr>
        </p:nvSpPr>
        <p:spPr>
          <a:xfrm>
            <a:off x="5186766" y="1227287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2</a:t>
            </a:r>
          </a:p>
        </p:txBody>
      </p:sp>
      <p:sp>
        <p:nvSpPr>
          <p:cNvPr id="29" name="Freeform 28"/>
          <p:cNvSpPr/>
          <p:nvPr>
            <p:custDataLst>
              <p:tags r:id="rId28"/>
            </p:custDataLst>
          </p:nvPr>
        </p:nvSpPr>
        <p:spPr>
          <a:xfrm>
            <a:off x="5186766" y="292331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4</a:t>
            </a:r>
          </a:p>
        </p:txBody>
      </p:sp>
      <p:sp>
        <p:nvSpPr>
          <p:cNvPr id="30" name="Freeform 29"/>
          <p:cNvSpPr/>
          <p:nvPr>
            <p:custDataLst>
              <p:tags r:id="rId29"/>
            </p:custDataLst>
          </p:nvPr>
        </p:nvSpPr>
        <p:spPr>
          <a:xfrm>
            <a:off x="3238235" y="1227287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1</a:t>
            </a:r>
          </a:p>
        </p:txBody>
      </p:sp>
      <p:sp>
        <p:nvSpPr>
          <p:cNvPr id="31" name="Freeform 30"/>
          <p:cNvSpPr/>
          <p:nvPr>
            <p:custDataLst>
              <p:tags r:id="rId30"/>
            </p:custDataLst>
          </p:nvPr>
        </p:nvSpPr>
        <p:spPr>
          <a:xfrm>
            <a:off x="3238235" y="292331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4</a:t>
            </a:r>
          </a:p>
        </p:txBody>
      </p:sp>
      <p:cxnSp>
        <p:nvCxnSpPr>
          <p:cNvPr id="32" name="Straight Arrow Connector 31"/>
          <p:cNvCxnSpPr>
            <a:stCxn id="8" idx="10"/>
            <a:endCxn id="6" idx="3"/>
          </p:cNvCxnSpPr>
          <p:nvPr>
            <p:custDataLst>
              <p:tags r:id="rId31"/>
            </p:custDataLst>
          </p:nvPr>
        </p:nvCxnSpPr>
        <p:spPr>
          <a:xfrm>
            <a:off x="2076121" y="622350"/>
            <a:ext cx="1317634" cy="0"/>
          </a:xfrm>
          <a:prstGeom prst="straightConnector1">
            <a:avLst/>
          </a:prstGeom>
          <a:noFill/>
          <a:ln w="36720">
            <a:solidFill>
              <a:srgbClr val="008080"/>
            </a:solidFill>
            <a:custDash>
              <a:ds d="197000" sp="197000"/>
            </a:custDash>
          </a:ln>
        </p:spPr>
      </p:cxnSp>
      <p:cxnSp>
        <p:nvCxnSpPr>
          <p:cNvPr id="33" name="Straight Arrow Connector 32"/>
          <p:cNvCxnSpPr/>
          <p:nvPr>
            <p:custDataLst>
              <p:tags r:id="rId32"/>
            </p:custDataLst>
          </p:nvPr>
        </p:nvCxnSpPr>
        <p:spPr>
          <a:xfrm>
            <a:off x="4015834" y="622350"/>
            <a:ext cx="1326207" cy="0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cxnSp>
        <p:nvCxnSpPr>
          <p:cNvPr id="34" name="Straight Arrow Connector 33"/>
          <p:cNvCxnSpPr>
            <a:stCxn id="7" idx="10"/>
            <a:endCxn id="4" idx="6"/>
          </p:cNvCxnSpPr>
          <p:nvPr>
            <p:custDataLst>
              <p:tags r:id="rId33"/>
            </p:custDataLst>
          </p:nvPr>
        </p:nvCxnSpPr>
        <p:spPr>
          <a:xfrm>
            <a:off x="2076121" y="2333070"/>
            <a:ext cx="1317634" cy="0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35" name="Straight Arrow Connector 34"/>
          <p:cNvCxnSpPr>
            <a:endCxn id="3" idx="6"/>
          </p:cNvCxnSpPr>
          <p:nvPr>
            <p:custDataLst>
              <p:tags r:id="rId34"/>
            </p:custDataLst>
          </p:nvPr>
        </p:nvCxnSpPr>
        <p:spPr>
          <a:xfrm>
            <a:off x="4015834" y="2333070"/>
            <a:ext cx="1326207" cy="0"/>
          </a:xfrm>
          <a:prstGeom prst="straightConnector1">
            <a:avLst/>
          </a:prstGeom>
          <a:noFill/>
          <a:ln w="36720">
            <a:solidFill>
              <a:srgbClr val="FF0000"/>
            </a:solidFill>
            <a:custDash>
              <a:ds d="197000" sp="197000"/>
            </a:custDash>
            <a:headEnd type="arrow"/>
          </a:ln>
        </p:spPr>
      </p:cxnSp>
      <p:cxnSp>
        <p:nvCxnSpPr>
          <p:cNvPr id="36" name="Straight Arrow Connector 35"/>
          <p:cNvCxnSpPr>
            <a:stCxn id="5" idx="10"/>
            <a:endCxn id="2" idx="6"/>
          </p:cNvCxnSpPr>
          <p:nvPr>
            <p:custDataLst>
              <p:tags r:id="rId35"/>
            </p:custDataLst>
          </p:nvPr>
        </p:nvCxnSpPr>
        <p:spPr>
          <a:xfrm>
            <a:off x="2076121" y="4043790"/>
            <a:ext cx="1317634" cy="0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cxnSp>
        <p:nvCxnSpPr>
          <p:cNvPr id="37" name="Straight Arrow Connector 36"/>
          <p:cNvCxnSpPr>
            <a:endCxn id="19" idx="6"/>
          </p:cNvCxnSpPr>
          <p:nvPr>
            <p:custDataLst>
              <p:tags r:id="rId36"/>
            </p:custDataLst>
          </p:nvPr>
        </p:nvCxnSpPr>
        <p:spPr>
          <a:xfrm>
            <a:off x="4015834" y="4043790"/>
            <a:ext cx="1326207" cy="0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cxnSp>
        <p:nvCxnSpPr>
          <p:cNvPr id="38" name="Straight Arrow Connector 37"/>
          <p:cNvCxnSpPr>
            <a:stCxn id="8" idx="8"/>
          </p:cNvCxnSpPr>
          <p:nvPr>
            <p:custDataLst>
              <p:tags r:id="rId37"/>
            </p:custDataLst>
          </p:nvPr>
        </p:nvCxnSpPr>
        <p:spPr>
          <a:xfrm>
            <a:off x="1765080" y="933390"/>
            <a:ext cx="0" cy="1088641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39" name="Straight Arrow Connector 38"/>
          <p:cNvCxnSpPr/>
          <p:nvPr>
            <p:custDataLst>
              <p:tags r:id="rId38"/>
            </p:custDataLst>
          </p:nvPr>
        </p:nvCxnSpPr>
        <p:spPr>
          <a:xfrm>
            <a:off x="1765080" y="2644111"/>
            <a:ext cx="0" cy="1088639"/>
          </a:xfrm>
          <a:prstGeom prst="straightConnector1">
            <a:avLst/>
          </a:prstGeom>
          <a:noFill/>
          <a:ln w="36720">
            <a:solidFill>
              <a:srgbClr val="FF0000"/>
            </a:solidFill>
            <a:custDash>
              <a:ds d="197000" sp="197000"/>
            </a:custDash>
            <a:headEnd type="arrow"/>
          </a:ln>
        </p:spPr>
      </p:cxnSp>
      <p:cxnSp>
        <p:nvCxnSpPr>
          <p:cNvPr id="40" name="Straight Arrow Connector 39"/>
          <p:cNvCxnSpPr>
            <a:stCxn id="2" idx="4"/>
          </p:cNvCxnSpPr>
          <p:nvPr>
            <p:custDataLst>
              <p:tags r:id="rId39"/>
            </p:custDataLst>
          </p:nvPr>
        </p:nvCxnSpPr>
        <p:spPr>
          <a:xfrm flipV="1">
            <a:off x="3704795" y="2644111"/>
            <a:ext cx="0" cy="1088639"/>
          </a:xfrm>
          <a:prstGeom prst="straightConnector1">
            <a:avLst/>
          </a:prstGeom>
          <a:noFill/>
          <a:ln w="36720">
            <a:solidFill>
              <a:srgbClr val="FF0000"/>
            </a:solidFill>
            <a:custDash>
              <a:ds d="197000" sp="197000"/>
            </a:custDash>
            <a:tailEnd type="arrow"/>
          </a:ln>
        </p:spPr>
      </p:cxnSp>
      <p:cxnSp>
        <p:nvCxnSpPr>
          <p:cNvPr id="41" name="Straight Arrow Connector 40"/>
          <p:cNvCxnSpPr>
            <a:endCxn id="6" idx="8"/>
          </p:cNvCxnSpPr>
          <p:nvPr>
            <p:custDataLst>
              <p:tags r:id="rId40"/>
            </p:custDataLst>
          </p:nvPr>
        </p:nvCxnSpPr>
        <p:spPr>
          <a:xfrm flipV="1">
            <a:off x="3704795" y="933390"/>
            <a:ext cx="0" cy="1088641"/>
          </a:xfrm>
          <a:prstGeom prst="straightConnector1">
            <a:avLst/>
          </a:prstGeom>
          <a:noFill/>
          <a:ln w="36720">
            <a:solidFill>
              <a:srgbClr val="FF0000"/>
            </a:solidFill>
            <a:custDash>
              <a:ds d="197000" sp="197000"/>
            </a:custDash>
            <a:headEnd type="arrow"/>
          </a:ln>
        </p:spPr>
      </p:cxnSp>
      <p:cxnSp>
        <p:nvCxnSpPr>
          <p:cNvPr id="42" name="Straight Arrow Connector 41"/>
          <p:cNvCxnSpPr>
            <a:stCxn id="18" idx="8"/>
          </p:cNvCxnSpPr>
          <p:nvPr>
            <p:custDataLst>
              <p:tags r:id="rId41"/>
            </p:custDataLst>
          </p:nvPr>
        </p:nvCxnSpPr>
        <p:spPr>
          <a:xfrm>
            <a:off x="5653080" y="933390"/>
            <a:ext cx="0" cy="1088641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cxnSp>
        <p:nvCxnSpPr>
          <p:cNvPr id="43" name="Straight Arrow Connector 42"/>
          <p:cNvCxnSpPr>
            <a:endCxn id="19" idx="4"/>
          </p:cNvCxnSpPr>
          <p:nvPr>
            <p:custDataLst>
              <p:tags r:id="rId42"/>
            </p:custDataLst>
          </p:nvPr>
        </p:nvCxnSpPr>
        <p:spPr>
          <a:xfrm>
            <a:off x="5653080" y="2644111"/>
            <a:ext cx="0" cy="1088639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sp>
        <p:nvSpPr>
          <p:cNvPr id="44" name="Straight Connector 43"/>
          <p:cNvSpPr/>
          <p:nvPr>
            <p:custDataLst>
              <p:tags r:id="rId43"/>
            </p:custDataLst>
          </p:nvPr>
        </p:nvSpPr>
        <p:spPr>
          <a:xfrm>
            <a:off x="6741720" y="311310"/>
            <a:ext cx="933120" cy="0"/>
          </a:xfrm>
          <a:prstGeom prst="line">
            <a:avLst/>
          </a:prstGeom>
          <a:noFill/>
          <a:ln w="54720">
            <a:solidFill>
              <a:srgbClr val="000000"/>
            </a:solidFill>
            <a:prstDash val="solid"/>
          </a:ln>
        </p:spPr>
        <p:txBody>
          <a:bodyPr vert="horz" wrap="none" lIns="79597" tIns="48983" rIns="79597" bIns="48983" anchor="ctr" compatLnSpc="0"/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5" name="Freeform 44"/>
          <p:cNvSpPr/>
          <p:nvPr>
            <p:custDataLst>
              <p:tags r:id="rId44"/>
            </p:custDataLst>
          </p:nvPr>
        </p:nvSpPr>
        <p:spPr>
          <a:xfrm>
            <a:off x="6897240" y="4668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B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6?</a:t>
            </a:r>
          </a:p>
        </p:txBody>
      </p:sp>
      <p:sp>
        <p:nvSpPr>
          <p:cNvPr id="46" name="Freeform 45"/>
          <p:cNvSpPr/>
          <p:nvPr>
            <p:custDataLst>
              <p:tags r:id="rId45"/>
            </p:custDataLst>
          </p:nvPr>
        </p:nvSpPr>
        <p:spPr>
          <a:xfrm>
            <a:off x="6897240" y="27996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G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12?</a:t>
            </a:r>
          </a:p>
        </p:txBody>
      </p:sp>
      <p:sp>
        <p:nvSpPr>
          <p:cNvPr id="47" name="Freeform 46"/>
          <p:cNvSpPr/>
          <p:nvPr>
            <p:custDataLst>
              <p:tags r:id="rId46"/>
            </p:custDataLst>
          </p:nvPr>
        </p:nvSpPr>
        <p:spPr>
          <a:xfrm>
            <a:off x="3239460" y="155791"/>
            <a:ext cx="933119" cy="933119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noFill/>
          <a:ln w="54720">
            <a:solidFill>
              <a:srgbClr val="FF0000"/>
            </a:solidFill>
            <a:prstDash val="solid"/>
          </a:ln>
        </p:spPr>
        <p:txBody>
          <a:bodyPr vert="horz" wrap="none" lIns="79597" tIns="48983" rIns="79597" bIns="48983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8" name="Freeform 47"/>
          <p:cNvSpPr/>
          <p:nvPr>
            <p:custDataLst>
              <p:tags r:id="rId47"/>
            </p:custDataLst>
          </p:nvPr>
        </p:nvSpPr>
        <p:spPr>
          <a:xfrm>
            <a:off x="6897240" y="12444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H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8?</a:t>
            </a:r>
          </a:p>
        </p:txBody>
      </p:sp>
      <p:sp>
        <p:nvSpPr>
          <p:cNvPr id="49" name="Freeform 48"/>
          <p:cNvSpPr/>
          <p:nvPr>
            <p:custDataLst>
              <p:tags r:id="rId48"/>
            </p:custDataLst>
          </p:nvPr>
        </p:nvSpPr>
        <p:spPr>
          <a:xfrm>
            <a:off x="6897240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F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11?</a:t>
            </a:r>
          </a:p>
        </p:txBody>
      </p:sp>
      <p:sp>
        <p:nvSpPr>
          <p:cNvPr id="50" name="Freeform 49"/>
          <p:cNvSpPr/>
          <p:nvPr>
            <p:custDataLst>
              <p:tags r:id="rId49"/>
            </p:custDataLst>
          </p:nvPr>
        </p:nvSpPr>
        <p:spPr>
          <a:xfrm>
            <a:off x="3083939" y="1710990"/>
            <a:ext cx="1244160" cy="124416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noFill/>
          <a:ln w="54720">
            <a:solidFill>
              <a:srgbClr val="0000FF"/>
            </a:solidFill>
            <a:prstDash val="solid"/>
          </a:ln>
        </p:spPr>
        <p:txBody>
          <a:bodyPr vert="horz" wrap="none" lIns="79597" tIns="48983" rIns="79597" bIns="48983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1" name="Freeform 50"/>
          <p:cNvSpPr/>
          <p:nvPr>
            <p:custDataLst>
              <p:tags r:id="rId50"/>
            </p:custDataLst>
          </p:nvPr>
        </p:nvSpPr>
        <p:spPr>
          <a:xfrm>
            <a:off x="5187011" y="2923558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FF"/>
          </a:solidFill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7</a:t>
            </a:r>
          </a:p>
        </p:txBody>
      </p:sp>
      <p:sp>
        <p:nvSpPr>
          <p:cNvPr id="52" name="Freeform 51"/>
          <p:cNvSpPr/>
          <p:nvPr>
            <p:custDataLst>
              <p:tags r:id="rId51"/>
            </p:custDataLst>
          </p:nvPr>
        </p:nvSpPr>
        <p:spPr>
          <a:xfrm>
            <a:off x="5187011" y="122753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FF"/>
          </a:solidFill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1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54">
            <p14:nvContentPartPr>
              <p14:cNvPr id="53" name="Ink 52"/>
              <p14:cNvContentPartPr/>
              <p14:nvPr/>
            </p14:nvContentPartPr>
            <p14:xfrm>
              <a:off x="3465360" y="938520"/>
              <a:ext cx="496440" cy="69120"/>
            </p14:xfrm>
          </p:contentPart>
        </mc:Choice>
        <mc:Fallback>
          <p:pic>
            <p:nvPicPr>
              <p:cNvPr id="53" name="Ink 52"/>
              <p:cNvPicPr/>
              <p:nvPr/>
            </p:nvPicPr>
            <p:blipFill>
              <a:blip r:embed="rId55"/>
              <a:stretch>
                <a:fillRect/>
              </a:stretch>
            </p:blipFill>
            <p:spPr>
              <a:xfrm>
                <a:off x="3456000" y="929160"/>
                <a:ext cx="515160" cy="878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289750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/>
          <p:cNvSpPr/>
          <p:nvPr>
            <p:custDataLst>
              <p:tags r:id="rId1"/>
            </p:custDataLst>
          </p:nvPr>
        </p:nvSpPr>
        <p:spPr>
          <a:xfrm>
            <a:off x="3393755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H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3" name="Freeform 2"/>
          <p:cNvSpPr/>
          <p:nvPr>
            <p:custDataLst>
              <p:tags r:id="rId2"/>
            </p:custDataLst>
          </p:nvPr>
        </p:nvSpPr>
        <p:spPr>
          <a:xfrm>
            <a:off x="5342040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F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4" name="Freeform 3"/>
          <p:cNvSpPr/>
          <p:nvPr>
            <p:custDataLst>
              <p:tags r:id="rId3"/>
            </p:custDataLst>
          </p:nvPr>
        </p:nvSpPr>
        <p:spPr>
          <a:xfrm>
            <a:off x="3393755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E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5" name="Freeform 4"/>
          <p:cNvSpPr/>
          <p:nvPr>
            <p:custDataLst>
              <p:tags r:id="rId4"/>
            </p:custDataLst>
          </p:nvPr>
        </p:nvSpPr>
        <p:spPr>
          <a:xfrm>
            <a:off x="1454040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G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6" name="Freeform 5"/>
          <p:cNvSpPr/>
          <p:nvPr>
            <p:custDataLst>
              <p:tags r:id="rId5"/>
            </p:custDataLst>
          </p:nvPr>
        </p:nvSpPr>
        <p:spPr>
          <a:xfrm>
            <a:off x="3393755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B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7" name="Freeform 6"/>
          <p:cNvSpPr/>
          <p:nvPr>
            <p:custDataLst>
              <p:tags r:id="rId6"/>
            </p:custDataLst>
          </p:nvPr>
        </p:nvSpPr>
        <p:spPr>
          <a:xfrm>
            <a:off x="1454040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D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8" name="Freeform 7"/>
          <p:cNvSpPr/>
          <p:nvPr>
            <p:custDataLst>
              <p:tags r:id="rId7"/>
            </p:custDataLst>
          </p:nvPr>
        </p:nvSpPr>
        <p:spPr>
          <a:xfrm>
            <a:off x="1454040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A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9" name="Freeform 8"/>
          <p:cNvSpPr/>
          <p:nvPr>
            <p:custDataLst>
              <p:tags r:id="rId8"/>
            </p:custDataLst>
          </p:nvPr>
        </p:nvSpPr>
        <p:spPr>
          <a:xfrm>
            <a:off x="3393998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B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5?</a:t>
            </a:r>
          </a:p>
        </p:txBody>
      </p:sp>
      <p:sp>
        <p:nvSpPr>
          <p:cNvPr id="10" name="Freeform 9"/>
          <p:cNvSpPr/>
          <p:nvPr>
            <p:custDataLst>
              <p:tags r:id="rId9"/>
            </p:custDataLst>
          </p:nvPr>
        </p:nvSpPr>
        <p:spPr>
          <a:xfrm>
            <a:off x="1454285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A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0</a:t>
            </a:r>
          </a:p>
        </p:txBody>
      </p:sp>
      <p:sp>
        <p:nvSpPr>
          <p:cNvPr id="11" name="Freeform 10"/>
          <p:cNvSpPr/>
          <p:nvPr>
            <p:custDataLst>
              <p:tags r:id="rId10"/>
            </p:custDataLst>
          </p:nvPr>
        </p:nvSpPr>
        <p:spPr>
          <a:xfrm>
            <a:off x="5342285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C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2" name="Freeform 11"/>
          <p:cNvSpPr/>
          <p:nvPr>
            <p:custDataLst>
              <p:tags r:id="rId11"/>
            </p:custDataLst>
          </p:nvPr>
        </p:nvSpPr>
        <p:spPr>
          <a:xfrm>
            <a:off x="1454285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D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3</a:t>
            </a:r>
          </a:p>
        </p:txBody>
      </p:sp>
      <p:sp>
        <p:nvSpPr>
          <p:cNvPr id="13" name="Freeform 12"/>
          <p:cNvSpPr/>
          <p:nvPr>
            <p:custDataLst>
              <p:tags r:id="rId12"/>
            </p:custDataLst>
          </p:nvPr>
        </p:nvSpPr>
        <p:spPr>
          <a:xfrm>
            <a:off x="3393998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E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4</a:t>
            </a:r>
          </a:p>
        </p:txBody>
      </p:sp>
      <p:sp>
        <p:nvSpPr>
          <p:cNvPr id="14" name="Freeform 13"/>
          <p:cNvSpPr/>
          <p:nvPr>
            <p:custDataLst>
              <p:tags r:id="rId13"/>
            </p:custDataLst>
          </p:nvPr>
        </p:nvSpPr>
        <p:spPr>
          <a:xfrm>
            <a:off x="3393998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H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8?</a:t>
            </a:r>
          </a:p>
        </p:txBody>
      </p:sp>
      <p:sp>
        <p:nvSpPr>
          <p:cNvPr id="15" name="Freeform 14"/>
          <p:cNvSpPr/>
          <p:nvPr>
            <p:custDataLst>
              <p:tags r:id="rId14"/>
            </p:custDataLst>
          </p:nvPr>
        </p:nvSpPr>
        <p:spPr>
          <a:xfrm>
            <a:off x="1454285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G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12?</a:t>
            </a:r>
          </a:p>
        </p:txBody>
      </p:sp>
      <p:sp>
        <p:nvSpPr>
          <p:cNvPr id="16" name="Freeform 15"/>
          <p:cNvSpPr/>
          <p:nvPr>
            <p:custDataLst>
              <p:tags r:id="rId15"/>
            </p:custDataLst>
          </p:nvPr>
        </p:nvSpPr>
        <p:spPr>
          <a:xfrm>
            <a:off x="5342285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F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11?</a:t>
            </a:r>
          </a:p>
        </p:txBody>
      </p:sp>
      <p:sp>
        <p:nvSpPr>
          <p:cNvPr id="17" name="Freeform 16"/>
          <p:cNvSpPr/>
          <p:nvPr>
            <p:custDataLst>
              <p:tags r:id="rId16"/>
            </p:custDataLst>
          </p:nvPr>
        </p:nvSpPr>
        <p:spPr>
          <a:xfrm>
            <a:off x="5342285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I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8" name="Freeform 17"/>
          <p:cNvSpPr/>
          <p:nvPr>
            <p:custDataLst>
              <p:tags r:id="rId17"/>
            </p:custDataLst>
          </p:nvPr>
        </p:nvSpPr>
        <p:spPr>
          <a:xfrm>
            <a:off x="5342040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C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9" name="Freeform 18"/>
          <p:cNvSpPr/>
          <p:nvPr>
            <p:custDataLst>
              <p:tags r:id="rId18"/>
            </p:custDataLst>
          </p:nvPr>
        </p:nvSpPr>
        <p:spPr>
          <a:xfrm>
            <a:off x="5342040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I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20" name="Freeform 19"/>
          <p:cNvSpPr/>
          <p:nvPr>
            <p:custDataLst>
              <p:tags r:id="rId19"/>
            </p:custDataLst>
          </p:nvPr>
        </p:nvSpPr>
        <p:spPr>
          <a:xfrm>
            <a:off x="2434919" y="32723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6</a:t>
            </a:r>
          </a:p>
        </p:txBody>
      </p:sp>
      <p:sp>
        <p:nvSpPr>
          <p:cNvPr id="21" name="Freeform 20"/>
          <p:cNvSpPr/>
          <p:nvPr>
            <p:custDataLst>
              <p:tags r:id="rId20"/>
            </p:custDataLst>
          </p:nvPr>
        </p:nvSpPr>
        <p:spPr>
          <a:xfrm>
            <a:off x="2434919" y="374867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2</a:t>
            </a:r>
          </a:p>
        </p:txBody>
      </p:sp>
      <p:sp>
        <p:nvSpPr>
          <p:cNvPr id="22" name="Freeform 21"/>
          <p:cNvSpPr/>
          <p:nvPr>
            <p:custDataLst>
              <p:tags r:id="rId21"/>
            </p:custDataLst>
          </p:nvPr>
        </p:nvSpPr>
        <p:spPr>
          <a:xfrm>
            <a:off x="2434919" y="203795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1</a:t>
            </a:r>
          </a:p>
        </p:txBody>
      </p:sp>
      <p:sp>
        <p:nvSpPr>
          <p:cNvPr id="23" name="Freeform 22"/>
          <p:cNvSpPr/>
          <p:nvPr>
            <p:custDataLst>
              <p:tags r:id="rId22"/>
            </p:custDataLst>
          </p:nvPr>
        </p:nvSpPr>
        <p:spPr>
          <a:xfrm>
            <a:off x="4270544" y="32723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3</a:t>
            </a:r>
          </a:p>
        </p:txBody>
      </p:sp>
      <p:sp>
        <p:nvSpPr>
          <p:cNvPr id="24" name="Freeform 23"/>
          <p:cNvSpPr/>
          <p:nvPr>
            <p:custDataLst>
              <p:tags r:id="rId23"/>
            </p:custDataLst>
          </p:nvPr>
        </p:nvSpPr>
        <p:spPr>
          <a:xfrm>
            <a:off x="4270544" y="374867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5</a:t>
            </a:r>
          </a:p>
        </p:txBody>
      </p:sp>
      <p:sp>
        <p:nvSpPr>
          <p:cNvPr id="25" name="Freeform 24"/>
          <p:cNvSpPr/>
          <p:nvPr>
            <p:custDataLst>
              <p:tags r:id="rId24"/>
            </p:custDataLst>
          </p:nvPr>
        </p:nvSpPr>
        <p:spPr>
          <a:xfrm>
            <a:off x="4270544" y="203795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7</a:t>
            </a:r>
          </a:p>
        </p:txBody>
      </p:sp>
      <p:sp>
        <p:nvSpPr>
          <p:cNvPr id="26" name="Freeform 25"/>
          <p:cNvSpPr/>
          <p:nvPr>
            <p:custDataLst>
              <p:tags r:id="rId25"/>
            </p:custDataLst>
          </p:nvPr>
        </p:nvSpPr>
        <p:spPr>
          <a:xfrm>
            <a:off x="1298521" y="1227287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3</a:t>
            </a:r>
          </a:p>
        </p:txBody>
      </p:sp>
      <p:sp>
        <p:nvSpPr>
          <p:cNvPr id="27" name="Freeform 26"/>
          <p:cNvSpPr/>
          <p:nvPr>
            <p:custDataLst>
              <p:tags r:id="rId26"/>
            </p:custDataLst>
          </p:nvPr>
        </p:nvSpPr>
        <p:spPr>
          <a:xfrm>
            <a:off x="1298521" y="292331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9</a:t>
            </a:r>
          </a:p>
        </p:txBody>
      </p:sp>
      <p:sp>
        <p:nvSpPr>
          <p:cNvPr id="28" name="Freeform 27"/>
          <p:cNvSpPr/>
          <p:nvPr>
            <p:custDataLst>
              <p:tags r:id="rId27"/>
            </p:custDataLst>
          </p:nvPr>
        </p:nvSpPr>
        <p:spPr>
          <a:xfrm>
            <a:off x="5186766" y="1227287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2</a:t>
            </a:r>
          </a:p>
        </p:txBody>
      </p:sp>
      <p:sp>
        <p:nvSpPr>
          <p:cNvPr id="29" name="Freeform 28"/>
          <p:cNvSpPr/>
          <p:nvPr>
            <p:custDataLst>
              <p:tags r:id="rId28"/>
            </p:custDataLst>
          </p:nvPr>
        </p:nvSpPr>
        <p:spPr>
          <a:xfrm>
            <a:off x="5186766" y="292331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4</a:t>
            </a:r>
          </a:p>
        </p:txBody>
      </p:sp>
      <p:sp>
        <p:nvSpPr>
          <p:cNvPr id="30" name="Freeform 29"/>
          <p:cNvSpPr/>
          <p:nvPr>
            <p:custDataLst>
              <p:tags r:id="rId29"/>
            </p:custDataLst>
          </p:nvPr>
        </p:nvSpPr>
        <p:spPr>
          <a:xfrm>
            <a:off x="3238235" y="1227287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1</a:t>
            </a:r>
          </a:p>
        </p:txBody>
      </p:sp>
      <p:sp>
        <p:nvSpPr>
          <p:cNvPr id="31" name="Freeform 30"/>
          <p:cNvSpPr/>
          <p:nvPr>
            <p:custDataLst>
              <p:tags r:id="rId30"/>
            </p:custDataLst>
          </p:nvPr>
        </p:nvSpPr>
        <p:spPr>
          <a:xfrm>
            <a:off x="3238235" y="292331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4</a:t>
            </a:r>
          </a:p>
        </p:txBody>
      </p:sp>
      <p:cxnSp>
        <p:nvCxnSpPr>
          <p:cNvPr id="32" name="Straight Arrow Connector 31"/>
          <p:cNvCxnSpPr>
            <a:stCxn id="8" idx="10"/>
            <a:endCxn id="6" idx="3"/>
          </p:cNvCxnSpPr>
          <p:nvPr>
            <p:custDataLst>
              <p:tags r:id="rId31"/>
            </p:custDataLst>
          </p:nvPr>
        </p:nvCxnSpPr>
        <p:spPr>
          <a:xfrm>
            <a:off x="2076121" y="622350"/>
            <a:ext cx="1317634" cy="0"/>
          </a:xfrm>
          <a:prstGeom prst="straightConnector1">
            <a:avLst/>
          </a:prstGeom>
          <a:noFill/>
          <a:ln w="36720">
            <a:solidFill>
              <a:srgbClr val="008080"/>
            </a:solidFill>
            <a:custDash>
              <a:ds d="197000" sp="197000"/>
            </a:custDash>
          </a:ln>
        </p:spPr>
      </p:cxnSp>
      <p:cxnSp>
        <p:nvCxnSpPr>
          <p:cNvPr id="33" name="Straight Arrow Connector 32"/>
          <p:cNvCxnSpPr/>
          <p:nvPr>
            <p:custDataLst>
              <p:tags r:id="rId32"/>
            </p:custDataLst>
          </p:nvPr>
        </p:nvCxnSpPr>
        <p:spPr>
          <a:xfrm>
            <a:off x="4015834" y="622350"/>
            <a:ext cx="1326207" cy="0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cxnSp>
        <p:nvCxnSpPr>
          <p:cNvPr id="34" name="Straight Arrow Connector 33"/>
          <p:cNvCxnSpPr>
            <a:stCxn id="7" idx="10"/>
            <a:endCxn id="4" idx="6"/>
          </p:cNvCxnSpPr>
          <p:nvPr>
            <p:custDataLst>
              <p:tags r:id="rId33"/>
            </p:custDataLst>
          </p:nvPr>
        </p:nvCxnSpPr>
        <p:spPr>
          <a:xfrm>
            <a:off x="2076121" y="2333070"/>
            <a:ext cx="1317634" cy="0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35" name="Straight Arrow Connector 34"/>
          <p:cNvCxnSpPr>
            <a:endCxn id="3" idx="6"/>
          </p:cNvCxnSpPr>
          <p:nvPr>
            <p:custDataLst>
              <p:tags r:id="rId34"/>
            </p:custDataLst>
          </p:nvPr>
        </p:nvCxnSpPr>
        <p:spPr>
          <a:xfrm>
            <a:off x="4015834" y="2333070"/>
            <a:ext cx="1326207" cy="0"/>
          </a:xfrm>
          <a:prstGeom prst="straightConnector1">
            <a:avLst/>
          </a:prstGeom>
          <a:noFill/>
          <a:ln w="36720">
            <a:solidFill>
              <a:srgbClr val="FF0000"/>
            </a:solidFill>
            <a:custDash>
              <a:ds d="197000" sp="197000"/>
            </a:custDash>
            <a:headEnd type="arrow"/>
          </a:ln>
        </p:spPr>
      </p:cxnSp>
      <p:cxnSp>
        <p:nvCxnSpPr>
          <p:cNvPr id="36" name="Straight Arrow Connector 35"/>
          <p:cNvCxnSpPr>
            <a:stCxn id="5" idx="10"/>
            <a:endCxn id="2" idx="6"/>
          </p:cNvCxnSpPr>
          <p:nvPr>
            <p:custDataLst>
              <p:tags r:id="rId35"/>
            </p:custDataLst>
          </p:nvPr>
        </p:nvCxnSpPr>
        <p:spPr>
          <a:xfrm>
            <a:off x="2076121" y="4043790"/>
            <a:ext cx="1317634" cy="0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cxnSp>
        <p:nvCxnSpPr>
          <p:cNvPr id="37" name="Straight Arrow Connector 36"/>
          <p:cNvCxnSpPr>
            <a:endCxn id="19" idx="6"/>
          </p:cNvCxnSpPr>
          <p:nvPr>
            <p:custDataLst>
              <p:tags r:id="rId36"/>
            </p:custDataLst>
          </p:nvPr>
        </p:nvCxnSpPr>
        <p:spPr>
          <a:xfrm>
            <a:off x="4015834" y="4043790"/>
            <a:ext cx="1326207" cy="0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cxnSp>
        <p:nvCxnSpPr>
          <p:cNvPr id="38" name="Straight Arrow Connector 37"/>
          <p:cNvCxnSpPr>
            <a:stCxn id="8" idx="8"/>
          </p:cNvCxnSpPr>
          <p:nvPr>
            <p:custDataLst>
              <p:tags r:id="rId37"/>
            </p:custDataLst>
          </p:nvPr>
        </p:nvCxnSpPr>
        <p:spPr>
          <a:xfrm>
            <a:off x="1765080" y="933390"/>
            <a:ext cx="0" cy="1088641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39" name="Straight Arrow Connector 38"/>
          <p:cNvCxnSpPr/>
          <p:nvPr>
            <p:custDataLst>
              <p:tags r:id="rId38"/>
            </p:custDataLst>
          </p:nvPr>
        </p:nvCxnSpPr>
        <p:spPr>
          <a:xfrm>
            <a:off x="1765080" y="2644111"/>
            <a:ext cx="0" cy="1088639"/>
          </a:xfrm>
          <a:prstGeom prst="straightConnector1">
            <a:avLst/>
          </a:prstGeom>
          <a:noFill/>
          <a:ln w="36720">
            <a:solidFill>
              <a:srgbClr val="FF0000"/>
            </a:solidFill>
            <a:custDash>
              <a:ds d="197000" sp="197000"/>
            </a:custDash>
            <a:headEnd type="arrow"/>
          </a:ln>
        </p:spPr>
      </p:cxnSp>
      <p:cxnSp>
        <p:nvCxnSpPr>
          <p:cNvPr id="40" name="Straight Arrow Connector 39"/>
          <p:cNvCxnSpPr>
            <a:stCxn id="2" idx="4"/>
          </p:cNvCxnSpPr>
          <p:nvPr>
            <p:custDataLst>
              <p:tags r:id="rId39"/>
            </p:custDataLst>
          </p:nvPr>
        </p:nvCxnSpPr>
        <p:spPr>
          <a:xfrm flipV="1">
            <a:off x="3704795" y="2644111"/>
            <a:ext cx="0" cy="1088639"/>
          </a:xfrm>
          <a:prstGeom prst="straightConnector1">
            <a:avLst/>
          </a:prstGeom>
          <a:noFill/>
          <a:ln w="36720">
            <a:solidFill>
              <a:srgbClr val="FF0000"/>
            </a:solidFill>
            <a:custDash>
              <a:ds d="197000" sp="197000"/>
            </a:custDash>
            <a:tailEnd type="arrow"/>
          </a:ln>
        </p:spPr>
      </p:cxnSp>
      <p:cxnSp>
        <p:nvCxnSpPr>
          <p:cNvPr id="41" name="Straight Arrow Connector 40"/>
          <p:cNvCxnSpPr>
            <a:endCxn id="6" idx="8"/>
          </p:cNvCxnSpPr>
          <p:nvPr>
            <p:custDataLst>
              <p:tags r:id="rId40"/>
            </p:custDataLst>
          </p:nvPr>
        </p:nvCxnSpPr>
        <p:spPr>
          <a:xfrm flipV="1">
            <a:off x="3704795" y="933390"/>
            <a:ext cx="0" cy="1088641"/>
          </a:xfrm>
          <a:prstGeom prst="straightConnector1">
            <a:avLst/>
          </a:prstGeom>
          <a:noFill/>
          <a:ln w="36720">
            <a:solidFill>
              <a:srgbClr val="FF0000"/>
            </a:solidFill>
            <a:custDash>
              <a:ds d="197000" sp="197000"/>
            </a:custDash>
            <a:headEnd type="arrow"/>
          </a:ln>
        </p:spPr>
      </p:cxnSp>
      <p:cxnSp>
        <p:nvCxnSpPr>
          <p:cNvPr id="42" name="Straight Arrow Connector 41"/>
          <p:cNvCxnSpPr>
            <a:stCxn id="18" idx="8"/>
          </p:cNvCxnSpPr>
          <p:nvPr>
            <p:custDataLst>
              <p:tags r:id="rId41"/>
            </p:custDataLst>
          </p:nvPr>
        </p:nvCxnSpPr>
        <p:spPr>
          <a:xfrm>
            <a:off x="5653080" y="933390"/>
            <a:ext cx="0" cy="1088641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cxnSp>
        <p:nvCxnSpPr>
          <p:cNvPr id="43" name="Straight Arrow Connector 42"/>
          <p:cNvCxnSpPr>
            <a:endCxn id="19" idx="4"/>
          </p:cNvCxnSpPr>
          <p:nvPr>
            <p:custDataLst>
              <p:tags r:id="rId42"/>
            </p:custDataLst>
          </p:nvPr>
        </p:nvCxnSpPr>
        <p:spPr>
          <a:xfrm>
            <a:off x="5653080" y="2644111"/>
            <a:ext cx="0" cy="1088639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sp>
        <p:nvSpPr>
          <p:cNvPr id="44" name="Straight Connector 43"/>
          <p:cNvSpPr/>
          <p:nvPr>
            <p:custDataLst>
              <p:tags r:id="rId43"/>
            </p:custDataLst>
          </p:nvPr>
        </p:nvSpPr>
        <p:spPr>
          <a:xfrm>
            <a:off x="6741720" y="311310"/>
            <a:ext cx="933120" cy="0"/>
          </a:xfrm>
          <a:prstGeom prst="line">
            <a:avLst/>
          </a:prstGeom>
          <a:noFill/>
          <a:ln w="54720">
            <a:solidFill>
              <a:srgbClr val="000000"/>
            </a:solidFill>
            <a:prstDash val="solid"/>
          </a:ln>
        </p:spPr>
        <p:txBody>
          <a:bodyPr vert="horz" wrap="none" lIns="79597" tIns="48983" rIns="79597" bIns="48983" anchor="ctr" compatLnSpc="0"/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5" name="Freeform 44"/>
          <p:cNvSpPr/>
          <p:nvPr>
            <p:custDataLst>
              <p:tags r:id="rId44"/>
            </p:custDataLst>
          </p:nvPr>
        </p:nvSpPr>
        <p:spPr>
          <a:xfrm>
            <a:off x="6897240" y="4668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B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5?</a:t>
            </a:r>
          </a:p>
        </p:txBody>
      </p:sp>
      <p:sp>
        <p:nvSpPr>
          <p:cNvPr id="46" name="Freeform 45"/>
          <p:cNvSpPr/>
          <p:nvPr>
            <p:custDataLst>
              <p:tags r:id="rId45"/>
            </p:custDataLst>
          </p:nvPr>
        </p:nvSpPr>
        <p:spPr>
          <a:xfrm>
            <a:off x="6897240" y="27996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G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12?</a:t>
            </a:r>
          </a:p>
        </p:txBody>
      </p:sp>
      <p:sp>
        <p:nvSpPr>
          <p:cNvPr id="47" name="Freeform 46"/>
          <p:cNvSpPr/>
          <p:nvPr>
            <p:custDataLst>
              <p:tags r:id="rId46"/>
            </p:custDataLst>
          </p:nvPr>
        </p:nvSpPr>
        <p:spPr>
          <a:xfrm>
            <a:off x="3239460" y="155791"/>
            <a:ext cx="933119" cy="933119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noFill/>
          <a:ln w="54720">
            <a:solidFill>
              <a:srgbClr val="FF0000"/>
            </a:solidFill>
            <a:prstDash val="solid"/>
          </a:ln>
        </p:spPr>
        <p:txBody>
          <a:bodyPr vert="horz" wrap="none" lIns="79597" tIns="48983" rIns="79597" bIns="48983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8" name="Freeform 47"/>
          <p:cNvSpPr/>
          <p:nvPr>
            <p:custDataLst>
              <p:tags r:id="rId47"/>
            </p:custDataLst>
          </p:nvPr>
        </p:nvSpPr>
        <p:spPr>
          <a:xfrm>
            <a:off x="6897240" y="12444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H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8?</a:t>
            </a:r>
          </a:p>
        </p:txBody>
      </p:sp>
      <p:sp>
        <p:nvSpPr>
          <p:cNvPr id="49" name="Freeform 48"/>
          <p:cNvSpPr/>
          <p:nvPr>
            <p:custDataLst>
              <p:tags r:id="rId48"/>
            </p:custDataLst>
          </p:nvPr>
        </p:nvSpPr>
        <p:spPr>
          <a:xfrm>
            <a:off x="6897240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F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11?</a:t>
            </a:r>
          </a:p>
        </p:txBody>
      </p:sp>
      <p:sp>
        <p:nvSpPr>
          <p:cNvPr id="50" name="Freeform 49"/>
          <p:cNvSpPr/>
          <p:nvPr>
            <p:custDataLst>
              <p:tags r:id="rId49"/>
            </p:custDataLst>
          </p:nvPr>
        </p:nvSpPr>
        <p:spPr>
          <a:xfrm>
            <a:off x="3083939" y="1710990"/>
            <a:ext cx="1244160" cy="124416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noFill/>
          <a:ln w="54720">
            <a:solidFill>
              <a:srgbClr val="0000FF"/>
            </a:solidFill>
            <a:prstDash val="solid"/>
          </a:ln>
        </p:spPr>
        <p:txBody>
          <a:bodyPr vert="horz" wrap="none" lIns="79597" tIns="48983" rIns="79597" bIns="48983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1" name="Freeform 50"/>
          <p:cNvSpPr/>
          <p:nvPr>
            <p:custDataLst>
              <p:tags r:id="rId50"/>
            </p:custDataLst>
          </p:nvPr>
        </p:nvSpPr>
        <p:spPr>
          <a:xfrm>
            <a:off x="5187011" y="2923558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FF"/>
          </a:solidFill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7</a:t>
            </a:r>
          </a:p>
        </p:txBody>
      </p:sp>
      <p:sp>
        <p:nvSpPr>
          <p:cNvPr id="52" name="Freeform 51"/>
          <p:cNvSpPr/>
          <p:nvPr>
            <p:custDataLst>
              <p:tags r:id="rId51"/>
            </p:custDataLst>
          </p:nvPr>
        </p:nvSpPr>
        <p:spPr>
          <a:xfrm>
            <a:off x="5187011" y="122753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FF"/>
          </a:solidFill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1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54">
            <p14:nvContentPartPr>
              <p14:cNvPr id="53" name="Ink 52"/>
              <p14:cNvContentPartPr/>
              <p14:nvPr/>
            </p14:nvContentPartPr>
            <p14:xfrm>
              <a:off x="1257840" y="503640"/>
              <a:ext cx="6444000" cy="4032720"/>
            </p14:xfrm>
          </p:contentPart>
        </mc:Choice>
        <mc:Fallback>
          <p:pic>
            <p:nvPicPr>
              <p:cNvPr id="53" name="Ink 52"/>
              <p:cNvPicPr/>
              <p:nvPr/>
            </p:nvPicPr>
            <p:blipFill>
              <a:blip r:embed="rId55"/>
              <a:stretch>
                <a:fillRect/>
              </a:stretch>
            </p:blipFill>
            <p:spPr>
              <a:xfrm>
                <a:off x="1254600" y="494280"/>
                <a:ext cx="6456600" cy="4050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227112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/>
          <p:cNvSpPr/>
          <p:nvPr>
            <p:custDataLst>
              <p:tags r:id="rId1"/>
            </p:custDataLst>
          </p:nvPr>
        </p:nvSpPr>
        <p:spPr>
          <a:xfrm>
            <a:off x="3393755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H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3" name="Freeform 2"/>
          <p:cNvSpPr/>
          <p:nvPr>
            <p:custDataLst>
              <p:tags r:id="rId2"/>
            </p:custDataLst>
          </p:nvPr>
        </p:nvSpPr>
        <p:spPr>
          <a:xfrm>
            <a:off x="5342040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F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4" name="Freeform 3"/>
          <p:cNvSpPr/>
          <p:nvPr>
            <p:custDataLst>
              <p:tags r:id="rId3"/>
            </p:custDataLst>
          </p:nvPr>
        </p:nvSpPr>
        <p:spPr>
          <a:xfrm>
            <a:off x="3393755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E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5" name="Freeform 4"/>
          <p:cNvSpPr/>
          <p:nvPr>
            <p:custDataLst>
              <p:tags r:id="rId4"/>
            </p:custDataLst>
          </p:nvPr>
        </p:nvSpPr>
        <p:spPr>
          <a:xfrm>
            <a:off x="1454040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G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6" name="Freeform 5"/>
          <p:cNvSpPr/>
          <p:nvPr>
            <p:custDataLst>
              <p:tags r:id="rId5"/>
            </p:custDataLst>
          </p:nvPr>
        </p:nvSpPr>
        <p:spPr>
          <a:xfrm>
            <a:off x="3393755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B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7" name="Freeform 6"/>
          <p:cNvSpPr/>
          <p:nvPr>
            <p:custDataLst>
              <p:tags r:id="rId6"/>
            </p:custDataLst>
          </p:nvPr>
        </p:nvSpPr>
        <p:spPr>
          <a:xfrm>
            <a:off x="1454040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D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8" name="Freeform 7"/>
          <p:cNvSpPr/>
          <p:nvPr>
            <p:custDataLst>
              <p:tags r:id="rId7"/>
            </p:custDataLst>
          </p:nvPr>
        </p:nvSpPr>
        <p:spPr>
          <a:xfrm>
            <a:off x="1454040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A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9" name="Freeform 8"/>
          <p:cNvSpPr/>
          <p:nvPr>
            <p:custDataLst>
              <p:tags r:id="rId8"/>
            </p:custDataLst>
          </p:nvPr>
        </p:nvSpPr>
        <p:spPr>
          <a:xfrm>
            <a:off x="3393998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B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5?</a:t>
            </a:r>
          </a:p>
        </p:txBody>
      </p:sp>
      <p:sp>
        <p:nvSpPr>
          <p:cNvPr id="10" name="Freeform 9"/>
          <p:cNvSpPr/>
          <p:nvPr>
            <p:custDataLst>
              <p:tags r:id="rId9"/>
            </p:custDataLst>
          </p:nvPr>
        </p:nvSpPr>
        <p:spPr>
          <a:xfrm>
            <a:off x="1454285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A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0</a:t>
            </a:r>
          </a:p>
        </p:txBody>
      </p:sp>
      <p:sp>
        <p:nvSpPr>
          <p:cNvPr id="11" name="Freeform 10"/>
          <p:cNvSpPr/>
          <p:nvPr>
            <p:custDataLst>
              <p:tags r:id="rId10"/>
            </p:custDataLst>
          </p:nvPr>
        </p:nvSpPr>
        <p:spPr>
          <a:xfrm>
            <a:off x="5342285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C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2" name="Freeform 11"/>
          <p:cNvSpPr/>
          <p:nvPr>
            <p:custDataLst>
              <p:tags r:id="rId11"/>
            </p:custDataLst>
          </p:nvPr>
        </p:nvSpPr>
        <p:spPr>
          <a:xfrm>
            <a:off x="1454285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D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3</a:t>
            </a:r>
          </a:p>
        </p:txBody>
      </p:sp>
      <p:sp>
        <p:nvSpPr>
          <p:cNvPr id="13" name="Freeform 12"/>
          <p:cNvSpPr/>
          <p:nvPr>
            <p:custDataLst>
              <p:tags r:id="rId12"/>
            </p:custDataLst>
          </p:nvPr>
        </p:nvSpPr>
        <p:spPr>
          <a:xfrm>
            <a:off x="3393998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E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4</a:t>
            </a:r>
          </a:p>
        </p:txBody>
      </p:sp>
      <p:sp>
        <p:nvSpPr>
          <p:cNvPr id="14" name="Freeform 13"/>
          <p:cNvSpPr/>
          <p:nvPr>
            <p:custDataLst>
              <p:tags r:id="rId13"/>
            </p:custDataLst>
          </p:nvPr>
        </p:nvSpPr>
        <p:spPr>
          <a:xfrm>
            <a:off x="3393998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H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8?</a:t>
            </a:r>
          </a:p>
        </p:txBody>
      </p:sp>
      <p:sp>
        <p:nvSpPr>
          <p:cNvPr id="15" name="Freeform 14"/>
          <p:cNvSpPr/>
          <p:nvPr>
            <p:custDataLst>
              <p:tags r:id="rId14"/>
            </p:custDataLst>
          </p:nvPr>
        </p:nvSpPr>
        <p:spPr>
          <a:xfrm>
            <a:off x="1454285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G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12?</a:t>
            </a:r>
          </a:p>
        </p:txBody>
      </p:sp>
      <p:sp>
        <p:nvSpPr>
          <p:cNvPr id="16" name="Freeform 15"/>
          <p:cNvSpPr/>
          <p:nvPr>
            <p:custDataLst>
              <p:tags r:id="rId15"/>
            </p:custDataLst>
          </p:nvPr>
        </p:nvSpPr>
        <p:spPr>
          <a:xfrm>
            <a:off x="5342285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F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11?</a:t>
            </a:r>
          </a:p>
        </p:txBody>
      </p:sp>
      <p:sp>
        <p:nvSpPr>
          <p:cNvPr id="17" name="Freeform 16"/>
          <p:cNvSpPr/>
          <p:nvPr>
            <p:custDataLst>
              <p:tags r:id="rId16"/>
            </p:custDataLst>
          </p:nvPr>
        </p:nvSpPr>
        <p:spPr>
          <a:xfrm>
            <a:off x="5342285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I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8" name="Freeform 17"/>
          <p:cNvSpPr/>
          <p:nvPr>
            <p:custDataLst>
              <p:tags r:id="rId17"/>
            </p:custDataLst>
          </p:nvPr>
        </p:nvSpPr>
        <p:spPr>
          <a:xfrm>
            <a:off x="5342040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C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9" name="Freeform 18"/>
          <p:cNvSpPr/>
          <p:nvPr>
            <p:custDataLst>
              <p:tags r:id="rId18"/>
            </p:custDataLst>
          </p:nvPr>
        </p:nvSpPr>
        <p:spPr>
          <a:xfrm>
            <a:off x="5342040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I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20" name="Freeform 19"/>
          <p:cNvSpPr/>
          <p:nvPr>
            <p:custDataLst>
              <p:tags r:id="rId19"/>
            </p:custDataLst>
          </p:nvPr>
        </p:nvSpPr>
        <p:spPr>
          <a:xfrm>
            <a:off x="2434919" y="32723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6</a:t>
            </a:r>
          </a:p>
        </p:txBody>
      </p:sp>
      <p:sp>
        <p:nvSpPr>
          <p:cNvPr id="21" name="Freeform 20"/>
          <p:cNvSpPr/>
          <p:nvPr>
            <p:custDataLst>
              <p:tags r:id="rId20"/>
            </p:custDataLst>
          </p:nvPr>
        </p:nvSpPr>
        <p:spPr>
          <a:xfrm>
            <a:off x="2434919" y="374867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2</a:t>
            </a:r>
          </a:p>
        </p:txBody>
      </p:sp>
      <p:sp>
        <p:nvSpPr>
          <p:cNvPr id="22" name="Freeform 21"/>
          <p:cNvSpPr/>
          <p:nvPr>
            <p:custDataLst>
              <p:tags r:id="rId21"/>
            </p:custDataLst>
          </p:nvPr>
        </p:nvSpPr>
        <p:spPr>
          <a:xfrm>
            <a:off x="2434919" y="203795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1</a:t>
            </a:r>
          </a:p>
        </p:txBody>
      </p:sp>
      <p:sp>
        <p:nvSpPr>
          <p:cNvPr id="23" name="Freeform 22"/>
          <p:cNvSpPr/>
          <p:nvPr>
            <p:custDataLst>
              <p:tags r:id="rId22"/>
            </p:custDataLst>
          </p:nvPr>
        </p:nvSpPr>
        <p:spPr>
          <a:xfrm>
            <a:off x="4270544" y="32723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3</a:t>
            </a:r>
          </a:p>
        </p:txBody>
      </p:sp>
      <p:sp>
        <p:nvSpPr>
          <p:cNvPr id="24" name="Freeform 23"/>
          <p:cNvSpPr/>
          <p:nvPr>
            <p:custDataLst>
              <p:tags r:id="rId23"/>
            </p:custDataLst>
          </p:nvPr>
        </p:nvSpPr>
        <p:spPr>
          <a:xfrm>
            <a:off x="4270544" y="374867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5</a:t>
            </a:r>
          </a:p>
        </p:txBody>
      </p:sp>
      <p:sp>
        <p:nvSpPr>
          <p:cNvPr id="25" name="Freeform 24"/>
          <p:cNvSpPr/>
          <p:nvPr>
            <p:custDataLst>
              <p:tags r:id="rId24"/>
            </p:custDataLst>
          </p:nvPr>
        </p:nvSpPr>
        <p:spPr>
          <a:xfrm>
            <a:off x="4270544" y="203795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7</a:t>
            </a:r>
          </a:p>
        </p:txBody>
      </p:sp>
      <p:sp>
        <p:nvSpPr>
          <p:cNvPr id="26" name="Freeform 25"/>
          <p:cNvSpPr/>
          <p:nvPr>
            <p:custDataLst>
              <p:tags r:id="rId25"/>
            </p:custDataLst>
          </p:nvPr>
        </p:nvSpPr>
        <p:spPr>
          <a:xfrm>
            <a:off x="1298521" y="1227287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3</a:t>
            </a:r>
          </a:p>
        </p:txBody>
      </p:sp>
      <p:sp>
        <p:nvSpPr>
          <p:cNvPr id="27" name="Freeform 26"/>
          <p:cNvSpPr/>
          <p:nvPr>
            <p:custDataLst>
              <p:tags r:id="rId26"/>
            </p:custDataLst>
          </p:nvPr>
        </p:nvSpPr>
        <p:spPr>
          <a:xfrm>
            <a:off x="1298521" y="292331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9</a:t>
            </a:r>
          </a:p>
        </p:txBody>
      </p:sp>
      <p:sp>
        <p:nvSpPr>
          <p:cNvPr id="28" name="Freeform 27"/>
          <p:cNvSpPr/>
          <p:nvPr>
            <p:custDataLst>
              <p:tags r:id="rId27"/>
            </p:custDataLst>
          </p:nvPr>
        </p:nvSpPr>
        <p:spPr>
          <a:xfrm>
            <a:off x="5186766" y="1227287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2</a:t>
            </a:r>
          </a:p>
        </p:txBody>
      </p:sp>
      <p:sp>
        <p:nvSpPr>
          <p:cNvPr id="29" name="Freeform 28"/>
          <p:cNvSpPr/>
          <p:nvPr>
            <p:custDataLst>
              <p:tags r:id="rId28"/>
            </p:custDataLst>
          </p:nvPr>
        </p:nvSpPr>
        <p:spPr>
          <a:xfrm>
            <a:off x="5186766" y="292331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4</a:t>
            </a:r>
          </a:p>
        </p:txBody>
      </p:sp>
      <p:sp>
        <p:nvSpPr>
          <p:cNvPr id="30" name="Freeform 29"/>
          <p:cNvSpPr/>
          <p:nvPr>
            <p:custDataLst>
              <p:tags r:id="rId29"/>
            </p:custDataLst>
          </p:nvPr>
        </p:nvSpPr>
        <p:spPr>
          <a:xfrm>
            <a:off x="3238235" y="1227287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1</a:t>
            </a:r>
          </a:p>
        </p:txBody>
      </p:sp>
      <p:sp>
        <p:nvSpPr>
          <p:cNvPr id="31" name="Freeform 30"/>
          <p:cNvSpPr/>
          <p:nvPr>
            <p:custDataLst>
              <p:tags r:id="rId30"/>
            </p:custDataLst>
          </p:nvPr>
        </p:nvSpPr>
        <p:spPr>
          <a:xfrm>
            <a:off x="3238235" y="292331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4</a:t>
            </a:r>
          </a:p>
        </p:txBody>
      </p:sp>
      <p:cxnSp>
        <p:nvCxnSpPr>
          <p:cNvPr id="32" name="Straight Arrow Connector 31"/>
          <p:cNvCxnSpPr>
            <a:stCxn id="8" idx="10"/>
            <a:endCxn id="6" idx="3"/>
          </p:cNvCxnSpPr>
          <p:nvPr>
            <p:custDataLst>
              <p:tags r:id="rId31"/>
            </p:custDataLst>
          </p:nvPr>
        </p:nvCxnSpPr>
        <p:spPr>
          <a:xfrm>
            <a:off x="2076121" y="622350"/>
            <a:ext cx="1317634" cy="0"/>
          </a:xfrm>
          <a:prstGeom prst="straightConnector1">
            <a:avLst/>
          </a:prstGeom>
          <a:noFill/>
          <a:ln w="36720">
            <a:solidFill>
              <a:srgbClr val="008080"/>
            </a:solidFill>
            <a:custDash>
              <a:ds d="197000" sp="197000"/>
            </a:custDash>
          </a:ln>
        </p:spPr>
      </p:cxnSp>
      <p:cxnSp>
        <p:nvCxnSpPr>
          <p:cNvPr id="33" name="Straight Arrow Connector 32"/>
          <p:cNvCxnSpPr/>
          <p:nvPr>
            <p:custDataLst>
              <p:tags r:id="rId32"/>
            </p:custDataLst>
          </p:nvPr>
        </p:nvCxnSpPr>
        <p:spPr>
          <a:xfrm>
            <a:off x="4015834" y="622350"/>
            <a:ext cx="1326207" cy="0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cxnSp>
        <p:nvCxnSpPr>
          <p:cNvPr id="34" name="Straight Arrow Connector 33"/>
          <p:cNvCxnSpPr>
            <a:stCxn id="7" idx="10"/>
            <a:endCxn id="4" idx="6"/>
          </p:cNvCxnSpPr>
          <p:nvPr>
            <p:custDataLst>
              <p:tags r:id="rId33"/>
            </p:custDataLst>
          </p:nvPr>
        </p:nvCxnSpPr>
        <p:spPr>
          <a:xfrm>
            <a:off x="2076121" y="2333070"/>
            <a:ext cx="1317634" cy="0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35" name="Straight Arrow Connector 34"/>
          <p:cNvCxnSpPr>
            <a:endCxn id="3" idx="6"/>
          </p:cNvCxnSpPr>
          <p:nvPr>
            <p:custDataLst>
              <p:tags r:id="rId34"/>
            </p:custDataLst>
          </p:nvPr>
        </p:nvCxnSpPr>
        <p:spPr>
          <a:xfrm>
            <a:off x="4015834" y="2333070"/>
            <a:ext cx="1326207" cy="0"/>
          </a:xfrm>
          <a:prstGeom prst="straightConnector1">
            <a:avLst/>
          </a:prstGeom>
          <a:noFill/>
          <a:ln w="36720">
            <a:solidFill>
              <a:srgbClr val="FF0000"/>
            </a:solidFill>
            <a:custDash>
              <a:ds d="197000" sp="197000"/>
            </a:custDash>
            <a:headEnd type="arrow"/>
          </a:ln>
        </p:spPr>
      </p:cxnSp>
      <p:cxnSp>
        <p:nvCxnSpPr>
          <p:cNvPr id="36" name="Straight Arrow Connector 35"/>
          <p:cNvCxnSpPr>
            <a:stCxn id="5" idx="10"/>
            <a:endCxn id="2" idx="6"/>
          </p:cNvCxnSpPr>
          <p:nvPr>
            <p:custDataLst>
              <p:tags r:id="rId35"/>
            </p:custDataLst>
          </p:nvPr>
        </p:nvCxnSpPr>
        <p:spPr>
          <a:xfrm>
            <a:off x="2076121" y="4043790"/>
            <a:ext cx="1317634" cy="0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cxnSp>
        <p:nvCxnSpPr>
          <p:cNvPr id="37" name="Straight Arrow Connector 36"/>
          <p:cNvCxnSpPr>
            <a:endCxn id="19" idx="6"/>
          </p:cNvCxnSpPr>
          <p:nvPr>
            <p:custDataLst>
              <p:tags r:id="rId36"/>
            </p:custDataLst>
          </p:nvPr>
        </p:nvCxnSpPr>
        <p:spPr>
          <a:xfrm>
            <a:off x="4015834" y="4043790"/>
            <a:ext cx="1326207" cy="0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cxnSp>
        <p:nvCxnSpPr>
          <p:cNvPr id="38" name="Straight Arrow Connector 37"/>
          <p:cNvCxnSpPr>
            <a:stCxn id="8" idx="8"/>
          </p:cNvCxnSpPr>
          <p:nvPr>
            <p:custDataLst>
              <p:tags r:id="rId37"/>
            </p:custDataLst>
          </p:nvPr>
        </p:nvCxnSpPr>
        <p:spPr>
          <a:xfrm>
            <a:off x="1765080" y="933390"/>
            <a:ext cx="0" cy="1088641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39" name="Straight Arrow Connector 38"/>
          <p:cNvCxnSpPr/>
          <p:nvPr>
            <p:custDataLst>
              <p:tags r:id="rId38"/>
            </p:custDataLst>
          </p:nvPr>
        </p:nvCxnSpPr>
        <p:spPr>
          <a:xfrm>
            <a:off x="1765080" y="2644111"/>
            <a:ext cx="0" cy="1088639"/>
          </a:xfrm>
          <a:prstGeom prst="straightConnector1">
            <a:avLst/>
          </a:prstGeom>
          <a:noFill/>
          <a:ln w="36720">
            <a:solidFill>
              <a:srgbClr val="FF0000"/>
            </a:solidFill>
            <a:custDash>
              <a:ds d="197000" sp="197000"/>
            </a:custDash>
            <a:headEnd type="arrow"/>
          </a:ln>
        </p:spPr>
      </p:cxnSp>
      <p:cxnSp>
        <p:nvCxnSpPr>
          <p:cNvPr id="40" name="Straight Arrow Connector 39"/>
          <p:cNvCxnSpPr>
            <a:stCxn id="2" idx="4"/>
          </p:cNvCxnSpPr>
          <p:nvPr>
            <p:custDataLst>
              <p:tags r:id="rId39"/>
            </p:custDataLst>
          </p:nvPr>
        </p:nvCxnSpPr>
        <p:spPr>
          <a:xfrm flipV="1">
            <a:off x="3704795" y="2644111"/>
            <a:ext cx="0" cy="1088639"/>
          </a:xfrm>
          <a:prstGeom prst="straightConnector1">
            <a:avLst/>
          </a:prstGeom>
          <a:noFill/>
          <a:ln w="36720">
            <a:solidFill>
              <a:srgbClr val="FF0000"/>
            </a:solidFill>
            <a:custDash>
              <a:ds d="197000" sp="197000"/>
            </a:custDash>
            <a:tailEnd type="arrow"/>
          </a:ln>
        </p:spPr>
      </p:cxnSp>
      <p:cxnSp>
        <p:nvCxnSpPr>
          <p:cNvPr id="41" name="Straight Arrow Connector 40"/>
          <p:cNvCxnSpPr>
            <a:endCxn id="6" idx="8"/>
          </p:cNvCxnSpPr>
          <p:nvPr>
            <p:custDataLst>
              <p:tags r:id="rId40"/>
            </p:custDataLst>
          </p:nvPr>
        </p:nvCxnSpPr>
        <p:spPr>
          <a:xfrm flipV="1">
            <a:off x="3704795" y="933390"/>
            <a:ext cx="0" cy="1088641"/>
          </a:xfrm>
          <a:prstGeom prst="straightConnector1">
            <a:avLst/>
          </a:prstGeom>
          <a:noFill/>
          <a:ln w="36720">
            <a:solidFill>
              <a:srgbClr val="FF0000"/>
            </a:solidFill>
            <a:custDash>
              <a:ds d="197000" sp="197000"/>
            </a:custDash>
            <a:headEnd type="arrow"/>
          </a:ln>
        </p:spPr>
      </p:cxnSp>
      <p:cxnSp>
        <p:nvCxnSpPr>
          <p:cNvPr id="42" name="Straight Arrow Connector 41"/>
          <p:cNvCxnSpPr>
            <a:stCxn id="18" idx="8"/>
          </p:cNvCxnSpPr>
          <p:nvPr>
            <p:custDataLst>
              <p:tags r:id="rId41"/>
            </p:custDataLst>
          </p:nvPr>
        </p:nvCxnSpPr>
        <p:spPr>
          <a:xfrm>
            <a:off x="5653080" y="933390"/>
            <a:ext cx="0" cy="1088641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cxnSp>
        <p:nvCxnSpPr>
          <p:cNvPr id="43" name="Straight Arrow Connector 42"/>
          <p:cNvCxnSpPr>
            <a:endCxn id="19" idx="4"/>
          </p:cNvCxnSpPr>
          <p:nvPr>
            <p:custDataLst>
              <p:tags r:id="rId42"/>
            </p:custDataLst>
          </p:nvPr>
        </p:nvCxnSpPr>
        <p:spPr>
          <a:xfrm>
            <a:off x="5653080" y="2644111"/>
            <a:ext cx="0" cy="1088639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sp>
        <p:nvSpPr>
          <p:cNvPr id="44" name="Straight Connector 43"/>
          <p:cNvSpPr/>
          <p:nvPr>
            <p:custDataLst>
              <p:tags r:id="rId43"/>
            </p:custDataLst>
          </p:nvPr>
        </p:nvSpPr>
        <p:spPr>
          <a:xfrm>
            <a:off x="6741720" y="311310"/>
            <a:ext cx="933120" cy="0"/>
          </a:xfrm>
          <a:prstGeom prst="line">
            <a:avLst/>
          </a:prstGeom>
          <a:noFill/>
          <a:ln w="54720">
            <a:solidFill>
              <a:srgbClr val="000000"/>
            </a:solidFill>
            <a:prstDash val="solid"/>
          </a:ln>
        </p:spPr>
        <p:txBody>
          <a:bodyPr vert="horz" wrap="none" lIns="79597" tIns="48983" rIns="79597" bIns="48983" anchor="ctr" compatLnSpc="0"/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5" name="Freeform 44"/>
          <p:cNvSpPr/>
          <p:nvPr>
            <p:custDataLst>
              <p:tags r:id="rId44"/>
            </p:custDataLst>
          </p:nvPr>
        </p:nvSpPr>
        <p:spPr>
          <a:xfrm>
            <a:off x="6897240" y="4668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B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5?</a:t>
            </a:r>
          </a:p>
        </p:txBody>
      </p:sp>
      <p:sp>
        <p:nvSpPr>
          <p:cNvPr id="46" name="Freeform 45"/>
          <p:cNvSpPr/>
          <p:nvPr>
            <p:custDataLst>
              <p:tags r:id="rId45"/>
            </p:custDataLst>
          </p:nvPr>
        </p:nvSpPr>
        <p:spPr>
          <a:xfrm>
            <a:off x="6897240" y="27996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G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12?</a:t>
            </a:r>
          </a:p>
        </p:txBody>
      </p:sp>
      <p:sp>
        <p:nvSpPr>
          <p:cNvPr id="47" name="Freeform 46"/>
          <p:cNvSpPr/>
          <p:nvPr>
            <p:custDataLst>
              <p:tags r:id="rId46"/>
            </p:custDataLst>
          </p:nvPr>
        </p:nvSpPr>
        <p:spPr>
          <a:xfrm>
            <a:off x="6897240" y="12444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H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8?</a:t>
            </a:r>
          </a:p>
        </p:txBody>
      </p:sp>
      <p:sp>
        <p:nvSpPr>
          <p:cNvPr id="48" name="Freeform 47"/>
          <p:cNvSpPr/>
          <p:nvPr>
            <p:custDataLst>
              <p:tags r:id="rId47"/>
            </p:custDataLst>
          </p:nvPr>
        </p:nvSpPr>
        <p:spPr>
          <a:xfrm>
            <a:off x="6897240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F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11?</a:t>
            </a:r>
          </a:p>
        </p:txBody>
      </p:sp>
      <p:sp>
        <p:nvSpPr>
          <p:cNvPr id="49" name="Freeform 48"/>
          <p:cNvSpPr/>
          <p:nvPr>
            <p:custDataLst>
              <p:tags r:id="rId48"/>
            </p:custDataLst>
          </p:nvPr>
        </p:nvSpPr>
        <p:spPr>
          <a:xfrm>
            <a:off x="3083939" y="1710990"/>
            <a:ext cx="1244160" cy="124416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noFill/>
          <a:ln w="54720">
            <a:solidFill>
              <a:srgbClr val="0000FF"/>
            </a:solidFill>
            <a:prstDash val="solid"/>
          </a:ln>
        </p:spPr>
        <p:txBody>
          <a:bodyPr vert="horz" wrap="none" lIns="79597" tIns="48983" rIns="79597" bIns="48983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0" name="Freeform 49"/>
          <p:cNvSpPr/>
          <p:nvPr>
            <p:custDataLst>
              <p:tags r:id="rId49"/>
            </p:custDataLst>
          </p:nvPr>
        </p:nvSpPr>
        <p:spPr>
          <a:xfrm>
            <a:off x="5187011" y="2923558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FF"/>
          </a:solidFill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7</a:t>
            </a:r>
          </a:p>
        </p:txBody>
      </p:sp>
      <p:sp>
        <p:nvSpPr>
          <p:cNvPr id="51" name="Freeform 50"/>
          <p:cNvSpPr/>
          <p:nvPr>
            <p:custDataLst>
              <p:tags r:id="rId50"/>
            </p:custDataLst>
          </p:nvPr>
        </p:nvSpPr>
        <p:spPr>
          <a:xfrm>
            <a:off x="5187011" y="122753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FF"/>
          </a:solidFill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320275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/>
          <p:cNvSpPr/>
          <p:nvPr>
            <p:custDataLst>
              <p:tags r:id="rId1"/>
            </p:custDataLst>
          </p:nvPr>
        </p:nvSpPr>
        <p:spPr>
          <a:xfrm>
            <a:off x="3393755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H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3" name="Freeform 2"/>
          <p:cNvSpPr/>
          <p:nvPr>
            <p:custDataLst>
              <p:tags r:id="rId2"/>
            </p:custDataLst>
          </p:nvPr>
        </p:nvSpPr>
        <p:spPr>
          <a:xfrm>
            <a:off x="5342040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F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4" name="Freeform 3"/>
          <p:cNvSpPr/>
          <p:nvPr>
            <p:custDataLst>
              <p:tags r:id="rId3"/>
            </p:custDataLst>
          </p:nvPr>
        </p:nvSpPr>
        <p:spPr>
          <a:xfrm>
            <a:off x="3393755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E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5" name="Freeform 4"/>
          <p:cNvSpPr/>
          <p:nvPr>
            <p:custDataLst>
              <p:tags r:id="rId4"/>
            </p:custDataLst>
          </p:nvPr>
        </p:nvSpPr>
        <p:spPr>
          <a:xfrm>
            <a:off x="1454040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G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6" name="Freeform 5"/>
          <p:cNvSpPr/>
          <p:nvPr>
            <p:custDataLst>
              <p:tags r:id="rId5"/>
            </p:custDataLst>
          </p:nvPr>
        </p:nvSpPr>
        <p:spPr>
          <a:xfrm>
            <a:off x="3393755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B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7" name="Freeform 6"/>
          <p:cNvSpPr/>
          <p:nvPr>
            <p:custDataLst>
              <p:tags r:id="rId6"/>
            </p:custDataLst>
          </p:nvPr>
        </p:nvSpPr>
        <p:spPr>
          <a:xfrm>
            <a:off x="1454040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D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8" name="Freeform 7"/>
          <p:cNvSpPr/>
          <p:nvPr>
            <p:custDataLst>
              <p:tags r:id="rId7"/>
            </p:custDataLst>
          </p:nvPr>
        </p:nvSpPr>
        <p:spPr>
          <a:xfrm>
            <a:off x="1454040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A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9" name="Freeform 8"/>
          <p:cNvSpPr/>
          <p:nvPr>
            <p:custDataLst>
              <p:tags r:id="rId8"/>
            </p:custDataLst>
          </p:nvPr>
        </p:nvSpPr>
        <p:spPr>
          <a:xfrm>
            <a:off x="3393998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B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5?</a:t>
            </a:r>
          </a:p>
        </p:txBody>
      </p:sp>
      <p:sp>
        <p:nvSpPr>
          <p:cNvPr id="10" name="Freeform 9"/>
          <p:cNvSpPr/>
          <p:nvPr>
            <p:custDataLst>
              <p:tags r:id="rId9"/>
            </p:custDataLst>
          </p:nvPr>
        </p:nvSpPr>
        <p:spPr>
          <a:xfrm>
            <a:off x="1454285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A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0</a:t>
            </a:r>
          </a:p>
        </p:txBody>
      </p:sp>
      <p:sp>
        <p:nvSpPr>
          <p:cNvPr id="11" name="Freeform 10"/>
          <p:cNvSpPr/>
          <p:nvPr>
            <p:custDataLst>
              <p:tags r:id="rId10"/>
            </p:custDataLst>
          </p:nvPr>
        </p:nvSpPr>
        <p:spPr>
          <a:xfrm>
            <a:off x="5342285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C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2" name="Freeform 11"/>
          <p:cNvSpPr/>
          <p:nvPr>
            <p:custDataLst>
              <p:tags r:id="rId11"/>
            </p:custDataLst>
          </p:nvPr>
        </p:nvSpPr>
        <p:spPr>
          <a:xfrm>
            <a:off x="1454285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D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3</a:t>
            </a:r>
          </a:p>
        </p:txBody>
      </p:sp>
      <p:sp>
        <p:nvSpPr>
          <p:cNvPr id="13" name="Freeform 12"/>
          <p:cNvSpPr/>
          <p:nvPr>
            <p:custDataLst>
              <p:tags r:id="rId12"/>
            </p:custDataLst>
          </p:nvPr>
        </p:nvSpPr>
        <p:spPr>
          <a:xfrm>
            <a:off x="3393998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E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4</a:t>
            </a:r>
          </a:p>
        </p:txBody>
      </p:sp>
      <p:sp>
        <p:nvSpPr>
          <p:cNvPr id="14" name="Freeform 13"/>
          <p:cNvSpPr/>
          <p:nvPr>
            <p:custDataLst>
              <p:tags r:id="rId13"/>
            </p:custDataLst>
          </p:nvPr>
        </p:nvSpPr>
        <p:spPr>
          <a:xfrm>
            <a:off x="3393998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H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8?</a:t>
            </a:r>
          </a:p>
        </p:txBody>
      </p:sp>
      <p:sp>
        <p:nvSpPr>
          <p:cNvPr id="15" name="Freeform 14"/>
          <p:cNvSpPr/>
          <p:nvPr>
            <p:custDataLst>
              <p:tags r:id="rId14"/>
            </p:custDataLst>
          </p:nvPr>
        </p:nvSpPr>
        <p:spPr>
          <a:xfrm>
            <a:off x="1454285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G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12?</a:t>
            </a:r>
          </a:p>
        </p:txBody>
      </p:sp>
      <p:sp>
        <p:nvSpPr>
          <p:cNvPr id="16" name="Freeform 15"/>
          <p:cNvSpPr/>
          <p:nvPr>
            <p:custDataLst>
              <p:tags r:id="rId15"/>
            </p:custDataLst>
          </p:nvPr>
        </p:nvSpPr>
        <p:spPr>
          <a:xfrm>
            <a:off x="5342285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F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11?</a:t>
            </a:r>
          </a:p>
        </p:txBody>
      </p:sp>
      <p:sp>
        <p:nvSpPr>
          <p:cNvPr id="17" name="Freeform 16"/>
          <p:cNvSpPr/>
          <p:nvPr>
            <p:custDataLst>
              <p:tags r:id="rId16"/>
            </p:custDataLst>
          </p:nvPr>
        </p:nvSpPr>
        <p:spPr>
          <a:xfrm>
            <a:off x="5342285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I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8" name="Freeform 17"/>
          <p:cNvSpPr/>
          <p:nvPr>
            <p:custDataLst>
              <p:tags r:id="rId17"/>
            </p:custDataLst>
          </p:nvPr>
        </p:nvSpPr>
        <p:spPr>
          <a:xfrm>
            <a:off x="5342040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C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9" name="Freeform 18"/>
          <p:cNvSpPr/>
          <p:nvPr>
            <p:custDataLst>
              <p:tags r:id="rId18"/>
            </p:custDataLst>
          </p:nvPr>
        </p:nvSpPr>
        <p:spPr>
          <a:xfrm>
            <a:off x="5342040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I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20" name="Freeform 19"/>
          <p:cNvSpPr/>
          <p:nvPr>
            <p:custDataLst>
              <p:tags r:id="rId19"/>
            </p:custDataLst>
          </p:nvPr>
        </p:nvSpPr>
        <p:spPr>
          <a:xfrm>
            <a:off x="2434919" y="32723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6</a:t>
            </a:r>
          </a:p>
        </p:txBody>
      </p:sp>
      <p:sp>
        <p:nvSpPr>
          <p:cNvPr id="21" name="Freeform 20"/>
          <p:cNvSpPr/>
          <p:nvPr>
            <p:custDataLst>
              <p:tags r:id="rId20"/>
            </p:custDataLst>
          </p:nvPr>
        </p:nvSpPr>
        <p:spPr>
          <a:xfrm>
            <a:off x="2434919" y="374867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2</a:t>
            </a:r>
          </a:p>
        </p:txBody>
      </p:sp>
      <p:sp>
        <p:nvSpPr>
          <p:cNvPr id="22" name="Freeform 21"/>
          <p:cNvSpPr/>
          <p:nvPr>
            <p:custDataLst>
              <p:tags r:id="rId21"/>
            </p:custDataLst>
          </p:nvPr>
        </p:nvSpPr>
        <p:spPr>
          <a:xfrm>
            <a:off x="2434919" y="203795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1</a:t>
            </a:r>
          </a:p>
        </p:txBody>
      </p:sp>
      <p:sp>
        <p:nvSpPr>
          <p:cNvPr id="23" name="Freeform 22"/>
          <p:cNvSpPr/>
          <p:nvPr>
            <p:custDataLst>
              <p:tags r:id="rId22"/>
            </p:custDataLst>
          </p:nvPr>
        </p:nvSpPr>
        <p:spPr>
          <a:xfrm>
            <a:off x="4270544" y="32723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3</a:t>
            </a:r>
          </a:p>
        </p:txBody>
      </p:sp>
      <p:sp>
        <p:nvSpPr>
          <p:cNvPr id="24" name="Freeform 23"/>
          <p:cNvSpPr/>
          <p:nvPr>
            <p:custDataLst>
              <p:tags r:id="rId23"/>
            </p:custDataLst>
          </p:nvPr>
        </p:nvSpPr>
        <p:spPr>
          <a:xfrm>
            <a:off x="4270544" y="374867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5</a:t>
            </a:r>
          </a:p>
        </p:txBody>
      </p:sp>
      <p:sp>
        <p:nvSpPr>
          <p:cNvPr id="25" name="Freeform 24"/>
          <p:cNvSpPr/>
          <p:nvPr>
            <p:custDataLst>
              <p:tags r:id="rId24"/>
            </p:custDataLst>
          </p:nvPr>
        </p:nvSpPr>
        <p:spPr>
          <a:xfrm>
            <a:off x="4270544" y="203795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7</a:t>
            </a:r>
          </a:p>
        </p:txBody>
      </p:sp>
      <p:sp>
        <p:nvSpPr>
          <p:cNvPr id="26" name="Freeform 25"/>
          <p:cNvSpPr/>
          <p:nvPr>
            <p:custDataLst>
              <p:tags r:id="rId25"/>
            </p:custDataLst>
          </p:nvPr>
        </p:nvSpPr>
        <p:spPr>
          <a:xfrm>
            <a:off x="1298521" y="1227287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3</a:t>
            </a:r>
          </a:p>
        </p:txBody>
      </p:sp>
      <p:sp>
        <p:nvSpPr>
          <p:cNvPr id="27" name="Freeform 26"/>
          <p:cNvSpPr/>
          <p:nvPr>
            <p:custDataLst>
              <p:tags r:id="rId26"/>
            </p:custDataLst>
          </p:nvPr>
        </p:nvSpPr>
        <p:spPr>
          <a:xfrm>
            <a:off x="1298521" y="292331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9</a:t>
            </a:r>
          </a:p>
        </p:txBody>
      </p:sp>
      <p:sp>
        <p:nvSpPr>
          <p:cNvPr id="28" name="Freeform 27"/>
          <p:cNvSpPr/>
          <p:nvPr>
            <p:custDataLst>
              <p:tags r:id="rId27"/>
            </p:custDataLst>
          </p:nvPr>
        </p:nvSpPr>
        <p:spPr>
          <a:xfrm>
            <a:off x="5186766" y="1227287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2</a:t>
            </a:r>
          </a:p>
        </p:txBody>
      </p:sp>
      <p:sp>
        <p:nvSpPr>
          <p:cNvPr id="29" name="Freeform 28"/>
          <p:cNvSpPr/>
          <p:nvPr>
            <p:custDataLst>
              <p:tags r:id="rId28"/>
            </p:custDataLst>
          </p:nvPr>
        </p:nvSpPr>
        <p:spPr>
          <a:xfrm>
            <a:off x="5186766" y="292331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4</a:t>
            </a:r>
          </a:p>
        </p:txBody>
      </p:sp>
      <p:sp>
        <p:nvSpPr>
          <p:cNvPr id="30" name="Freeform 29"/>
          <p:cNvSpPr/>
          <p:nvPr>
            <p:custDataLst>
              <p:tags r:id="rId29"/>
            </p:custDataLst>
          </p:nvPr>
        </p:nvSpPr>
        <p:spPr>
          <a:xfrm>
            <a:off x="3238235" y="1227287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1</a:t>
            </a:r>
          </a:p>
        </p:txBody>
      </p:sp>
      <p:sp>
        <p:nvSpPr>
          <p:cNvPr id="31" name="Freeform 30"/>
          <p:cNvSpPr/>
          <p:nvPr>
            <p:custDataLst>
              <p:tags r:id="rId30"/>
            </p:custDataLst>
          </p:nvPr>
        </p:nvSpPr>
        <p:spPr>
          <a:xfrm>
            <a:off x="3238235" y="292331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4</a:t>
            </a:r>
          </a:p>
        </p:txBody>
      </p:sp>
      <p:cxnSp>
        <p:nvCxnSpPr>
          <p:cNvPr id="32" name="Straight Arrow Connector 31"/>
          <p:cNvCxnSpPr>
            <a:stCxn id="8" idx="10"/>
            <a:endCxn id="6" idx="3"/>
          </p:cNvCxnSpPr>
          <p:nvPr>
            <p:custDataLst>
              <p:tags r:id="rId31"/>
            </p:custDataLst>
          </p:nvPr>
        </p:nvCxnSpPr>
        <p:spPr>
          <a:xfrm>
            <a:off x="2076121" y="622350"/>
            <a:ext cx="1317634" cy="0"/>
          </a:xfrm>
          <a:prstGeom prst="straightConnector1">
            <a:avLst/>
          </a:prstGeom>
          <a:noFill/>
          <a:ln w="36720">
            <a:solidFill>
              <a:srgbClr val="008080"/>
            </a:solidFill>
            <a:custDash>
              <a:ds d="197000" sp="197000"/>
            </a:custDash>
          </a:ln>
        </p:spPr>
      </p:cxnSp>
      <p:cxnSp>
        <p:nvCxnSpPr>
          <p:cNvPr id="33" name="Straight Arrow Connector 32"/>
          <p:cNvCxnSpPr/>
          <p:nvPr>
            <p:custDataLst>
              <p:tags r:id="rId32"/>
            </p:custDataLst>
          </p:nvPr>
        </p:nvCxnSpPr>
        <p:spPr>
          <a:xfrm>
            <a:off x="4015834" y="622350"/>
            <a:ext cx="1326207" cy="0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cxnSp>
        <p:nvCxnSpPr>
          <p:cNvPr id="34" name="Straight Arrow Connector 33"/>
          <p:cNvCxnSpPr>
            <a:stCxn id="7" idx="10"/>
            <a:endCxn id="4" idx="6"/>
          </p:cNvCxnSpPr>
          <p:nvPr>
            <p:custDataLst>
              <p:tags r:id="rId33"/>
            </p:custDataLst>
          </p:nvPr>
        </p:nvCxnSpPr>
        <p:spPr>
          <a:xfrm>
            <a:off x="2076121" y="2333070"/>
            <a:ext cx="1317634" cy="0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35" name="Straight Arrow Connector 34"/>
          <p:cNvCxnSpPr>
            <a:endCxn id="3" idx="6"/>
          </p:cNvCxnSpPr>
          <p:nvPr>
            <p:custDataLst>
              <p:tags r:id="rId34"/>
            </p:custDataLst>
          </p:nvPr>
        </p:nvCxnSpPr>
        <p:spPr>
          <a:xfrm>
            <a:off x="4015834" y="2333070"/>
            <a:ext cx="1326207" cy="0"/>
          </a:xfrm>
          <a:prstGeom prst="straightConnector1">
            <a:avLst/>
          </a:prstGeom>
          <a:noFill/>
          <a:ln w="36720">
            <a:solidFill>
              <a:srgbClr val="FF0000"/>
            </a:solidFill>
            <a:custDash>
              <a:ds d="197000" sp="197000"/>
            </a:custDash>
            <a:headEnd type="arrow"/>
          </a:ln>
        </p:spPr>
      </p:cxnSp>
      <p:cxnSp>
        <p:nvCxnSpPr>
          <p:cNvPr id="36" name="Straight Arrow Connector 35"/>
          <p:cNvCxnSpPr>
            <a:stCxn id="5" idx="10"/>
            <a:endCxn id="2" idx="6"/>
          </p:cNvCxnSpPr>
          <p:nvPr>
            <p:custDataLst>
              <p:tags r:id="rId35"/>
            </p:custDataLst>
          </p:nvPr>
        </p:nvCxnSpPr>
        <p:spPr>
          <a:xfrm>
            <a:off x="2076121" y="4043790"/>
            <a:ext cx="1317634" cy="0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cxnSp>
        <p:nvCxnSpPr>
          <p:cNvPr id="37" name="Straight Arrow Connector 36"/>
          <p:cNvCxnSpPr>
            <a:endCxn id="19" idx="6"/>
          </p:cNvCxnSpPr>
          <p:nvPr>
            <p:custDataLst>
              <p:tags r:id="rId36"/>
            </p:custDataLst>
          </p:nvPr>
        </p:nvCxnSpPr>
        <p:spPr>
          <a:xfrm>
            <a:off x="4015834" y="4043790"/>
            <a:ext cx="1326207" cy="0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cxnSp>
        <p:nvCxnSpPr>
          <p:cNvPr id="38" name="Straight Arrow Connector 37"/>
          <p:cNvCxnSpPr>
            <a:stCxn id="8" idx="8"/>
          </p:cNvCxnSpPr>
          <p:nvPr>
            <p:custDataLst>
              <p:tags r:id="rId37"/>
            </p:custDataLst>
          </p:nvPr>
        </p:nvCxnSpPr>
        <p:spPr>
          <a:xfrm>
            <a:off x="1765080" y="933390"/>
            <a:ext cx="0" cy="1088641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39" name="Straight Arrow Connector 38"/>
          <p:cNvCxnSpPr/>
          <p:nvPr>
            <p:custDataLst>
              <p:tags r:id="rId38"/>
            </p:custDataLst>
          </p:nvPr>
        </p:nvCxnSpPr>
        <p:spPr>
          <a:xfrm>
            <a:off x="1765080" y="2644111"/>
            <a:ext cx="0" cy="1088639"/>
          </a:xfrm>
          <a:prstGeom prst="straightConnector1">
            <a:avLst/>
          </a:prstGeom>
          <a:noFill/>
          <a:ln w="36720">
            <a:solidFill>
              <a:srgbClr val="FF0000"/>
            </a:solidFill>
            <a:custDash>
              <a:ds d="197000" sp="197000"/>
            </a:custDash>
            <a:headEnd type="arrow"/>
          </a:ln>
        </p:spPr>
      </p:cxnSp>
      <p:cxnSp>
        <p:nvCxnSpPr>
          <p:cNvPr id="40" name="Straight Arrow Connector 39"/>
          <p:cNvCxnSpPr>
            <a:stCxn id="2" idx="4"/>
          </p:cNvCxnSpPr>
          <p:nvPr>
            <p:custDataLst>
              <p:tags r:id="rId39"/>
            </p:custDataLst>
          </p:nvPr>
        </p:nvCxnSpPr>
        <p:spPr>
          <a:xfrm flipV="1">
            <a:off x="3704795" y="2644111"/>
            <a:ext cx="0" cy="1088639"/>
          </a:xfrm>
          <a:prstGeom prst="straightConnector1">
            <a:avLst/>
          </a:prstGeom>
          <a:noFill/>
          <a:ln w="36720">
            <a:solidFill>
              <a:srgbClr val="FF0000"/>
            </a:solidFill>
            <a:custDash>
              <a:ds d="197000" sp="197000"/>
            </a:custDash>
            <a:tailEnd type="arrow"/>
          </a:ln>
        </p:spPr>
      </p:cxnSp>
      <p:cxnSp>
        <p:nvCxnSpPr>
          <p:cNvPr id="41" name="Straight Arrow Connector 40"/>
          <p:cNvCxnSpPr>
            <a:endCxn id="6" idx="8"/>
          </p:cNvCxnSpPr>
          <p:nvPr>
            <p:custDataLst>
              <p:tags r:id="rId40"/>
            </p:custDataLst>
          </p:nvPr>
        </p:nvCxnSpPr>
        <p:spPr>
          <a:xfrm flipV="1">
            <a:off x="3704795" y="933390"/>
            <a:ext cx="0" cy="1088641"/>
          </a:xfrm>
          <a:prstGeom prst="straightConnector1">
            <a:avLst/>
          </a:prstGeom>
          <a:noFill/>
          <a:ln w="36720">
            <a:solidFill>
              <a:srgbClr val="FF0000"/>
            </a:solidFill>
            <a:custDash>
              <a:ds d="197000" sp="197000"/>
            </a:custDash>
            <a:headEnd type="arrow"/>
          </a:ln>
        </p:spPr>
      </p:cxnSp>
      <p:cxnSp>
        <p:nvCxnSpPr>
          <p:cNvPr id="42" name="Straight Arrow Connector 41"/>
          <p:cNvCxnSpPr>
            <a:stCxn id="18" idx="8"/>
          </p:cNvCxnSpPr>
          <p:nvPr>
            <p:custDataLst>
              <p:tags r:id="rId41"/>
            </p:custDataLst>
          </p:nvPr>
        </p:nvCxnSpPr>
        <p:spPr>
          <a:xfrm>
            <a:off x="5653080" y="933390"/>
            <a:ext cx="0" cy="1088641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cxnSp>
        <p:nvCxnSpPr>
          <p:cNvPr id="43" name="Straight Arrow Connector 42"/>
          <p:cNvCxnSpPr>
            <a:endCxn id="19" idx="4"/>
          </p:cNvCxnSpPr>
          <p:nvPr>
            <p:custDataLst>
              <p:tags r:id="rId42"/>
            </p:custDataLst>
          </p:nvPr>
        </p:nvCxnSpPr>
        <p:spPr>
          <a:xfrm>
            <a:off x="5653080" y="2644111"/>
            <a:ext cx="0" cy="1088639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sp>
        <p:nvSpPr>
          <p:cNvPr id="44" name="Straight Connector 43"/>
          <p:cNvSpPr/>
          <p:nvPr>
            <p:custDataLst>
              <p:tags r:id="rId43"/>
            </p:custDataLst>
          </p:nvPr>
        </p:nvSpPr>
        <p:spPr>
          <a:xfrm>
            <a:off x="6741720" y="311310"/>
            <a:ext cx="933120" cy="0"/>
          </a:xfrm>
          <a:prstGeom prst="line">
            <a:avLst/>
          </a:prstGeom>
          <a:noFill/>
          <a:ln w="54720">
            <a:solidFill>
              <a:srgbClr val="000000"/>
            </a:solidFill>
            <a:prstDash val="solid"/>
          </a:ln>
        </p:spPr>
        <p:txBody>
          <a:bodyPr vert="horz" wrap="none" lIns="79597" tIns="48983" rIns="79597" bIns="48983" anchor="ctr" compatLnSpc="0"/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5" name="Freeform 44"/>
          <p:cNvSpPr/>
          <p:nvPr>
            <p:custDataLst>
              <p:tags r:id="rId44"/>
            </p:custDataLst>
          </p:nvPr>
        </p:nvSpPr>
        <p:spPr>
          <a:xfrm>
            <a:off x="6897240" y="4668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B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5?</a:t>
            </a:r>
          </a:p>
        </p:txBody>
      </p:sp>
      <p:sp>
        <p:nvSpPr>
          <p:cNvPr id="46" name="Freeform 45"/>
          <p:cNvSpPr/>
          <p:nvPr>
            <p:custDataLst>
              <p:tags r:id="rId45"/>
            </p:custDataLst>
          </p:nvPr>
        </p:nvSpPr>
        <p:spPr>
          <a:xfrm>
            <a:off x="6897240" y="27996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G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12?</a:t>
            </a:r>
          </a:p>
        </p:txBody>
      </p:sp>
      <p:sp>
        <p:nvSpPr>
          <p:cNvPr id="47" name="Freeform 46"/>
          <p:cNvSpPr/>
          <p:nvPr>
            <p:custDataLst>
              <p:tags r:id="rId46"/>
            </p:custDataLst>
          </p:nvPr>
        </p:nvSpPr>
        <p:spPr>
          <a:xfrm>
            <a:off x="6897240" y="12444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H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8?</a:t>
            </a:r>
          </a:p>
        </p:txBody>
      </p:sp>
      <p:sp>
        <p:nvSpPr>
          <p:cNvPr id="48" name="Freeform 47"/>
          <p:cNvSpPr/>
          <p:nvPr>
            <p:custDataLst>
              <p:tags r:id="rId47"/>
            </p:custDataLst>
          </p:nvPr>
        </p:nvSpPr>
        <p:spPr>
          <a:xfrm>
            <a:off x="6897240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F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11?</a:t>
            </a:r>
          </a:p>
        </p:txBody>
      </p:sp>
      <p:sp>
        <p:nvSpPr>
          <p:cNvPr id="49" name="Freeform 48"/>
          <p:cNvSpPr/>
          <p:nvPr>
            <p:custDataLst>
              <p:tags r:id="rId48"/>
            </p:custDataLst>
          </p:nvPr>
        </p:nvSpPr>
        <p:spPr>
          <a:xfrm>
            <a:off x="5187011" y="2923558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FF"/>
          </a:solidFill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7</a:t>
            </a:r>
          </a:p>
        </p:txBody>
      </p:sp>
      <p:sp>
        <p:nvSpPr>
          <p:cNvPr id="50" name="Freeform 49"/>
          <p:cNvSpPr/>
          <p:nvPr>
            <p:custDataLst>
              <p:tags r:id="rId49"/>
            </p:custDataLst>
          </p:nvPr>
        </p:nvSpPr>
        <p:spPr>
          <a:xfrm>
            <a:off x="5187011" y="122753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FF"/>
          </a:solidFill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618112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/>
          <p:cNvSpPr/>
          <p:nvPr>
            <p:custDataLst>
              <p:tags r:id="rId1"/>
            </p:custDataLst>
          </p:nvPr>
        </p:nvSpPr>
        <p:spPr>
          <a:xfrm>
            <a:off x="3393755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H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3" name="Freeform 2"/>
          <p:cNvSpPr/>
          <p:nvPr>
            <p:custDataLst>
              <p:tags r:id="rId2"/>
            </p:custDataLst>
          </p:nvPr>
        </p:nvSpPr>
        <p:spPr>
          <a:xfrm>
            <a:off x="5342040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F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4" name="Freeform 3"/>
          <p:cNvSpPr/>
          <p:nvPr>
            <p:custDataLst>
              <p:tags r:id="rId3"/>
            </p:custDataLst>
          </p:nvPr>
        </p:nvSpPr>
        <p:spPr>
          <a:xfrm>
            <a:off x="3393755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E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5" name="Freeform 4"/>
          <p:cNvSpPr/>
          <p:nvPr>
            <p:custDataLst>
              <p:tags r:id="rId4"/>
            </p:custDataLst>
          </p:nvPr>
        </p:nvSpPr>
        <p:spPr>
          <a:xfrm>
            <a:off x="1454040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G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6" name="Freeform 5"/>
          <p:cNvSpPr/>
          <p:nvPr>
            <p:custDataLst>
              <p:tags r:id="rId5"/>
            </p:custDataLst>
          </p:nvPr>
        </p:nvSpPr>
        <p:spPr>
          <a:xfrm>
            <a:off x="3393755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B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7" name="Freeform 6"/>
          <p:cNvSpPr/>
          <p:nvPr>
            <p:custDataLst>
              <p:tags r:id="rId6"/>
            </p:custDataLst>
          </p:nvPr>
        </p:nvSpPr>
        <p:spPr>
          <a:xfrm>
            <a:off x="1454040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D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8" name="Freeform 7"/>
          <p:cNvSpPr/>
          <p:nvPr>
            <p:custDataLst>
              <p:tags r:id="rId7"/>
            </p:custDataLst>
          </p:nvPr>
        </p:nvSpPr>
        <p:spPr>
          <a:xfrm>
            <a:off x="1454040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A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9" name="Freeform 8"/>
          <p:cNvSpPr/>
          <p:nvPr>
            <p:custDataLst>
              <p:tags r:id="rId8"/>
            </p:custDataLst>
          </p:nvPr>
        </p:nvSpPr>
        <p:spPr>
          <a:xfrm>
            <a:off x="3393998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B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5?</a:t>
            </a:r>
          </a:p>
        </p:txBody>
      </p:sp>
      <p:sp>
        <p:nvSpPr>
          <p:cNvPr id="10" name="Freeform 9"/>
          <p:cNvSpPr/>
          <p:nvPr>
            <p:custDataLst>
              <p:tags r:id="rId9"/>
            </p:custDataLst>
          </p:nvPr>
        </p:nvSpPr>
        <p:spPr>
          <a:xfrm>
            <a:off x="1454285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A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0</a:t>
            </a:r>
          </a:p>
        </p:txBody>
      </p:sp>
      <p:sp>
        <p:nvSpPr>
          <p:cNvPr id="11" name="Freeform 10"/>
          <p:cNvSpPr/>
          <p:nvPr>
            <p:custDataLst>
              <p:tags r:id="rId10"/>
            </p:custDataLst>
          </p:nvPr>
        </p:nvSpPr>
        <p:spPr>
          <a:xfrm>
            <a:off x="5342285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C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2" name="Freeform 11"/>
          <p:cNvSpPr/>
          <p:nvPr>
            <p:custDataLst>
              <p:tags r:id="rId11"/>
            </p:custDataLst>
          </p:nvPr>
        </p:nvSpPr>
        <p:spPr>
          <a:xfrm>
            <a:off x="1454285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D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3</a:t>
            </a:r>
          </a:p>
        </p:txBody>
      </p:sp>
      <p:sp>
        <p:nvSpPr>
          <p:cNvPr id="13" name="Freeform 12"/>
          <p:cNvSpPr/>
          <p:nvPr>
            <p:custDataLst>
              <p:tags r:id="rId12"/>
            </p:custDataLst>
          </p:nvPr>
        </p:nvSpPr>
        <p:spPr>
          <a:xfrm>
            <a:off x="3393998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E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4</a:t>
            </a:r>
          </a:p>
        </p:txBody>
      </p:sp>
      <p:sp>
        <p:nvSpPr>
          <p:cNvPr id="14" name="Freeform 13"/>
          <p:cNvSpPr/>
          <p:nvPr>
            <p:custDataLst>
              <p:tags r:id="rId13"/>
            </p:custDataLst>
          </p:nvPr>
        </p:nvSpPr>
        <p:spPr>
          <a:xfrm>
            <a:off x="3393998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H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8?</a:t>
            </a:r>
          </a:p>
        </p:txBody>
      </p:sp>
      <p:sp>
        <p:nvSpPr>
          <p:cNvPr id="15" name="Freeform 14"/>
          <p:cNvSpPr/>
          <p:nvPr>
            <p:custDataLst>
              <p:tags r:id="rId14"/>
            </p:custDataLst>
          </p:nvPr>
        </p:nvSpPr>
        <p:spPr>
          <a:xfrm>
            <a:off x="1454285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G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12?</a:t>
            </a:r>
          </a:p>
        </p:txBody>
      </p:sp>
      <p:sp>
        <p:nvSpPr>
          <p:cNvPr id="16" name="Freeform 15"/>
          <p:cNvSpPr/>
          <p:nvPr>
            <p:custDataLst>
              <p:tags r:id="rId15"/>
            </p:custDataLst>
          </p:nvPr>
        </p:nvSpPr>
        <p:spPr>
          <a:xfrm>
            <a:off x="5342285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F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11?</a:t>
            </a:r>
          </a:p>
        </p:txBody>
      </p:sp>
      <p:sp>
        <p:nvSpPr>
          <p:cNvPr id="17" name="Freeform 16"/>
          <p:cNvSpPr/>
          <p:nvPr>
            <p:custDataLst>
              <p:tags r:id="rId16"/>
            </p:custDataLst>
          </p:nvPr>
        </p:nvSpPr>
        <p:spPr>
          <a:xfrm>
            <a:off x="5342285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I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8" name="Freeform 17"/>
          <p:cNvSpPr/>
          <p:nvPr>
            <p:custDataLst>
              <p:tags r:id="rId17"/>
            </p:custDataLst>
          </p:nvPr>
        </p:nvSpPr>
        <p:spPr>
          <a:xfrm>
            <a:off x="5342040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C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9" name="Freeform 18"/>
          <p:cNvSpPr/>
          <p:nvPr>
            <p:custDataLst>
              <p:tags r:id="rId18"/>
            </p:custDataLst>
          </p:nvPr>
        </p:nvSpPr>
        <p:spPr>
          <a:xfrm>
            <a:off x="5342040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I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20" name="Freeform 19"/>
          <p:cNvSpPr/>
          <p:nvPr>
            <p:custDataLst>
              <p:tags r:id="rId19"/>
            </p:custDataLst>
          </p:nvPr>
        </p:nvSpPr>
        <p:spPr>
          <a:xfrm>
            <a:off x="2434919" y="32723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6</a:t>
            </a:r>
          </a:p>
        </p:txBody>
      </p:sp>
      <p:sp>
        <p:nvSpPr>
          <p:cNvPr id="21" name="Freeform 20"/>
          <p:cNvSpPr/>
          <p:nvPr>
            <p:custDataLst>
              <p:tags r:id="rId20"/>
            </p:custDataLst>
          </p:nvPr>
        </p:nvSpPr>
        <p:spPr>
          <a:xfrm>
            <a:off x="2434919" y="374867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2</a:t>
            </a:r>
          </a:p>
        </p:txBody>
      </p:sp>
      <p:sp>
        <p:nvSpPr>
          <p:cNvPr id="22" name="Freeform 21"/>
          <p:cNvSpPr/>
          <p:nvPr>
            <p:custDataLst>
              <p:tags r:id="rId21"/>
            </p:custDataLst>
          </p:nvPr>
        </p:nvSpPr>
        <p:spPr>
          <a:xfrm>
            <a:off x="2434919" y="203795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1</a:t>
            </a:r>
          </a:p>
        </p:txBody>
      </p:sp>
      <p:sp>
        <p:nvSpPr>
          <p:cNvPr id="23" name="Freeform 22"/>
          <p:cNvSpPr/>
          <p:nvPr>
            <p:custDataLst>
              <p:tags r:id="rId22"/>
            </p:custDataLst>
          </p:nvPr>
        </p:nvSpPr>
        <p:spPr>
          <a:xfrm>
            <a:off x="4270544" y="32723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3</a:t>
            </a:r>
          </a:p>
        </p:txBody>
      </p:sp>
      <p:sp>
        <p:nvSpPr>
          <p:cNvPr id="24" name="Freeform 23"/>
          <p:cNvSpPr/>
          <p:nvPr>
            <p:custDataLst>
              <p:tags r:id="rId23"/>
            </p:custDataLst>
          </p:nvPr>
        </p:nvSpPr>
        <p:spPr>
          <a:xfrm>
            <a:off x="4270544" y="374867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5</a:t>
            </a:r>
          </a:p>
        </p:txBody>
      </p:sp>
      <p:sp>
        <p:nvSpPr>
          <p:cNvPr id="25" name="Freeform 24"/>
          <p:cNvSpPr/>
          <p:nvPr>
            <p:custDataLst>
              <p:tags r:id="rId24"/>
            </p:custDataLst>
          </p:nvPr>
        </p:nvSpPr>
        <p:spPr>
          <a:xfrm>
            <a:off x="4270544" y="203795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7</a:t>
            </a:r>
          </a:p>
        </p:txBody>
      </p:sp>
      <p:sp>
        <p:nvSpPr>
          <p:cNvPr id="26" name="Freeform 25"/>
          <p:cNvSpPr/>
          <p:nvPr>
            <p:custDataLst>
              <p:tags r:id="rId25"/>
            </p:custDataLst>
          </p:nvPr>
        </p:nvSpPr>
        <p:spPr>
          <a:xfrm>
            <a:off x="1298521" y="1227287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3</a:t>
            </a:r>
          </a:p>
        </p:txBody>
      </p:sp>
      <p:sp>
        <p:nvSpPr>
          <p:cNvPr id="27" name="Freeform 26"/>
          <p:cNvSpPr/>
          <p:nvPr>
            <p:custDataLst>
              <p:tags r:id="rId26"/>
            </p:custDataLst>
          </p:nvPr>
        </p:nvSpPr>
        <p:spPr>
          <a:xfrm>
            <a:off x="1298521" y="292331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9</a:t>
            </a:r>
          </a:p>
        </p:txBody>
      </p:sp>
      <p:sp>
        <p:nvSpPr>
          <p:cNvPr id="28" name="Freeform 27"/>
          <p:cNvSpPr/>
          <p:nvPr>
            <p:custDataLst>
              <p:tags r:id="rId27"/>
            </p:custDataLst>
          </p:nvPr>
        </p:nvSpPr>
        <p:spPr>
          <a:xfrm>
            <a:off x="5186766" y="1227287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2</a:t>
            </a:r>
          </a:p>
        </p:txBody>
      </p:sp>
      <p:sp>
        <p:nvSpPr>
          <p:cNvPr id="29" name="Freeform 28"/>
          <p:cNvSpPr/>
          <p:nvPr>
            <p:custDataLst>
              <p:tags r:id="rId28"/>
            </p:custDataLst>
          </p:nvPr>
        </p:nvSpPr>
        <p:spPr>
          <a:xfrm>
            <a:off x="5186766" y="292331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4</a:t>
            </a:r>
          </a:p>
        </p:txBody>
      </p:sp>
      <p:sp>
        <p:nvSpPr>
          <p:cNvPr id="30" name="Freeform 29"/>
          <p:cNvSpPr/>
          <p:nvPr>
            <p:custDataLst>
              <p:tags r:id="rId29"/>
            </p:custDataLst>
          </p:nvPr>
        </p:nvSpPr>
        <p:spPr>
          <a:xfrm>
            <a:off x="3238235" y="1227287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1</a:t>
            </a:r>
          </a:p>
        </p:txBody>
      </p:sp>
      <p:sp>
        <p:nvSpPr>
          <p:cNvPr id="31" name="Freeform 30"/>
          <p:cNvSpPr/>
          <p:nvPr>
            <p:custDataLst>
              <p:tags r:id="rId30"/>
            </p:custDataLst>
          </p:nvPr>
        </p:nvSpPr>
        <p:spPr>
          <a:xfrm>
            <a:off x="3238235" y="292331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4</a:t>
            </a:r>
          </a:p>
        </p:txBody>
      </p:sp>
      <p:cxnSp>
        <p:nvCxnSpPr>
          <p:cNvPr id="32" name="Straight Arrow Connector 31"/>
          <p:cNvCxnSpPr>
            <a:stCxn id="8" idx="10"/>
            <a:endCxn id="6" idx="3"/>
          </p:cNvCxnSpPr>
          <p:nvPr>
            <p:custDataLst>
              <p:tags r:id="rId31"/>
            </p:custDataLst>
          </p:nvPr>
        </p:nvCxnSpPr>
        <p:spPr>
          <a:xfrm>
            <a:off x="2076121" y="622350"/>
            <a:ext cx="1317634" cy="0"/>
          </a:xfrm>
          <a:prstGeom prst="straightConnector1">
            <a:avLst/>
          </a:prstGeom>
          <a:noFill/>
          <a:ln w="36720">
            <a:solidFill>
              <a:srgbClr val="008080"/>
            </a:solidFill>
            <a:custDash>
              <a:ds d="197000" sp="197000"/>
            </a:custDash>
          </a:ln>
        </p:spPr>
      </p:cxnSp>
      <p:cxnSp>
        <p:nvCxnSpPr>
          <p:cNvPr id="33" name="Straight Arrow Connector 32"/>
          <p:cNvCxnSpPr/>
          <p:nvPr>
            <p:custDataLst>
              <p:tags r:id="rId32"/>
            </p:custDataLst>
          </p:nvPr>
        </p:nvCxnSpPr>
        <p:spPr>
          <a:xfrm>
            <a:off x="4015834" y="622350"/>
            <a:ext cx="1326207" cy="0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cxnSp>
        <p:nvCxnSpPr>
          <p:cNvPr id="34" name="Straight Arrow Connector 33"/>
          <p:cNvCxnSpPr>
            <a:stCxn id="7" idx="10"/>
            <a:endCxn id="4" idx="6"/>
          </p:cNvCxnSpPr>
          <p:nvPr>
            <p:custDataLst>
              <p:tags r:id="rId33"/>
            </p:custDataLst>
          </p:nvPr>
        </p:nvCxnSpPr>
        <p:spPr>
          <a:xfrm>
            <a:off x="2076121" y="2333070"/>
            <a:ext cx="1317634" cy="0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35" name="Straight Arrow Connector 34"/>
          <p:cNvCxnSpPr>
            <a:endCxn id="3" idx="6"/>
          </p:cNvCxnSpPr>
          <p:nvPr>
            <p:custDataLst>
              <p:tags r:id="rId34"/>
            </p:custDataLst>
          </p:nvPr>
        </p:nvCxnSpPr>
        <p:spPr>
          <a:xfrm>
            <a:off x="4015834" y="2333070"/>
            <a:ext cx="1326207" cy="0"/>
          </a:xfrm>
          <a:prstGeom prst="straightConnector1">
            <a:avLst/>
          </a:prstGeom>
          <a:noFill/>
          <a:ln w="36720">
            <a:solidFill>
              <a:srgbClr val="FF0000"/>
            </a:solidFill>
            <a:custDash>
              <a:ds d="197000" sp="197000"/>
            </a:custDash>
            <a:headEnd type="arrow"/>
          </a:ln>
        </p:spPr>
      </p:cxnSp>
      <p:cxnSp>
        <p:nvCxnSpPr>
          <p:cNvPr id="36" name="Straight Arrow Connector 35"/>
          <p:cNvCxnSpPr>
            <a:stCxn id="5" idx="10"/>
            <a:endCxn id="2" idx="6"/>
          </p:cNvCxnSpPr>
          <p:nvPr>
            <p:custDataLst>
              <p:tags r:id="rId35"/>
            </p:custDataLst>
          </p:nvPr>
        </p:nvCxnSpPr>
        <p:spPr>
          <a:xfrm>
            <a:off x="2076121" y="4043790"/>
            <a:ext cx="1317634" cy="0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cxnSp>
        <p:nvCxnSpPr>
          <p:cNvPr id="37" name="Straight Arrow Connector 36"/>
          <p:cNvCxnSpPr>
            <a:endCxn id="19" idx="6"/>
          </p:cNvCxnSpPr>
          <p:nvPr>
            <p:custDataLst>
              <p:tags r:id="rId36"/>
            </p:custDataLst>
          </p:nvPr>
        </p:nvCxnSpPr>
        <p:spPr>
          <a:xfrm>
            <a:off x="4015834" y="4043790"/>
            <a:ext cx="1326207" cy="0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cxnSp>
        <p:nvCxnSpPr>
          <p:cNvPr id="38" name="Straight Arrow Connector 37"/>
          <p:cNvCxnSpPr>
            <a:stCxn id="8" idx="8"/>
          </p:cNvCxnSpPr>
          <p:nvPr>
            <p:custDataLst>
              <p:tags r:id="rId37"/>
            </p:custDataLst>
          </p:nvPr>
        </p:nvCxnSpPr>
        <p:spPr>
          <a:xfrm>
            <a:off x="1765080" y="933390"/>
            <a:ext cx="0" cy="1088641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39" name="Straight Arrow Connector 38"/>
          <p:cNvCxnSpPr/>
          <p:nvPr>
            <p:custDataLst>
              <p:tags r:id="rId38"/>
            </p:custDataLst>
          </p:nvPr>
        </p:nvCxnSpPr>
        <p:spPr>
          <a:xfrm>
            <a:off x="1765080" y="2644111"/>
            <a:ext cx="0" cy="1088639"/>
          </a:xfrm>
          <a:prstGeom prst="straightConnector1">
            <a:avLst/>
          </a:prstGeom>
          <a:noFill/>
          <a:ln w="36720">
            <a:solidFill>
              <a:srgbClr val="FF0000"/>
            </a:solidFill>
            <a:custDash>
              <a:ds d="197000" sp="197000"/>
            </a:custDash>
            <a:headEnd type="arrow"/>
          </a:ln>
        </p:spPr>
      </p:cxnSp>
      <p:cxnSp>
        <p:nvCxnSpPr>
          <p:cNvPr id="40" name="Straight Arrow Connector 39"/>
          <p:cNvCxnSpPr>
            <a:stCxn id="2" idx="4"/>
          </p:cNvCxnSpPr>
          <p:nvPr>
            <p:custDataLst>
              <p:tags r:id="rId39"/>
            </p:custDataLst>
          </p:nvPr>
        </p:nvCxnSpPr>
        <p:spPr>
          <a:xfrm flipV="1">
            <a:off x="3704795" y="2644111"/>
            <a:ext cx="0" cy="1088639"/>
          </a:xfrm>
          <a:prstGeom prst="straightConnector1">
            <a:avLst/>
          </a:prstGeom>
          <a:noFill/>
          <a:ln w="36720">
            <a:solidFill>
              <a:srgbClr val="FF0000"/>
            </a:solidFill>
            <a:custDash>
              <a:ds d="197000" sp="197000"/>
            </a:custDash>
            <a:tailEnd type="arrow"/>
          </a:ln>
        </p:spPr>
      </p:cxnSp>
      <p:cxnSp>
        <p:nvCxnSpPr>
          <p:cNvPr id="41" name="Straight Arrow Connector 40"/>
          <p:cNvCxnSpPr>
            <a:endCxn id="6" idx="8"/>
          </p:cNvCxnSpPr>
          <p:nvPr>
            <p:custDataLst>
              <p:tags r:id="rId40"/>
            </p:custDataLst>
          </p:nvPr>
        </p:nvCxnSpPr>
        <p:spPr>
          <a:xfrm flipV="1">
            <a:off x="3704795" y="933390"/>
            <a:ext cx="0" cy="1088641"/>
          </a:xfrm>
          <a:prstGeom prst="straightConnector1">
            <a:avLst/>
          </a:prstGeom>
          <a:noFill/>
          <a:ln w="36720">
            <a:solidFill>
              <a:srgbClr val="FF0000"/>
            </a:solidFill>
            <a:custDash>
              <a:ds d="197000" sp="197000"/>
            </a:custDash>
            <a:headEnd type="arrow"/>
          </a:ln>
        </p:spPr>
      </p:cxnSp>
      <p:cxnSp>
        <p:nvCxnSpPr>
          <p:cNvPr id="42" name="Straight Arrow Connector 41"/>
          <p:cNvCxnSpPr>
            <a:stCxn id="18" idx="8"/>
          </p:cNvCxnSpPr>
          <p:nvPr>
            <p:custDataLst>
              <p:tags r:id="rId41"/>
            </p:custDataLst>
          </p:nvPr>
        </p:nvCxnSpPr>
        <p:spPr>
          <a:xfrm>
            <a:off x="5653080" y="933390"/>
            <a:ext cx="0" cy="1088641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cxnSp>
        <p:nvCxnSpPr>
          <p:cNvPr id="43" name="Straight Arrow Connector 42"/>
          <p:cNvCxnSpPr>
            <a:endCxn id="19" idx="4"/>
          </p:cNvCxnSpPr>
          <p:nvPr>
            <p:custDataLst>
              <p:tags r:id="rId42"/>
            </p:custDataLst>
          </p:nvPr>
        </p:nvCxnSpPr>
        <p:spPr>
          <a:xfrm>
            <a:off x="5653080" y="2644111"/>
            <a:ext cx="0" cy="1088639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sp>
        <p:nvSpPr>
          <p:cNvPr id="44" name="Straight Connector 43"/>
          <p:cNvSpPr/>
          <p:nvPr>
            <p:custDataLst>
              <p:tags r:id="rId43"/>
            </p:custDataLst>
          </p:nvPr>
        </p:nvSpPr>
        <p:spPr>
          <a:xfrm>
            <a:off x="6741720" y="311310"/>
            <a:ext cx="933120" cy="0"/>
          </a:xfrm>
          <a:prstGeom prst="line">
            <a:avLst/>
          </a:prstGeom>
          <a:noFill/>
          <a:ln w="54720">
            <a:solidFill>
              <a:srgbClr val="000000"/>
            </a:solidFill>
            <a:prstDash val="solid"/>
          </a:ln>
        </p:spPr>
        <p:txBody>
          <a:bodyPr vert="horz" wrap="none" lIns="79597" tIns="48983" rIns="79597" bIns="48983" anchor="ctr" compatLnSpc="0"/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5" name="Freeform 44"/>
          <p:cNvSpPr/>
          <p:nvPr>
            <p:custDataLst>
              <p:tags r:id="rId44"/>
            </p:custDataLst>
          </p:nvPr>
        </p:nvSpPr>
        <p:spPr>
          <a:xfrm>
            <a:off x="6897240" y="4668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B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5?</a:t>
            </a:r>
          </a:p>
        </p:txBody>
      </p:sp>
      <p:sp>
        <p:nvSpPr>
          <p:cNvPr id="46" name="Freeform 45"/>
          <p:cNvSpPr/>
          <p:nvPr>
            <p:custDataLst>
              <p:tags r:id="rId45"/>
            </p:custDataLst>
          </p:nvPr>
        </p:nvSpPr>
        <p:spPr>
          <a:xfrm>
            <a:off x="6897240" y="27996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G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12?</a:t>
            </a:r>
          </a:p>
        </p:txBody>
      </p:sp>
      <p:sp>
        <p:nvSpPr>
          <p:cNvPr id="47" name="Freeform 46"/>
          <p:cNvSpPr/>
          <p:nvPr>
            <p:custDataLst>
              <p:tags r:id="rId46"/>
            </p:custDataLst>
          </p:nvPr>
        </p:nvSpPr>
        <p:spPr>
          <a:xfrm>
            <a:off x="6897240" y="12444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H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8?</a:t>
            </a:r>
          </a:p>
        </p:txBody>
      </p:sp>
      <p:sp>
        <p:nvSpPr>
          <p:cNvPr id="48" name="Freeform 47"/>
          <p:cNvSpPr/>
          <p:nvPr>
            <p:custDataLst>
              <p:tags r:id="rId47"/>
            </p:custDataLst>
          </p:nvPr>
        </p:nvSpPr>
        <p:spPr>
          <a:xfrm>
            <a:off x="6897240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F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11?</a:t>
            </a:r>
          </a:p>
        </p:txBody>
      </p:sp>
      <p:sp>
        <p:nvSpPr>
          <p:cNvPr id="49" name="Freeform 48"/>
          <p:cNvSpPr/>
          <p:nvPr>
            <p:custDataLst>
              <p:tags r:id="rId48"/>
            </p:custDataLst>
          </p:nvPr>
        </p:nvSpPr>
        <p:spPr>
          <a:xfrm>
            <a:off x="3090062" y="270"/>
            <a:ext cx="1244160" cy="124416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noFill/>
          <a:ln w="54720">
            <a:solidFill>
              <a:srgbClr val="0000FF"/>
            </a:solidFill>
            <a:prstDash val="solid"/>
          </a:ln>
        </p:spPr>
        <p:txBody>
          <a:bodyPr vert="horz" wrap="none" lIns="79597" tIns="48983" rIns="79597" bIns="48983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0" name="Freeform 49"/>
          <p:cNvSpPr/>
          <p:nvPr>
            <p:custDataLst>
              <p:tags r:id="rId49"/>
            </p:custDataLst>
          </p:nvPr>
        </p:nvSpPr>
        <p:spPr>
          <a:xfrm>
            <a:off x="5187011" y="2923558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FF"/>
          </a:solidFill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7</a:t>
            </a:r>
          </a:p>
        </p:txBody>
      </p:sp>
      <p:sp>
        <p:nvSpPr>
          <p:cNvPr id="51" name="Freeform 50"/>
          <p:cNvSpPr/>
          <p:nvPr>
            <p:custDataLst>
              <p:tags r:id="rId50"/>
            </p:custDataLst>
          </p:nvPr>
        </p:nvSpPr>
        <p:spPr>
          <a:xfrm>
            <a:off x="5187011" y="122753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FF"/>
          </a:solidFill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270454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/>
          <p:cNvSpPr/>
          <p:nvPr>
            <p:custDataLst>
              <p:tags r:id="rId1"/>
            </p:custDataLst>
          </p:nvPr>
        </p:nvSpPr>
        <p:spPr>
          <a:xfrm>
            <a:off x="3393755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H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3" name="Freeform 2"/>
          <p:cNvSpPr/>
          <p:nvPr>
            <p:custDataLst>
              <p:tags r:id="rId2"/>
            </p:custDataLst>
          </p:nvPr>
        </p:nvSpPr>
        <p:spPr>
          <a:xfrm>
            <a:off x="5342040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F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4" name="Freeform 3"/>
          <p:cNvSpPr/>
          <p:nvPr>
            <p:custDataLst>
              <p:tags r:id="rId3"/>
            </p:custDataLst>
          </p:nvPr>
        </p:nvSpPr>
        <p:spPr>
          <a:xfrm>
            <a:off x="3393755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E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5" name="Freeform 4"/>
          <p:cNvSpPr/>
          <p:nvPr>
            <p:custDataLst>
              <p:tags r:id="rId4"/>
            </p:custDataLst>
          </p:nvPr>
        </p:nvSpPr>
        <p:spPr>
          <a:xfrm>
            <a:off x="1454040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G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6" name="Freeform 5"/>
          <p:cNvSpPr/>
          <p:nvPr>
            <p:custDataLst>
              <p:tags r:id="rId5"/>
            </p:custDataLst>
          </p:nvPr>
        </p:nvSpPr>
        <p:spPr>
          <a:xfrm>
            <a:off x="3393755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B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7" name="Freeform 6"/>
          <p:cNvSpPr/>
          <p:nvPr>
            <p:custDataLst>
              <p:tags r:id="rId6"/>
            </p:custDataLst>
          </p:nvPr>
        </p:nvSpPr>
        <p:spPr>
          <a:xfrm>
            <a:off x="1454040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D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8" name="Freeform 7"/>
          <p:cNvSpPr/>
          <p:nvPr>
            <p:custDataLst>
              <p:tags r:id="rId7"/>
            </p:custDataLst>
          </p:nvPr>
        </p:nvSpPr>
        <p:spPr>
          <a:xfrm>
            <a:off x="1454040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A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9" name="Freeform 8"/>
          <p:cNvSpPr/>
          <p:nvPr>
            <p:custDataLst>
              <p:tags r:id="rId8"/>
            </p:custDataLst>
          </p:nvPr>
        </p:nvSpPr>
        <p:spPr>
          <a:xfrm>
            <a:off x="3393998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B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5?</a:t>
            </a:r>
          </a:p>
        </p:txBody>
      </p:sp>
      <p:sp>
        <p:nvSpPr>
          <p:cNvPr id="10" name="Freeform 9"/>
          <p:cNvSpPr/>
          <p:nvPr>
            <p:custDataLst>
              <p:tags r:id="rId9"/>
            </p:custDataLst>
          </p:nvPr>
        </p:nvSpPr>
        <p:spPr>
          <a:xfrm>
            <a:off x="1454285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A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0</a:t>
            </a:r>
          </a:p>
        </p:txBody>
      </p:sp>
      <p:sp>
        <p:nvSpPr>
          <p:cNvPr id="11" name="Freeform 10"/>
          <p:cNvSpPr/>
          <p:nvPr>
            <p:custDataLst>
              <p:tags r:id="rId10"/>
            </p:custDataLst>
          </p:nvPr>
        </p:nvSpPr>
        <p:spPr>
          <a:xfrm>
            <a:off x="5342285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C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2" name="Freeform 11"/>
          <p:cNvSpPr/>
          <p:nvPr>
            <p:custDataLst>
              <p:tags r:id="rId11"/>
            </p:custDataLst>
          </p:nvPr>
        </p:nvSpPr>
        <p:spPr>
          <a:xfrm>
            <a:off x="1454285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D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3</a:t>
            </a:r>
          </a:p>
        </p:txBody>
      </p:sp>
      <p:sp>
        <p:nvSpPr>
          <p:cNvPr id="13" name="Freeform 12"/>
          <p:cNvSpPr/>
          <p:nvPr>
            <p:custDataLst>
              <p:tags r:id="rId12"/>
            </p:custDataLst>
          </p:nvPr>
        </p:nvSpPr>
        <p:spPr>
          <a:xfrm>
            <a:off x="3393998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E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4</a:t>
            </a:r>
          </a:p>
        </p:txBody>
      </p:sp>
      <p:sp>
        <p:nvSpPr>
          <p:cNvPr id="14" name="Freeform 13"/>
          <p:cNvSpPr/>
          <p:nvPr>
            <p:custDataLst>
              <p:tags r:id="rId13"/>
            </p:custDataLst>
          </p:nvPr>
        </p:nvSpPr>
        <p:spPr>
          <a:xfrm>
            <a:off x="3393998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H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8?</a:t>
            </a:r>
          </a:p>
        </p:txBody>
      </p:sp>
      <p:sp>
        <p:nvSpPr>
          <p:cNvPr id="15" name="Freeform 14"/>
          <p:cNvSpPr/>
          <p:nvPr>
            <p:custDataLst>
              <p:tags r:id="rId14"/>
            </p:custDataLst>
          </p:nvPr>
        </p:nvSpPr>
        <p:spPr>
          <a:xfrm>
            <a:off x="1454285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G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12?</a:t>
            </a:r>
          </a:p>
        </p:txBody>
      </p:sp>
      <p:sp>
        <p:nvSpPr>
          <p:cNvPr id="16" name="Freeform 15"/>
          <p:cNvSpPr/>
          <p:nvPr>
            <p:custDataLst>
              <p:tags r:id="rId15"/>
            </p:custDataLst>
          </p:nvPr>
        </p:nvSpPr>
        <p:spPr>
          <a:xfrm>
            <a:off x="5342285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F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11?</a:t>
            </a:r>
          </a:p>
        </p:txBody>
      </p:sp>
      <p:sp>
        <p:nvSpPr>
          <p:cNvPr id="17" name="Freeform 16"/>
          <p:cNvSpPr/>
          <p:nvPr>
            <p:custDataLst>
              <p:tags r:id="rId16"/>
            </p:custDataLst>
          </p:nvPr>
        </p:nvSpPr>
        <p:spPr>
          <a:xfrm>
            <a:off x="5342285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I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8" name="Freeform 17"/>
          <p:cNvSpPr/>
          <p:nvPr>
            <p:custDataLst>
              <p:tags r:id="rId17"/>
            </p:custDataLst>
          </p:nvPr>
        </p:nvSpPr>
        <p:spPr>
          <a:xfrm>
            <a:off x="5342040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C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9" name="Freeform 18"/>
          <p:cNvSpPr/>
          <p:nvPr>
            <p:custDataLst>
              <p:tags r:id="rId18"/>
            </p:custDataLst>
          </p:nvPr>
        </p:nvSpPr>
        <p:spPr>
          <a:xfrm>
            <a:off x="5342040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I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20" name="Freeform 19"/>
          <p:cNvSpPr/>
          <p:nvPr>
            <p:custDataLst>
              <p:tags r:id="rId19"/>
            </p:custDataLst>
          </p:nvPr>
        </p:nvSpPr>
        <p:spPr>
          <a:xfrm>
            <a:off x="2434919" y="32723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6</a:t>
            </a:r>
          </a:p>
        </p:txBody>
      </p:sp>
      <p:sp>
        <p:nvSpPr>
          <p:cNvPr id="21" name="Freeform 20"/>
          <p:cNvSpPr/>
          <p:nvPr>
            <p:custDataLst>
              <p:tags r:id="rId20"/>
            </p:custDataLst>
          </p:nvPr>
        </p:nvSpPr>
        <p:spPr>
          <a:xfrm>
            <a:off x="2434919" y="374867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2</a:t>
            </a:r>
          </a:p>
        </p:txBody>
      </p:sp>
      <p:sp>
        <p:nvSpPr>
          <p:cNvPr id="22" name="Freeform 21"/>
          <p:cNvSpPr/>
          <p:nvPr>
            <p:custDataLst>
              <p:tags r:id="rId21"/>
            </p:custDataLst>
          </p:nvPr>
        </p:nvSpPr>
        <p:spPr>
          <a:xfrm>
            <a:off x="2434919" y="203795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1</a:t>
            </a:r>
          </a:p>
        </p:txBody>
      </p:sp>
      <p:sp>
        <p:nvSpPr>
          <p:cNvPr id="23" name="Freeform 22"/>
          <p:cNvSpPr/>
          <p:nvPr>
            <p:custDataLst>
              <p:tags r:id="rId22"/>
            </p:custDataLst>
          </p:nvPr>
        </p:nvSpPr>
        <p:spPr>
          <a:xfrm>
            <a:off x="4270544" y="32723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3</a:t>
            </a:r>
          </a:p>
        </p:txBody>
      </p:sp>
      <p:sp>
        <p:nvSpPr>
          <p:cNvPr id="24" name="Freeform 23"/>
          <p:cNvSpPr/>
          <p:nvPr>
            <p:custDataLst>
              <p:tags r:id="rId23"/>
            </p:custDataLst>
          </p:nvPr>
        </p:nvSpPr>
        <p:spPr>
          <a:xfrm>
            <a:off x="4270544" y="374867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5</a:t>
            </a:r>
          </a:p>
        </p:txBody>
      </p:sp>
      <p:sp>
        <p:nvSpPr>
          <p:cNvPr id="25" name="Freeform 24"/>
          <p:cNvSpPr/>
          <p:nvPr>
            <p:custDataLst>
              <p:tags r:id="rId24"/>
            </p:custDataLst>
          </p:nvPr>
        </p:nvSpPr>
        <p:spPr>
          <a:xfrm>
            <a:off x="4270544" y="203795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7</a:t>
            </a:r>
          </a:p>
        </p:txBody>
      </p:sp>
      <p:sp>
        <p:nvSpPr>
          <p:cNvPr id="26" name="Freeform 25"/>
          <p:cNvSpPr/>
          <p:nvPr>
            <p:custDataLst>
              <p:tags r:id="rId25"/>
            </p:custDataLst>
          </p:nvPr>
        </p:nvSpPr>
        <p:spPr>
          <a:xfrm>
            <a:off x="1298521" y="1227287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3</a:t>
            </a:r>
          </a:p>
        </p:txBody>
      </p:sp>
      <p:sp>
        <p:nvSpPr>
          <p:cNvPr id="27" name="Freeform 26"/>
          <p:cNvSpPr/>
          <p:nvPr>
            <p:custDataLst>
              <p:tags r:id="rId26"/>
            </p:custDataLst>
          </p:nvPr>
        </p:nvSpPr>
        <p:spPr>
          <a:xfrm>
            <a:off x="1298521" y="292331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9</a:t>
            </a:r>
          </a:p>
        </p:txBody>
      </p:sp>
      <p:sp>
        <p:nvSpPr>
          <p:cNvPr id="28" name="Freeform 27"/>
          <p:cNvSpPr/>
          <p:nvPr>
            <p:custDataLst>
              <p:tags r:id="rId27"/>
            </p:custDataLst>
          </p:nvPr>
        </p:nvSpPr>
        <p:spPr>
          <a:xfrm>
            <a:off x="5186766" y="1227287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2</a:t>
            </a:r>
          </a:p>
        </p:txBody>
      </p:sp>
      <p:sp>
        <p:nvSpPr>
          <p:cNvPr id="29" name="Freeform 28"/>
          <p:cNvSpPr/>
          <p:nvPr>
            <p:custDataLst>
              <p:tags r:id="rId28"/>
            </p:custDataLst>
          </p:nvPr>
        </p:nvSpPr>
        <p:spPr>
          <a:xfrm>
            <a:off x="5186766" y="292331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4</a:t>
            </a:r>
          </a:p>
        </p:txBody>
      </p:sp>
      <p:sp>
        <p:nvSpPr>
          <p:cNvPr id="30" name="Freeform 29"/>
          <p:cNvSpPr/>
          <p:nvPr>
            <p:custDataLst>
              <p:tags r:id="rId29"/>
            </p:custDataLst>
          </p:nvPr>
        </p:nvSpPr>
        <p:spPr>
          <a:xfrm>
            <a:off x="3238235" y="1227287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1</a:t>
            </a:r>
          </a:p>
        </p:txBody>
      </p:sp>
      <p:sp>
        <p:nvSpPr>
          <p:cNvPr id="31" name="Freeform 30"/>
          <p:cNvSpPr/>
          <p:nvPr>
            <p:custDataLst>
              <p:tags r:id="rId30"/>
            </p:custDataLst>
          </p:nvPr>
        </p:nvSpPr>
        <p:spPr>
          <a:xfrm>
            <a:off x="3238235" y="292331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4</a:t>
            </a:r>
          </a:p>
        </p:txBody>
      </p:sp>
      <p:cxnSp>
        <p:nvCxnSpPr>
          <p:cNvPr id="32" name="Straight Arrow Connector 31"/>
          <p:cNvCxnSpPr>
            <a:stCxn id="8" idx="10"/>
            <a:endCxn id="6" idx="3"/>
          </p:cNvCxnSpPr>
          <p:nvPr>
            <p:custDataLst>
              <p:tags r:id="rId31"/>
            </p:custDataLst>
          </p:nvPr>
        </p:nvCxnSpPr>
        <p:spPr>
          <a:xfrm>
            <a:off x="2076121" y="622350"/>
            <a:ext cx="1317634" cy="0"/>
          </a:xfrm>
          <a:prstGeom prst="straightConnector1">
            <a:avLst/>
          </a:prstGeom>
          <a:noFill/>
          <a:ln w="36720">
            <a:solidFill>
              <a:srgbClr val="008080"/>
            </a:solidFill>
            <a:custDash>
              <a:ds d="197000" sp="197000"/>
            </a:custDash>
          </a:ln>
        </p:spPr>
      </p:cxnSp>
      <p:cxnSp>
        <p:nvCxnSpPr>
          <p:cNvPr id="33" name="Straight Arrow Connector 32"/>
          <p:cNvCxnSpPr/>
          <p:nvPr>
            <p:custDataLst>
              <p:tags r:id="rId32"/>
            </p:custDataLst>
          </p:nvPr>
        </p:nvCxnSpPr>
        <p:spPr>
          <a:xfrm>
            <a:off x="4015834" y="622350"/>
            <a:ext cx="1326207" cy="0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cxnSp>
        <p:nvCxnSpPr>
          <p:cNvPr id="34" name="Straight Arrow Connector 33"/>
          <p:cNvCxnSpPr>
            <a:stCxn id="7" idx="10"/>
            <a:endCxn id="4" idx="6"/>
          </p:cNvCxnSpPr>
          <p:nvPr>
            <p:custDataLst>
              <p:tags r:id="rId33"/>
            </p:custDataLst>
          </p:nvPr>
        </p:nvCxnSpPr>
        <p:spPr>
          <a:xfrm>
            <a:off x="2076121" y="2333070"/>
            <a:ext cx="1317634" cy="0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35" name="Straight Arrow Connector 34"/>
          <p:cNvCxnSpPr>
            <a:endCxn id="3" idx="6"/>
          </p:cNvCxnSpPr>
          <p:nvPr>
            <p:custDataLst>
              <p:tags r:id="rId34"/>
            </p:custDataLst>
          </p:nvPr>
        </p:nvCxnSpPr>
        <p:spPr>
          <a:xfrm>
            <a:off x="4015834" y="2333070"/>
            <a:ext cx="1326207" cy="0"/>
          </a:xfrm>
          <a:prstGeom prst="straightConnector1">
            <a:avLst/>
          </a:prstGeom>
          <a:noFill/>
          <a:ln w="36720">
            <a:solidFill>
              <a:srgbClr val="FF0000"/>
            </a:solidFill>
            <a:custDash>
              <a:ds d="197000" sp="197000"/>
            </a:custDash>
            <a:headEnd type="arrow"/>
          </a:ln>
        </p:spPr>
      </p:cxnSp>
      <p:cxnSp>
        <p:nvCxnSpPr>
          <p:cNvPr id="36" name="Straight Arrow Connector 35"/>
          <p:cNvCxnSpPr>
            <a:stCxn id="5" idx="10"/>
            <a:endCxn id="2" idx="6"/>
          </p:cNvCxnSpPr>
          <p:nvPr>
            <p:custDataLst>
              <p:tags r:id="rId35"/>
            </p:custDataLst>
          </p:nvPr>
        </p:nvCxnSpPr>
        <p:spPr>
          <a:xfrm>
            <a:off x="2076121" y="4043790"/>
            <a:ext cx="1317634" cy="0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cxnSp>
        <p:nvCxnSpPr>
          <p:cNvPr id="37" name="Straight Arrow Connector 36"/>
          <p:cNvCxnSpPr>
            <a:endCxn id="19" idx="6"/>
          </p:cNvCxnSpPr>
          <p:nvPr>
            <p:custDataLst>
              <p:tags r:id="rId36"/>
            </p:custDataLst>
          </p:nvPr>
        </p:nvCxnSpPr>
        <p:spPr>
          <a:xfrm>
            <a:off x="4015834" y="4043790"/>
            <a:ext cx="1326207" cy="0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cxnSp>
        <p:nvCxnSpPr>
          <p:cNvPr id="38" name="Straight Arrow Connector 37"/>
          <p:cNvCxnSpPr>
            <a:stCxn id="8" idx="8"/>
          </p:cNvCxnSpPr>
          <p:nvPr>
            <p:custDataLst>
              <p:tags r:id="rId37"/>
            </p:custDataLst>
          </p:nvPr>
        </p:nvCxnSpPr>
        <p:spPr>
          <a:xfrm>
            <a:off x="1765080" y="933390"/>
            <a:ext cx="0" cy="1088641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39" name="Straight Arrow Connector 38"/>
          <p:cNvCxnSpPr/>
          <p:nvPr>
            <p:custDataLst>
              <p:tags r:id="rId38"/>
            </p:custDataLst>
          </p:nvPr>
        </p:nvCxnSpPr>
        <p:spPr>
          <a:xfrm>
            <a:off x="1765080" y="2644111"/>
            <a:ext cx="0" cy="1088639"/>
          </a:xfrm>
          <a:prstGeom prst="straightConnector1">
            <a:avLst/>
          </a:prstGeom>
          <a:noFill/>
          <a:ln w="36720">
            <a:solidFill>
              <a:srgbClr val="FF0000"/>
            </a:solidFill>
            <a:custDash>
              <a:ds d="197000" sp="197000"/>
            </a:custDash>
            <a:headEnd type="arrow"/>
          </a:ln>
        </p:spPr>
      </p:cxnSp>
      <p:cxnSp>
        <p:nvCxnSpPr>
          <p:cNvPr id="40" name="Straight Arrow Connector 39"/>
          <p:cNvCxnSpPr>
            <a:stCxn id="2" idx="4"/>
          </p:cNvCxnSpPr>
          <p:nvPr>
            <p:custDataLst>
              <p:tags r:id="rId39"/>
            </p:custDataLst>
          </p:nvPr>
        </p:nvCxnSpPr>
        <p:spPr>
          <a:xfrm flipV="1">
            <a:off x="3704795" y="2644111"/>
            <a:ext cx="0" cy="1088639"/>
          </a:xfrm>
          <a:prstGeom prst="straightConnector1">
            <a:avLst/>
          </a:prstGeom>
          <a:noFill/>
          <a:ln w="36720">
            <a:solidFill>
              <a:srgbClr val="FF0000"/>
            </a:solidFill>
            <a:custDash>
              <a:ds d="197000" sp="197000"/>
            </a:custDash>
            <a:tailEnd type="arrow"/>
          </a:ln>
        </p:spPr>
      </p:cxnSp>
      <p:cxnSp>
        <p:nvCxnSpPr>
          <p:cNvPr id="41" name="Straight Arrow Connector 40"/>
          <p:cNvCxnSpPr>
            <a:endCxn id="6" idx="8"/>
          </p:cNvCxnSpPr>
          <p:nvPr>
            <p:custDataLst>
              <p:tags r:id="rId40"/>
            </p:custDataLst>
          </p:nvPr>
        </p:nvCxnSpPr>
        <p:spPr>
          <a:xfrm flipV="1">
            <a:off x="3704795" y="933390"/>
            <a:ext cx="0" cy="1088641"/>
          </a:xfrm>
          <a:prstGeom prst="straightConnector1">
            <a:avLst/>
          </a:prstGeom>
          <a:noFill/>
          <a:ln w="36720">
            <a:solidFill>
              <a:srgbClr val="FF0000"/>
            </a:solidFill>
            <a:custDash>
              <a:ds d="197000" sp="197000"/>
            </a:custDash>
            <a:headEnd type="arrow"/>
          </a:ln>
        </p:spPr>
      </p:cxnSp>
      <p:cxnSp>
        <p:nvCxnSpPr>
          <p:cNvPr id="42" name="Straight Arrow Connector 41"/>
          <p:cNvCxnSpPr>
            <a:stCxn id="18" idx="8"/>
          </p:cNvCxnSpPr>
          <p:nvPr>
            <p:custDataLst>
              <p:tags r:id="rId41"/>
            </p:custDataLst>
          </p:nvPr>
        </p:nvCxnSpPr>
        <p:spPr>
          <a:xfrm>
            <a:off x="5653080" y="933390"/>
            <a:ext cx="0" cy="1088641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cxnSp>
        <p:nvCxnSpPr>
          <p:cNvPr id="43" name="Straight Arrow Connector 42"/>
          <p:cNvCxnSpPr>
            <a:endCxn id="19" idx="4"/>
          </p:cNvCxnSpPr>
          <p:nvPr>
            <p:custDataLst>
              <p:tags r:id="rId42"/>
            </p:custDataLst>
          </p:nvPr>
        </p:nvCxnSpPr>
        <p:spPr>
          <a:xfrm>
            <a:off x="5653080" y="2644111"/>
            <a:ext cx="0" cy="1088639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sp>
        <p:nvSpPr>
          <p:cNvPr id="44" name="Straight Connector 43"/>
          <p:cNvSpPr/>
          <p:nvPr>
            <p:custDataLst>
              <p:tags r:id="rId43"/>
            </p:custDataLst>
          </p:nvPr>
        </p:nvSpPr>
        <p:spPr>
          <a:xfrm>
            <a:off x="6741720" y="311310"/>
            <a:ext cx="933120" cy="0"/>
          </a:xfrm>
          <a:prstGeom prst="line">
            <a:avLst/>
          </a:prstGeom>
          <a:noFill/>
          <a:ln w="54720">
            <a:solidFill>
              <a:srgbClr val="000000"/>
            </a:solidFill>
            <a:prstDash val="solid"/>
          </a:ln>
        </p:spPr>
        <p:txBody>
          <a:bodyPr vert="horz" wrap="none" lIns="79597" tIns="48983" rIns="79597" bIns="48983" anchor="ctr" compatLnSpc="0"/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5" name="Freeform 44"/>
          <p:cNvSpPr/>
          <p:nvPr>
            <p:custDataLst>
              <p:tags r:id="rId44"/>
            </p:custDataLst>
          </p:nvPr>
        </p:nvSpPr>
        <p:spPr>
          <a:xfrm>
            <a:off x="6897240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G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12?</a:t>
            </a:r>
          </a:p>
        </p:txBody>
      </p:sp>
      <p:sp>
        <p:nvSpPr>
          <p:cNvPr id="46" name="Freeform 45"/>
          <p:cNvSpPr/>
          <p:nvPr>
            <p:custDataLst>
              <p:tags r:id="rId45"/>
            </p:custDataLst>
          </p:nvPr>
        </p:nvSpPr>
        <p:spPr>
          <a:xfrm>
            <a:off x="6897240" y="4668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H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8?</a:t>
            </a:r>
          </a:p>
        </p:txBody>
      </p:sp>
      <p:sp>
        <p:nvSpPr>
          <p:cNvPr id="47" name="Freeform 46"/>
          <p:cNvSpPr/>
          <p:nvPr>
            <p:custDataLst>
              <p:tags r:id="rId46"/>
            </p:custDataLst>
          </p:nvPr>
        </p:nvSpPr>
        <p:spPr>
          <a:xfrm>
            <a:off x="6897240" y="12444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F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11?</a:t>
            </a:r>
          </a:p>
        </p:txBody>
      </p:sp>
      <p:sp>
        <p:nvSpPr>
          <p:cNvPr id="48" name="Freeform 47"/>
          <p:cNvSpPr/>
          <p:nvPr>
            <p:custDataLst>
              <p:tags r:id="rId47"/>
            </p:custDataLst>
          </p:nvPr>
        </p:nvSpPr>
        <p:spPr>
          <a:xfrm>
            <a:off x="3090062" y="270"/>
            <a:ext cx="1244160" cy="124416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noFill/>
          <a:ln w="54720">
            <a:solidFill>
              <a:srgbClr val="0000FF"/>
            </a:solidFill>
            <a:prstDash val="solid"/>
          </a:ln>
        </p:spPr>
        <p:txBody>
          <a:bodyPr vert="horz" wrap="none" lIns="79597" tIns="48983" rIns="79597" bIns="48983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9" name="Freeform 48"/>
          <p:cNvSpPr/>
          <p:nvPr>
            <p:custDataLst>
              <p:tags r:id="rId48"/>
            </p:custDataLst>
          </p:nvPr>
        </p:nvSpPr>
        <p:spPr>
          <a:xfrm>
            <a:off x="5187011" y="2923558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FF"/>
          </a:solidFill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7</a:t>
            </a:r>
          </a:p>
        </p:txBody>
      </p:sp>
      <p:sp>
        <p:nvSpPr>
          <p:cNvPr id="50" name="Freeform 49"/>
          <p:cNvSpPr/>
          <p:nvPr>
            <p:custDataLst>
              <p:tags r:id="rId49"/>
            </p:custDataLst>
          </p:nvPr>
        </p:nvSpPr>
        <p:spPr>
          <a:xfrm>
            <a:off x="5187011" y="122753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FF"/>
          </a:solidFill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142823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/>
          <p:cNvSpPr/>
          <p:nvPr>
            <p:custDataLst>
              <p:tags r:id="rId1"/>
            </p:custDataLst>
          </p:nvPr>
        </p:nvSpPr>
        <p:spPr>
          <a:xfrm>
            <a:off x="3393755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H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3" name="Freeform 2"/>
          <p:cNvSpPr/>
          <p:nvPr>
            <p:custDataLst>
              <p:tags r:id="rId2"/>
            </p:custDataLst>
          </p:nvPr>
        </p:nvSpPr>
        <p:spPr>
          <a:xfrm>
            <a:off x="5342040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F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4" name="Freeform 3"/>
          <p:cNvSpPr/>
          <p:nvPr>
            <p:custDataLst>
              <p:tags r:id="rId3"/>
            </p:custDataLst>
          </p:nvPr>
        </p:nvSpPr>
        <p:spPr>
          <a:xfrm>
            <a:off x="3393755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E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5" name="Freeform 4"/>
          <p:cNvSpPr/>
          <p:nvPr>
            <p:custDataLst>
              <p:tags r:id="rId4"/>
            </p:custDataLst>
          </p:nvPr>
        </p:nvSpPr>
        <p:spPr>
          <a:xfrm>
            <a:off x="1454040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G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6" name="Freeform 5"/>
          <p:cNvSpPr/>
          <p:nvPr>
            <p:custDataLst>
              <p:tags r:id="rId5"/>
            </p:custDataLst>
          </p:nvPr>
        </p:nvSpPr>
        <p:spPr>
          <a:xfrm>
            <a:off x="3393755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B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7" name="Freeform 6"/>
          <p:cNvSpPr/>
          <p:nvPr>
            <p:custDataLst>
              <p:tags r:id="rId6"/>
            </p:custDataLst>
          </p:nvPr>
        </p:nvSpPr>
        <p:spPr>
          <a:xfrm>
            <a:off x="1454040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D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8" name="Freeform 7"/>
          <p:cNvSpPr/>
          <p:nvPr>
            <p:custDataLst>
              <p:tags r:id="rId7"/>
            </p:custDataLst>
          </p:nvPr>
        </p:nvSpPr>
        <p:spPr>
          <a:xfrm>
            <a:off x="1454040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A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9" name="Freeform 8"/>
          <p:cNvSpPr/>
          <p:nvPr>
            <p:custDataLst>
              <p:tags r:id="rId8"/>
            </p:custDataLst>
          </p:nvPr>
        </p:nvSpPr>
        <p:spPr>
          <a:xfrm>
            <a:off x="3393998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B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5</a:t>
            </a:r>
          </a:p>
        </p:txBody>
      </p:sp>
      <p:sp>
        <p:nvSpPr>
          <p:cNvPr id="10" name="Freeform 9"/>
          <p:cNvSpPr/>
          <p:nvPr>
            <p:custDataLst>
              <p:tags r:id="rId9"/>
            </p:custDataLst>
          </p:nvPr>
        </p:nvSpPr>
        <p:spPr>
          <a:xfrm>
            <a:off x="1454285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A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0</a:t>
            </a:r>
          </a:p>
        </p:txBody>
      </p:sp>
      <p:sp>
        <p:nvSpPr>
          <p:cNvPr id="11" name="Freeform 10"/>
          <p:cNvSpPr/>
          <p:nvPr>
            <p:custDataLst>
              <p:tags r:id="rId10"/>
            </p:custDataLst>
          </p:nvPr>
        </p:nvSpPr>
        <p:spPr>
          <a:xfrm>
            <a:off x="5342285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C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2" name="Freeform 11"/>
          <p:cNvSpPr/>
          <p:nvPr>
            <p:custDataLst>
              <p:tags r:id="rId11"/>
            </p:custDataLst>
          </p:nvPr>
        </p:nvSpPr>
        <p:spPr>
          <a:xfrm>
            <a:off x="1454285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D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3</a:t>
            </a:r>
          </a:p>
        </p:txBody>
      </p:sp>
      <p:sp>
        <p:nvSpPr>
          <p:cNvPr id="13" name="Freeform 12"/>
          <p:cNvSpPr/>
          <p:nvPr>
            <p:custDataLst>
              <p:tags r:id="rId12"/>
            </p:custDataLst>
          </p:nvPr>
        </p:nvSpPr>
        <p:spPr>
          <a:xfrm>
            <a:off x="3393998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E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4</a:t>
            </a:r>
          </a:p>
        </p:txBody>
      </p:sp>
      <p:sp>
        <p:nvSpPr>
          <p:cNvPr id="14" name="Freeform 13"/>
          <p:cNvSpPr/>
          <p:nvPr>
            <p:custDataLst>
              <p:tags r:id="rId13"/>
            </p:custDataLst>
          </p:nvPr>
        </p:nvSpPr>
        <p:spPr>
          <a:xfrm>
            <a:off x="3393998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H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8?</a:t>
            </a:r>
          </a:p>
        </p:txBody>
      </p:sp>
      <p:sp>
        <p:nvSpPr>
          <p:cNvPr id="15" name="Freeform 14"/>
          <p:cNvSpPr/>
          <p:nvPr>
            <p:custDataLst>
              <p:tags r:id="rId14"/>
            </p:custDataLst>
          </p:nvPr>
        </p:nvSpPr>
        <p:spPr>
          <a:xfrm>
            <a:off x="1454285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G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12?</a:t>
            </a:r>
          </a:p>
        </p:txBody>
      </p:sp>
      <p:sp>
        <p:nvSpPr>
          <p:cNvPr id="16" name="Freeform 15"/>
          <p:cNvSpPr/>
          <p:nvPr>
            <p:custDataLst>
              <p:tags r:id="rId15"/>
            </p:custDataLst>
          </p:nvPr>
        </p:nvSpPr>
        <p:spPr>
          <a:xfrm>
            <a:off x="5342285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F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11?</a:t>
            </a:r>
          </a:p>
        </p:txBody>
      </p:sp>
      <p:sp>
        <p:nvSpPr>
          <p:cNvPr id="17" name="Freeform 16"/>
          <p:cNvSpPr/>
          <p:nvPr>
            <p:custDataLst>
              <p:tags r:id="rId16"/>
            </p:custDataLst>
          </p:nvPr>
        </p:nvSpPr>
        <p:spPr>
          <a:xfrm>
            <a:off x="5342285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I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8" name="Freeform 17"/>
          <p:cNvSpPr/>
          <p:nvPr>
            <p:custDataLst>
              <p:tags r:id="rId17"/>
            </p:custDataLst>
          </p:nvPr>
        </p:nvSpPr>
        <p:spPr>
          <a:xfrm>
            <a:off x="5342040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C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9" name="Freeform 18"/>
          <p:cNvSpPr/>
          <p:nvPr>
            <p:custDataLst>
              <p:tags r:id="rId18"/>
            </p:custDataLst>
          </p:nvPr>
        </p:nvSpPr>
        <p:spPr>
          <a:xfrm>
            <a:off x="5342040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I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20" name="Freeform 19"/>
          <p:cNvSpPr/>
          <p:nvPr>
            <p:custDataLst>
              <p:tags r:id="rId19"/>
            </p:custDataLst>
          </p:nvPr>
        </p:nvSpPr>
        <p:spPr>
          <a:xfrm>
            <a:off x="2434919" y="32723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6</a:t>
            </a:r>
          </a:p>
        </p:txBody>
      </p:sp>
      <p:sp>
        <p:nvSpPr>
          <p:cNvPr id="21" name="Freeform 20"/>
          <p:cNvSpPr/>
          <p:nvPr>
            <p:custDataLst>
              <p:tags r:id="rId20"/>
            </p:custDataLst>
          </p:nvPr>
        </p:nvSpPr>
        <p:spPr>
          <a:xfrm>
            <a:off x="2434919" y="374867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2</a:t>
            </a:r>
          </a:p>
        </p:txBody>
      </p:sp>
      <p:sp>
        <p:nvSpPr>
          <p:cNvPr id="22" name="Freeform 21"/>
          <p:cNvSpPr/>
          <p:nvPr>
            <p:custDataLst>
              <p:tags r:id="rId21"/>
            </p:custDataLst>
          </p:nvPr>
        </p:nvSpPr>
        <p:spPr>
          <a:xfrm>
            <a:off x="2434919" y="203795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1</a:t>
            </a:r>
          </a:p>
        </p:txBody>
      </p:sp>
      <p:sp>
        <p:nvSpPr>
          <p:cNvPr id="23" name="Freeform 22"/>
          <p:cNvSpPr/>
          <p:nvPr>
            <p:custDataLst>
              <p:tags r:id="rId22"/>
            </p:custDataLst>
          </p:nvPr>
        </p:nvSpPr>
        <p:spPr>
          <a:xfrm>
            <a:off x="4270544" y="32723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3</a:t>
            </a:r>
          </a:p>
        </p:txBody>
      </p:sp>
      <p:sp>
        <p:nvSpPr>
          <p:cNvPr id="24" name="Freeform 23"/>
          <p:cNvSpPr/>
          <p:nvPr>
            <p:custDataLst>
              <p:tags r:id="rId23"/>
            </p:custDataLst>
          </p:nvPr>
        </p:nvSpPr>
        <p:spPr>
          <a:xfrm>
            <a:off x="4270544" y="374867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5</a:t>
            </a:r>
          </a:p>
        </p:txBody>
      </p:sp>
      <p:sp>
        <p:nvSpPr>
          <p:cNvPr id="25" name="Freeform 24"/>
          <p:cNvSpPr/>
          <p:nvPr>
            <p:custDataLst>
              <p:tags r:id="rId24"/>
            </p:custDataLst>
          </p:nvPr>
        </p:nvSpPr>
        <p:spPr>
          <a:xfrm>
            <a:off x="4270544" y="203795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7</a:t>
            </a:r>
          </a:p>
        </p:txBody>
      </p:sp>
      <p:sp>
        <p:nvSpPr>
          <p:cNvPr id="26" name="Freeform 25"/>
          <p:cNvSpPr/>
          <p:nvPr>
            <p:custDataLst>
              <p:tags r:id="rId25"/>
            </p:custDataLst>
          </p:nvPr>
        </p:nvSpPr>
        <p:spPr>
          <a:xfrm>
            <a:off x="1298521" y="1227287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3</a:t>
            </a:r>
          </a:p>
        </p:txBody>
      </p:sp>
      <p:sp>
        <p:nvSpPr>
          <p:cNvPr id="27" name="Freeform 26"/>
          <p:cNvSpPr/>
          <p:nvPr>
            <p:custDataLst>
              <p:tags r:id="rId26"/>
            </p:custDataLst>
          </p:nvPr>
        </p:nvSpPr>
        <p:spPr>
          <a:xfrm>
            <a:off x="1298521" y="292331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9</a:t>
            </a:r>
          </a:p>
        </p:txBody>
      </p:sp>
      <p:sp>
        <p:nvSpPr>
          <p:cNvPr id="28" name="Freeform 27"/>
          <p:cNvSpPr/>
          <p:nvPr>
            <p:custDataLst>
              <p:tags r:id="rId27"/>
            </p:custDataLst>
          </p:nvPr>
        </p:nvSpPr>
        <p:spPr>
          <a:xfrm>
            <a:off x="5186766" y="1227287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2</a:t>
            </a:r>
          </a:p>
        </p:txBody>
      </p:sp>
      <p:sp>
        <p:nvSpPr>
          <p:cNvPr id="29" name="Freeform 28"/>
          <p:cNvSpPr/>
          <p:nvPr>
            <p:custDataLst>
              <p:tags r:id="rId28"/>
            </p:custDataLst>
          </p:nvPr>
        </p:nvSpPr>
        <p:spPr>
          <a:xfrm>
            <a:off x="5186766" y="292331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4</a:t>
            </a:r>
          </a:p>
        </p:txBody>
      </p:sp>
      <p:sp>
        <p:nvSpPr>
          <p:cNvPr id="30" name="Freeform 29"/>
          <p:cNvSpPr/>
          <p:nvPr>
            <p:custDataLst>
              <p:tags r:id="rId29"/>
            </p:custDataLst>
          </p:nvPr>
        </p:nvSpPr>
        <p:spPr>
          <a:xfrm>
            <a:off x="3238235" y="1227287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1</a:t>
            </a:r>
          </a:p>
        </p:txBody>
      </p:sp>
      <p:sp>
        <p:nvSpPr>
          <p:cNvPr id="31" name="Freeform 30"/>
          <p:cNvSpPr/>
          <p:nvPr>
            <p:custDataLst>
              <p:tags r:id="rId30"/>
            </p:custDataLst>
          </p:nvPr>
        </p:nvSpPr>
        <p:spPr>
          <a:xfrm>
            <a:off x="3238235" y="292331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4</a:t>
            </a:r>
          </a:p>
        </p:txBody>
      </p:sp>
      <p:cxnSp>
        <p:nvCxnSpPr>
          <p:cNvPr id="32" name="Straight Arrow Connector 31"/>
          <p:cNvCxnSpPr>
            <a:stCxn id="8" idx="10"/>
            <a:endCxn id="6" idx="3"/>
          </p:cNvCxnSpPr>
          <p:nvPr>
            <p:custDataLst>
              <p:tags r:id="rId31"/>
            </p:custDataLst>
          </p:nvPr>
        </p:nvCxnSpPr>
        <p:spPr>
          <a:xfrm>
            <a:off x="2076121" y="622350"/>
            <a:ext cx="1317634" cy="0"/>
          </a:xfrm>
          <a:prstGeom prst="straightConnector1">
            <a:avLst/>
          </a:prstGeom>
          <a:noFill/>
          <a:ln w="36720">
            <a:solidFill>
              <a:srgbClr val="008080"/>
            </a:solidFill>
            <a:custDash>
              <a:ds d="197000" sp="197000"/>
            </a:custDash>
          </a:ln>
        </p:spPr>
      </p:cxnSp>
      <p:cxnSp>
        <p:nvCxnSpPr>
          <p:cNvPr id="33" name="Straight Arrow Connector 32"/>
          <p:cNvCxnSpPr/>
          <p:nvPr>
            <p:custDataLst>
              <p:tags r:id="rId32"/>
            </p:custDataLst>
          </p:nvPr>
        </p:nvCxnSpPr>
        <p:spPr>
          <a:xfrm>
            <a:off x="4015834" y="622350"/>
            <a:ext cx="1326207" cy="0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cxnSp>
        <p:nvCxnSpPr>
          <p:cNvPr id="34" name="Straight Arrow Connector 33"/>
          <p:cNvCxnSpPr>
            <a:stCxn id="7" idx="10"/>
            <a:endCxn id="4" idx="6"/>
          </p:cNvCxnSpPr>
          <p:nvPr>
            <p:custDataLst>
              <p:tags r:id="rId33"/>
            </p:custDataLst>
          </p:nvPr>
        </p:nvCxnSpPr>
        <p:spPr>
          <a:xfrm>
            <a:off x="2076121" y="2333070"/>
            <a:ext cx="1317634" cy="0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35" name="Straight Arrow Connector 34"/>
          <p:cNvCxnSpPr>
            <a:endCxn id="3" idx="6"/>
          </p:cNvCxnSpPr>
          <p:nvPr>
            <p:custDataLst>
              <p:tags r:id="rId34"/>
            </p:custDataLst>
          </p:nvPr>
        </p:nvCxnSpPr>
        <p:spPr>
          <a:xfrm>
            <a:off x="4015834" y="2333070"/>
            <a:ext cx="1326207" cy="0"/>
          </a:xfrm>
          <a:prstGeom prst="straightConnector1">
            <a:avLst/>
          </a:prstGeom>
          <a:noFill/>
          <a:ln w="36720">
            <a:solidFill>
              <a:srgbClr val="FF0000"/>
            </a:solidFill>
            <a:custDash>
              <a:ds d="197000" sp="197000"/>
            </a:custDash>
            <a:headEnd type="arrow"/>
          </a:ln>
        </p:spPr>
      </p:cxnSp>
      <p:cxnSp>
        <p:nvCxnSpPr>
          <p:cNvPr id="36" name="Straight Arrow Connector 35"/>
          <p:cNvCxnSpPr>
            <a:stCxn id="5" idx="10"/>
            <a:endCxn id="2" idx="6"/>
          </p:cNvCxnSpPr>
          <p:nvPr>
            <p:custDataLst>
              <p:tags r:id="rId35"/>
            </p:custDataLst>
          </p:nvPr>
        </p:nvCxnSpPr>
        <p:spPr>
          <a:xfrm>
            <a:off x="2076121" y="4043790"/>
            <a:ext cx="1317634" cy="0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cxnSp>
        <p:nvCxnSpPr>
          <p:cNvPr id="37" name="Straight Arrow Connector 36"/>
          <p:cNvCxnSpPr>
            <a:endCxn id="19" idx="6"/>
          </p:cNvCxnSpPr>
          <p:nvPr>
            <p:custDataLst>
              <p:tags r:id="rId36"/>
            </p:custDataLst>
          </p:nvPr>
        </p:nvCxnSpPr>
        <p:spPr>
          <a:xfrm>
            <a:off x="4015834" y="4043790"/>
            <a:ext cx="1326207" cy="0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cxnSp>
        <p:nvCxnSpPr>
          <p:cNvPr id="38" name="Straight Arrow Connector 37"/>
          <p:cNvCxnSpPr>
            <a:stCxn id="8" idx="8"/>
          </p:cNvCxnSpPr>
          <p:nvPr>
            <p:custDataLst>
              <p:tags r:id="rId37"/>
            </p:custDataLst>
          </p:nvPr>
        </p:nvCxnSpPr>
        <p:spPr>
          <a:xfrm>
            <a:off x="1765080" y="933390"/>
            <a:ext cx="0" cy="1088641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39" name="Straight Arrow Connector 38"/>
          <p:cNvCxnSpPr/>
          <p:nvPr>
            <p:custDataLst>
              <p:tags r:id="rId38"/>
            </p:custDataLst>
          </p:nvPr>
        </p:nvCxnSpPr>
        <p:spPr>
          <a:xfrm>
            <a:off x="1765080" y="2644111"/>
            <a:ext cx="0" cy="1088639"/>
          </a:xfrm>
          <a:prstGeom prst="straightConnector1">
            <a:avLst/>
          </a:prstGeom>
          <a:noFill/>
          <a:ln w="36720">
            <a:solidFill>
              <a:srgbClr val="FF0000"/>
            </a:solidFill>
            <a:custDash>
              <a:ds d="197000" sp="197000"/>
            </a:custDash>
            <a:headEnd type="arrow"/>
          </a:ln>
        </p:spPr>
      </p:cxnSp>
      <p:cxnSp>
        <p:nvCxnSpPr>
          <p:cNvPr id="40" name="Straight Arrow Connector 39"/>
          <p:cNvCxnSpPr>
            <a:stCxn id="2" idx="4"/>
          </p:cNvCxnSpPr>
          <p:nvPr>
            <p:custDataLst>
              <p:tags r:id="rId39"/>
            </p:custDataLst>
          </p:nvPr>
        </p:nvCxnSpPr>
        <p:spPr>
          <a:xfrm flipV="1">
            <a:off x="3704795" y="2644111"/>
            <a:ext cx="0" cy="1088639"/>
          </a:xfrm>
          <a:prstGeom prst="straightConnector1">
            <a:avLst/>
          </a:prstGeom>
          <a:noFill/>
          <a:ln w="36720">
            <a:solidFill>
              <a:srgbClr val="FF0000"/>
            </a:solidFill>
            <a:custDash>
              <a:ds d="197000" sp="197000"/>
            </a:custDash>
            <a:tailEnd type="arrow"/>
          </a:ln>
        </p:spPr>
      </p:cxnSp>
      <p:cxnSp>
        <p:nvCxnSpPr>
          <p:cNvPr id="41" name="Straight Arrow Connector 40"/>
          <p:cNvCxnSpPr>
            <a:endCxn id="6" idx="8"/>
          </p:cNvCxnSpPr>
          <p:nvPr>
            <p:custDataLst>
              <p:tags r:id="rId40"/>
            </p:custDataLst>
          </p:nvPr>
        </p:nvCxnSpPr>
        <p:spPr>
          <a:xfrm flipV="1">
            <a:off x="3704795" y="933390"/>
            <a:ext cx="0" cy="1088641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42" name="Straight Arrow Connector 41"/>
          <p:cNvCxnSpPr>
            <a:stCxn id="18" idx="8"/>
          </p:cNvCxnSpPr>
          <p:nvPr>
            <p:custDataLst>
              <p:tags r:id="rId41"/>
            </p:custDataLst>
          </p:nvPr>
        </p:nvCxnSpPr>
        <p:spPr>
          <a:xfrm>
            <a:off x="5653080" y="933390"/>
            <a:ext cx="0" cy="1088641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cxnSp>
        <p:nvCxnSpPr>
          <p:cNvPr id="43" name="Straight Arrow Connector 42"/>
          <p:cNvCxnSpPr>
            <a:endCxn id="19" idx="4"/>
          </p:cNvCxnSpPr>
          <p:nvPr>
            <p:custDataLst>
              <p:tags r:id="rId42"/>
            </p:custDataLst>
          </p:nvPr>
        </p:nvCxnSpPr>
        <p:spPr>
          <a:xfrm>
            <a:off x="5653080" y="2644111"/>
            <a:ext cx="0" cy="1088639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sp>
        <p:nvSpPr>
          <p:cNvPr id="44" name="Straight Connector 43"/>
          <p:cNvSpPr/>
          <p:nvPr>
            <p:custDataLst>
              <p:tags r:id="rId43"/>
            </p:custDataLst>
          </p:nvPr>
        </p:nvSpPr>
        <p:spPr>
          <a:xfrm>
            <a:off x="6741720" y="311310"/>
            <a:ext cx="933120" cy="0"/>
          </a:xfrm>
          <a:prstGeom prst="line">
            <a:avLst/>
          </a:prstGeom>
          <a:noFill/>
          <a:ln w="54720">
            <a:solidFill>
              <a:srgbClr val="000000"/>
            </a:solidFill>
            <a:prstDash val="solid"/>
          </a:ln>
        </p:spPr>
        <p:txBody>
          <a:bodyPr vert="horz" wrap="none" lIns="79597" tIns="48983" rIns="79597" bIns="48983" anchor="ctr" compatLnSpc="0"/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5" name="Freeform 44"/>
          <p:cNvSpPr/>
          <p:nvPr>
            <p:custDataLst>
              <p:tags r:id="rId44"/>
            </p:custDataLst>
          </p:nvPr>
        </p:nvSpPr>
        <p:spPr>
          <a:xfrm>
            <a:off x="6897240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G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12?</a:t>
            </a:r>
          </a:p>
        </p:txBody>
      </p:sp>
      <p:sp>
        <p:nvSpPr>
          <p:cNvPr id="46" name="Freeform 45"/>
          <p:cNvSpPr/>
          <p:nvPr>
            <p:custDataLst>
              <p:tags r:id="rId45"/>
            </p:custDataLst>
          </p:nvPr>
        </p:nvSpPr>
        <p:spPr>
          <a:xfrm>
            <a:off x="6897240" y="4668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H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8?</a:t>
            </a:r>
          </a:p>
        </p:txBody>
      </p:sp>
      <p:sp>
        <p:nvSpPr>
          <p:cNvPr id="47" name="Freeform 46"/>
          <p:cNvSpPr/>
          <p:nvPr>
            <p:custDataLst>
              <p:tags r:id="rId46"/>
            </p:custDataLst>
          </p:nvPr>
        </p:nvSpPr>
        <p:spPr>
          <a:xfrm>
            <a:off x="6897240" y="12444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F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11?</a:t>
            </a:r>
          </a:p>
        </p:txBody>
      </p:sp>
      <p:sp>
        <p:nvSpPr>
          <p:cNvPr id="48" name="Freeform 47"/>
          <p:cNvSpPr/>
          <p:nvPr>
            <p:custDataLst>
              <p:tags r:id="rId47"/>
            </p:custDataLst>
          </p:nvPr>
        </p:nvSpPr>
        <p:spPr>
          <a:xfrm>
            <a:off x="3090062" y="270"/>
            <a:ext cx="1244160" cy="124416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noFill/>
          <a:ln w="54720">
            <a:solidFill>
              <a:srgbClr val="0000FF"/>
            </a:solidFill>
            <a:prstDash val="solid"/>
          </a:ln>
        </p:spPr>
        <p:txBody>
          <a:bodyPr vert="horz" wrap="none" lIns="79597" tIns="48983" rIns="79597" bIns="48983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9" name="Freeform 48"/>
          <p:cNvSpPr/>
          <p:nvPr>
            <p:custDataLst>
              <p:tags r:id="rId48"/>
            </p:custDataLst>
          </p:nvPr>
        </p:nvSpPr>
        <p:spPr>
          <a:xfrm>
            <a:off x="5187011" y="2923558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FF"/>
          </a:solidFill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7</a:t>
            </a:r>
          </a:p>
        </p:txBody>
      </p:sp>
      <p:sp>
        <p:nvSpPr>
          <p:cNvPr id="50" name="Freeform 49"/>
          <p:cNvSpPr/>
          <p:nvPr>
            <p:custDataLst>
              <p:tags r:id="rId49"/>
            </p:custDataLst>
          </p:nvPr>
        </p:nvSpPr>
        <p:spPr>
          <a:xfrm>
            <a:off x="5187011" y="122753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FF"/>
          </a:solidFill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3180596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/>
          <p:cNvSpPr/>
          <p:nvPr>
            <p:custDataLst>
              <p:tags r:id="rId1"/>
            </p:custDataLst>
          </p:nvPr>
        </p:nvSpPr>
        <p:spPr>
          <a:xfrm>
            <a:off x="5342040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C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3" name="Freeform 2"/>
          <p:cNvSpPr/>
          <p:nvPr>
            <p:custDataLst>
              <p:tags r:id="rId2"/>
            </p:custDataLst>
          </p:nvPr>
        </p:nvSpPr>
        <p:spPr>
          <a:xfrm>
            <a:off x="3393755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H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4" name="Freeform 3"/>
          <p:cNvSpPr/>
          <p:nvPr>
            <p:custDataLst>
              <p:tags r:id="rId3"/>
            </p:custDataLst>
          </p:nvPr>
        </p:nvSpPr>
        <p:spPr>
          <a:xfrm>
            <a:off x="5342040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F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5" name="Freeform 4"/>
          <p:cNvSpPr/>
          <p:nvPr>
            <p:custDataLst>
              <p:tags r:id="rId4"/>
            </p:custDataLst>
          </p:nvPr>
        </p:nvSpPr>
        <p:spPr>
          <a:xfrm>
            <a:off x="3393755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E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6" name="Freeform 5"/>
          <p:cNvSpPr/>
          <p:nvPr>
            <p:custDataLst>
              <p:tags r:id="rId5"/>
            </p:custDataLst>
          </p:nvPr>
        </p:nvSpPr>
        <p:spPr>
          <a:xfrm>
            <a:off x="1454040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G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7" name="Freeform 6"/>
          <p:cNvSpPr/>
          <p:nvPr>
            <p:custDataLst>
              <p:tags r:id="rId6"/>
            </p:custDataLst>
          </p:nvPr>
        </p:nvSpPr>
        <p:spPr>
          <a:xfrm>
            <a:off x="3393755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B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8" name="Freeform 7"/>
          <p:cNvSpPr/>
          <p:nvPr>
            <p:custDataLst>
              <p:tags r:id="rId7"/>
            </p:custDataLst>
          </p:nvPr>
        </p:nvSpPr>
        <p:spPr>
          <a:xfrm>
            <a:off x="1454040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D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9" name="Freeform 8"/>
          <p:cNvSpPr/>
          <p:nvPr>
            <p:custDataLst>
              <p:tags r:id="rId8"/>
            </p:custDataLst>
          </p:nvPr>
        </p:nvSpPr>
        <p:spPr>
          <a:xfrm>
            <a:off x="1454040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A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0" name="Freeform 9"/>
          <p:cNvSpPr/>
          <p:nvPr>
            <p:custDataLst>
              <p:tags r:id="rId9"/>
            </p:custDataLst>
          </p:nvPr>
        </p:nvSpPr>
        <p:spPr>
          <a:xfrm>
            <a:off x="3393998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B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5</a:t>
            </a:r>
          </a:p>
        </p:txBody>
      </p:sp>
      <p:sp>
        <p:nvSpPr>
          <p:cNvPr id="11" name="Freeform 10"/>
          <p:cNvSpPr/>
          <p:nvPr>
            <p:custDataLst>
              <p:tags r:id="rId10"/>
            </p:custDataLst>
          </p:nvPr>
        </p:nvSpPr>
        <p:spPr>
          <a:xfrm>
            <a:off x="1454285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A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0</a:t>
            </a:r>
          </a:p>
        </p:txBody>
      </p:sp>
      <p:sp>
        <p:nvSpPr>
          <p:cNvPr id="12" name="Freeform 11"/>
          <p:cNvSpPr/>
          <p:nvPr>
            <p:custDataLst>
              <p:tags r:id="rId11"/>
            </p:custDataLst>
          </p:nvPr>
        </p:nvSpPr>
        <p:spPr>
          <a:xfrm>
            <a:off x="5342285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C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8?</a:t>
            </a:r>
          </a:p>
        </p:txBody>
      </p:sp>
      <p:sp>
        <p:nvSpPr>
          <p:cNvPr id="13" name="Freeform 12"/>
          <p:cNvSpPr/>
          <p:nvPr>
            <p:custDataLst>
              <p:tags r:id="rId12"/>
            </p:custDataLst>
          </p:nvPr>
        </p:nvSpPr>
        <p:spPr>
          <a:xfrm>
            <a:off x="1454285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D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3</a:t>
            </a:r>
          </a:p>
        </p:txBody>
      </p:sp>
      <p:sp>
        <p:nvSpPr>
          <p:cNvPr id="14" name="Freeform 13"/>
          <p:cNvSpPr/>
          <p:nvPr>
            <p:custDataLst>
              <p:tags r:id="rId13"/>
            </p:custDataLst>
          </p:nvPr>
        </p:nvSpPr>
        <p:spPr>
          <a:xfrm>
            <a:off x="3393998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E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4</a:t>
            </a:r>
          </a:p>
        </p:txBody>
      </p:sp>
      <p:sp>
        <p:nvSpPr>
          <p:cNvPr id="15" name="Freeform 14"/>
          <p:cNvSpPr/>
          <p:nvPr>
            <p:custDataLst>
              <p:tags r:id="rId14"/>
            </p:custDataLst>
          </p:nvPr>
        </p:nvSpPr>
        <p:spPr>
          <a:xfrm>
            <a:off x="3393998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H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8?</a:t>
            </a:r>
          </a:p>
        </p:txBody>
      </p:sp>
      <p:sp>
        <p:nvSpPr>
          <p:cNvPr id="16" name="Freeform 15"/>
          <p:cNvSpPr/>
          <p:nvPr>
            <p:custDataLst>
              <p:tags r:id="rId15"/>
            </p:custDataLst>
          </p:nvPr>
        </p:nvSpPr>
        <p:spPr>
          <a:xfrm>
            <a:off x="1454285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G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12?</a:t>
            </a:r>
          </a:p>
        </p:txBody>
      </p:sp>
      <p:sp>
        <p:nvSpPr>
          <p:cNvPr id="17" name="Freeform 16"/>
          <p:cNvSpPr/>
          <p:nvPr>
            <p:custDataLst>
              <p:tags r:id="rId16"/>
            </p:custDataLst>
          </p:nvPr>
        </p:nvSpPr>
        <p:spPr>
          <a:xfrm>
            <a:off x="5342285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F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11?</a:t>
            </a:r>
          </a:p>
        </p:txBody>
      </p:sp>
      <p:sp>
        <p:nvSpPr>
          <p:cNvPr id="18" name="Freeform 17"/>
          <p:cNvSpPr/>
          <p:nvPr>
            <p:custDataLst>
              <p:tags r:id="rId17"/>
            </p:custDataLst>
          </p:nvPr>
        </p:nvSpPr>
        <p:spPr>
          <a:xfrm>
            <a:off x="5342285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I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9" name="Freeform 18"/>
          <p:cNvSpPr/>
          <p:nvPr>
            <p:custDataLst>
              <p:tags r:id="rId18"/>
            </p:custDataLst>
          </p:nvPr>
        </p:nvSpPr>
        <p:spPr>
          <a:xfrm>
            <a:off x="5342040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I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20" name="Freeform 19"/>
          <p:cNvSpPr/>
          <p:nvPr>
            <p:custDataLst>
              <p:tags r:id="rId19"/>
            </p:custDataLst>
          </p:nvPr>
        </p:nvSpPr>
        <p:spPr>
          <a:xfrm>
            <a:off x="2434919" y="32723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6</a:t>
            </a:r>
          </a:p>
        </p:txBody>
      </p:sp>
      <p:sp>
        <p:nvSpPr>
          <p:cNvPr id="21" name="Freeform 20"/>
          <p:cNvSpPr/>
          <p:nvPr>
            <p:custDataLst>
              <p:tags r:id="rId20"/>
            </p:custDataLst>
          </p:nvPr>
        </p:nvSpPr>
        <p:spPr>
          <a:xfrm>
            <a:off x="2434919" y="374867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2</a:t>
            </a:r>
          </a:p>
        </p:txBody>
      </p:sp>
      <p:sp>
        <p:nvSpPr>
          <p:cNvPr id="22" name="Freeform 21"/>
          <p:cNvSpPr/>
          <p:nvPr>
            <p:custDataLst>
              <p:tags r:id="rId21"/>
            </p:custDataLst>
          </p:nvPr>
        </p:nvSpPr>
        <p:spPr>
          <a:xfrm>
            <a:off x="2434919" y="203795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1</a:t>
            </a:r>
          </a:p>
        </p:txBody>
      </p:sp>
      <p:sp>
        <p:nvSpPr>
          <p:cNvPr id="23" name="Freeform 22"/>
          <p:cNvSpPr/>
          <p:nvPr>
            <p:custDataLst>
              <p:tags r:id="rId22"/>
            </p:custDataLst>
          </p:nvPr>
        </p:nvSpPr>
        <p:spPr>
          <a:xfrm>
            <a:off x="4270544" y="32723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3</a:t>
            </a:r>
          </a:p>
        </p:txBody>
      </p:sp>
      <p:sp>
        <p:nvSpPr>
          <p:cNvPr id="24" name="Freeform 23"/>
          <p:cNvSpPr/>
          <p:nvPr>
            <p:custDataLst>
              <p:tags r:id="rId23"/>
            </p:custDataLst>
          </p:nvPr>
        </p:nvSpPr>
        <p:spPr>
          <a:xfrm>
            <a:off x="4270544" y="374867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5</a:t>
            </a:r>
          </a:p>
        </p:txBody>
      </p:sp>
      <p:sp>
        <p:nvSpPr>
          <p:cNvPr id="25" name="Freeform 24"/>
          <p:cNvSpPr/>
          <p:nvPr>
            <p:custDataLst>
              <p:tags r:id="rId24"/>
            </p:custDataLst>
          </p:nvPr>
        </p:nvSpPr>
        <p:spPr>
          <a:xfrm>
            <a:off x="4270544" y="203795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7</a:t>
            </a:r>
          </a:p>
        </p:txBody>
      </p:sp>
      <p:sp>
        <p:nvSpPr>
          <p:cNvPr id="26" name="Freeform 25"/>
          <p:cNvSpPr/>
          <p:nvPr>
            <p:custDataLst>
              <p:tags r:id="rId25"/>
            </p:custDataLst>
          </p:nvPr>
        </p:nvSpPr>
        <p:spPr>
          <a:xfrm>
            <a:off x="1298521" y="1227287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3</a:t>
            </a:r>
          </a:p>
        </p:txBody>
      </p:sp>
      <p:sp>
        <p:nvSpPr>
          <p:cNvPr id="27" name="Freeform 26"/>
          <p:cNvSpPr/>
          <p:nvPr>
            <p:custDataLst>
              <p:tags r:id="rId26"/>
            </p:custDataLst>
          </p:nvPr>
        </p:nvSpPr>
        <p:spPr>
          <a:xfrm>
            <a:off x="1298521" y="292331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9</a:t>
            </a:r>
          </a:p>
        </p:txBody>
      </p:sp>
      <p:sp>
        <p:nvSpPr>
          <p:cNvPr id="28" name="Freeform 27"/>
          <p:cNvSpPr/>
          <p:nvPr>
            <p:custDataLst>
              <p:tags r:id="rId27"/>
            </p:custDataLst>
          </p:nvPr>
        </p:nvSpPr>
        <p:spPr>
          <a:xfrm>
            <a:off x="5186766" y="1227287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2</a:t>
            </a:r>
          </a:p>
        </p:txBody>
      </p:sp>
      <p:sp>
        <p:nvSpPr>
          <p:cNvPr id="29" name="Freeform 28"/>
          <p:cNvSpPr/>
          <p:nvPr>
            <p:custDataLst>
              <p:tags r:id="rId28"/>
            </p:custDataLst>
          </p:nvPr>
        </p:nvSpPr>
        <p:spPr>
          <a:xfrm>
            <a:off x="5186766" y="292331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4</a:t>
            </a:r>
          </a:p>
        </p:txBody>
      </p:sp>
      <p:sp>
        <p:nvSpPr>
          <p:cNvPr id="30" name="Freeform 29"/>
          <p:cNvSpPr/>
          <p:nvPr>
            <p:custDataLst>
              <p:tags r:id="rId29"/>
            </p:custDataLst>
          </p:nvPr>
        </p:nvSpPr>
        <p:spPr>
          <a:xfrm>
            <a:off x="3238235" y="1227287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1</a:t>
            </a:r>
          </a:p>
        </p:txBody>
      </p:sp>
      <p:sp>
        <p:nvSpPr>
          <p:cNvPr id="31" name="Freeform 30"/>
          <p:cNvSpPr/>
          <p:nvPr>
            <p:custDataLst>
              <p:tags r:id="rId30"/>
            </p:custDataLst>
          </p:nvPr>
        </p:nvSpPr>
        <p:spPr>
          <a:xfrm>
            <a:off x="3238235" y="292331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4</a:t>
            </a:r>
          </a:p>
        </p:txBody>
      </p:sp>
      <p:cxnSp>
        <p:nvCxnSpPr>
          <p:cNvPr id="32" name="Straight Arrow Connector 31"/>
          <p:cNvCxnSpPr>
            <a:stCxn id="9" idx="10"/>
            <a:endCxn id="7" idx="3"/>
          </p:cNvCxnSpPr>
          <p:nvPr>
            <p:custDataLst>
              <p:tags r:id="rId31"/>
            </p:custDataLst>
          </p:nvPr>
        </p:nvCxnSpPr>
        <p:spPr>
          <a:xfrm>
            <a:off x="2076121" y="622350"/>
            <a:ext cx="1317634" cy="0"/>
          </a:xfrm>
          <a:prstGeom prst="straightConnector1">
            <a:avLst/>
          </a:prstGeom>
          <a:noFill/>
          <a:ln w="36720">
            <a:solidFill>
              <a:srgbClr val="008080"/>
            </a:solidFill>
            <a:custDash>
              <a:ds d="197000" sp="197000"/>
            </a:custDash>
          </a:ln>
        </p:spPr>
      </p:cxnSp>
      <p:cxnSp>
        <p:nvCxnSpPr>
          <p:cNvPr id="33" name="Straight Arrow Connector 32"/>
          <p:cNvCxnSpPr/>
          <p:nvPr>
            <p:custDataLst>
              <p:tags r:id="rId32"/>
            </p:custDataLst>
          </p:nvPr>
        </p:nvCxnSpPr>
        <p:spPr>
          <a:xfrm>
            <a:off x="4015834" y="622350"/>
            <a:ext cx="1326207" cy="0"/>
          </a:xfrm>
          <a:prstGeom prst="straightConnector1">
            <a:avLst/>
          </a:prstGeom>
          <a:noFill/>
          <a:ln w="36720">
            <a:solidFill>
              <a:srgbClr val="FF0000"/>
            </a:solidFill>
            <a:custDash>
              <a:ds d="197000" sp="197000"/>
            </a:custDash>
            <a:headEnd type="arrow"/>
          </a:ln>
        </p:spPr>
      </p:cxnSp>
      <p:cxnSp>
        <p:nvCxnSpPr>
          <p:cNvPr id="34" name="Straight Arrow Connector 33"/>
          <p:cNvCxnSpPr>
            <a:stCxn id="8" idx="10"/>
            <a:endCxn id="5" idx="6"/>
          </p:cNvCxnSpPr>
          <p:nvPr>
            <p:custDataLst>
              <p:tags r:id="rId33"/>
            </p:custDataLst>
          </p:nvPr>
        </p:nvCxnSpPr>
        <p:spPr>
          <a:xfrm>
            <a:off x="2076121" y="2333070"/>
            <a:ext cx="1317634" cy="0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35" name="Straight Arrow Connector 34"/>
          <p:cNvCxnSpPr>
            <a:endCxn id="4" idx="6"/>
          </p:cNvCxnSpPr>
          <p:nvPr>
            <p:custDataLst>
              <p:tags r:id="rId34"/>
            </p:custDataLst>
          </p:nvPr>
        </p:nvCxnSpPr>
        <p:spPr>
          <a:xfrm>
            <a:off x="4015834" y="2333070"/>
            <a:ext cx="1326207" cy="0"/>
          </a:xfrm>
          <a:prstGeom prst="straightConnector1">
            <a:avLst/>
          </a:prstGeom>
          <a:noFill/>
          <a:ln w="36720">
            <a:solidFill>
              <a:srgbClr val="FF0000"/>
            </a:solidFill>
            <a:custDash>
              <a:ds d="197000" sp="197000"/>
            </a:custDash>
            <a:headEnd type="arrow"/>
          </a:ln>
        </p:spPr>
      </p:cxnSp>
      <p:cxnSp>
        <p:nvCxnSpPr>
          <p:cNvPr id="36" name="Straight Arrow Connector 35"/>
          <p:cNvCxnSpPr>
            <a:stCxn id="6" idx="10"/>
            <a:endCxn id="3" idx="6"/>
          </p:cNvCxnSpPr>
          <p:nvPr>
            <p:custDataLst>
              <p:tags r:id="rId35"/>
            </p:custDataLst>
          </p:nvPr>
        </p:nvCxnSpPr>
        <p:spPr>
          <a:xfrm>
            <a:off x="2076121" y="4043790"/>
            <a:ext cx="1317634" cy="0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cxnSp>
        <p:nvCxnSpPr>
          <p:cNvPr id="37" name="Straight Arrow Connector 36"/>
          <p:cNvCxnSpPr>
            <a:endCxn id="19" idx="6"/>
          </p:cNvCxnSpPr>
          <p:nvPr>
            <p:custDataLst>
              <p:tags r:id="rId36"/>
            </p:custDataLst>
          </p:nvPr>
        </p:nvCxnSpPr>
        <p:spPr>
          <a:xfrm>
            <a:off x="4015834" y="4043790"/>
            <a:ext cx="1326207" cy="0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cxnSp>
        <p:nvCxnSpPr>
          <p:cNvPr id="38" name="Straight Arrow Connector 37"/>
          <p:cNvCxnSpPr>
            <a:stCxn id="9" idx="8"/>
          </p:cNvCxnSpPr>
          <p:nvPr>
            <p:custDataLst>
              <p:tags r:id="rId37"/>
            </p:custDataLst>
          </p:nvPr>
        </p:nvCxnSpPr>
        <p:spPr>
          <a:xfrm>
            <a:off x="1765080" y="933390"/>
            <a:ext cx="0" cy="1088641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39" name="Straight Arrow Connector 38"/>
          <p:cNvCxnSpPr/>
          <p:nvPr>
            <p:custDataLst>
              <p:tags r:id="rId38"/>
            </p:custDataLst>
          </p:nvPr>
        </p:nvCxnSpPr>
        <p:spPr>
          <a:xfrm>
            <a:off x="1765080" y="2644111"/>
            <a:ext cx="0" cy="1088639"/>
          </a:xfrm>
          <a:prstGeom prst="straightConnector1">
            <a:avLst/>
          </a:prstGeom>
          <a:noFill/>
          <a:ln w="36720">
            <a:solidFill>
              <a:srgbClr val="FF0000"/>
            </a:solidFill>
            <a:custDash>
              <a:ds d="197000" sp="197000"/>
            </a:custDash>
            <a:headEnd type="arrow"/>
          </a:ln>
        </p:spPr>
      </p:cxnSp>
      <p:cxnSp>
        <p:nvCxnSpPr>
          <p:cNvPr id="40" name="Straight Arrow Connector 39"/>
          <p:cNvCxnSpPr>
            <a:stCxn id="3" idx="4"/>
          </p:cNvCxnSpPr>
          <p:nvPr>
            <p:custDataLst>
              <p:tags r:id="rId39"/>
            </p:custDataLst>
          </p:nvPr>
        </p:nvCxnSpPr>
        <p:spPr>
          <a:xfrm flipV="1">
            <a:off x="3704795" y="2644111"/>
            <a:ext cx="0" cy="1088639"/>
          </a:xfrm>
          <a:prstGeom prst="straightConnector1">
            <a:avLst/>
          </a:prstGeom>
          <a:noFill/>
          <a:ln w="36720">
            <a:solidFill>
              <a:srgbClr val="FF0000"/>
            </a:solidFill>
            <a:custDash>
              <a:ds d="197000" sp="197000"/>
            </a:custDash>
            <a:tailEnd type="arrow"/>
          </a:ln>
        </p:spPr>
      </p:cxnSp>
      <p:cxnSp>
        <p:nvCxnSpPr>
          <p:cNvPr id="41" name="Straight Arrow Connector 40"/>
          <p:cNvCxnSpPr>
            <a:endCxn id="7" idx="8"/>
          </p:cNvCxnSpPr>
          <p:nvPr>
            <p:custDataLst>
              <p:tags r:id="rId40"/>
            </p:custDataLst>
          </p:nvPr>
        </p:nvCxnSpPr>
        <p:spPr>
          <a:xfrm flipV="1">
            <a:off x="3704795" y="933390"/>
            <a:ext cx="0" cy="1088641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42" name="Straight Arrow Connector 41"/>
          <p:cNvCxnSpPr>
            <a:stCxn id="2" idx="8"/>
          </p:cNvCxnSpPr>
          <p:nvPr>
            <p:custDataLst>
              <p:tags r:id="rId41"/>
            </p:custDataLst>
          </p:nvPr>
        </p:nvCxnSpPr>
        <p:spPr>
          <a:xfrm>
            <a:off x="5653080" y="933390"/>
            <a:ext cx="0" cy="1088641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cxnSp>
        <p:nvCxnSpPr>
          <p:cNvPr id="43" name="Straight Arrow Connector 42"/>
          <p:cNvCxnSpPr>
            <a:endCxn id="19" idx="4"/>
          </p:cNvCxnSpPr>
          <p:nvPr>
            <p:custDataLst>
              <p:tags r:id="rId42"/>
            </p:custDataLst>
          </p:nvPr>
        </p:nvCxnSpPr>
        <p:spPr>
          <a:xfrm>
            <a:off x="5653080" y="2644111"/>
            <a:ext cx="0" cy="1088639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sp>
        <p:nvSpPr>
          <p:cNvPr id="44" name="Straight Connector 43"/>
          <p:cNvSpPr/>
          <p:nvPr>
            <p:custDataLst>
              <p:tags r:id="rId43"/>
            </p:custDataLst>
          </p:nvPr>
        </p:nvSpPr>
        <p:spPr>
          <a:xfrm>
            <a:off x="6741720" y="311310"/>
            <a:ext cx="933120" cy="0"/>
          </a:xfrm>
          <a:prstGeom prst="line">
            <a:avLst/>
          </a:prstGeom>
          <a:noFill/>
          <a:ln w="54720">
            <a:solidFill>
              <a:srgbClr val="000000"/>
            </a:solidFill>
            <a:prstDash val="solid"/>
          </a:ln>
        </p:spPr>
        <p:txBody>
          <a:bodyPr vert="horz" wrap="none" lIns="79597" tIns="48983" rIns="79597" bIns="48983" anchor="ctr" compatLnSpc="0"/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5" name="Freeform 44"/>
          <p:cNvSpPr/>
          <p:nvPr>
            <p:custDataLst>
              <p:tags r:id="rId44"/>
            </p:custDataLst>
          </p:nvPr>
        </p:nvSpPr>
        <p:spPr>
          <a:xfrm>
            <a:off x="6897240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G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12?</a:t>
            </a:r>
          </a:p>
        </p:txBody>
      </p:sp>
      <p:sp>
        <p:nvSpPr>
          <p:cNvPr id="46" name="Freeform 45"/>
          <p:cNvSpPr/>
          <p:nvPr>
            <p:custDataLst>
              <p:tags r:id="rId45"/>
            </p:custDataLst>
          </p:nvPr>
        </p:nvSpPr>
        <p:spPr>
          <a:xfrm>
            <a:off x="6897240" y="4668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H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8?</a:t>
            </a:r>
          </a:p>
        </p:txBody>
      </p:sp>
      <p:sp>
        <p:nvSpPr>
          <p:cNvPr id="47" name="Freeform 46"/>
          <p:cNvSpPr/>
          <p:nvPr>
            <p:custDataLst>
              <p:tags r:id="rId46"/>
            </p:custDataLst>
          </p:nvPr>
        </p:nvSpPr>
        <p:spPr>
          <a:xfrm>
            <a:off x="6897240" y="12444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F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11?</a:t>
            </a:r>
          </a:p>
        </p:txBody>
      </p:sp>
      <p:sp>
        <p:nvSpPr>
          <p:cNvPr id="48" name="Freeform 47"/>
          <p:cNvSpPr/>
          <p:nvPr>
            <p:custDataLst>
              <p:tags r:id="rId47"/>
            </p:custDataLst>
          </p:nvPr>
        </p:nvSpPr>
        <p:spPr>
          <a:xfrm>
            <a:off x="3090062" y="270"/>
            <a:ext cx="1244160" cy="124416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noFill/>
          <a:ln w="54720">
            <a:solidFill>
              <a:srgbClr val="0000FF"/>
            </a:solidFill>
            <a:prstDash val="solid"/>
          </a:ln>
        </p:spPr>
        <p:txBody>
          <a:bodyPr vert="horz" wrap="none" lIns="79597" tIns="48983" rIns="79597" bIns="48983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9" name="Freeform 48"/>
          <p:cNvSpPr/>
          <p:nvPr>
            <p:custDataLst>
              <p:tags r:id="rId48"/>
            </p:custDataLst>
          </p:nvPr>
        </p:nvSpPr>
        <p:spPr>
          <a:xfrm>
            <a:off x="5187011" y="2923558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FF"/>
          </a:solidFill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7</a:t>
            </a:r>
          </a:p>
        </p:txBody>
      </p:sp>
      <p:sp>
        <p:nvSpPr>
          <p:cNvPr id="50" name="Freeform 49"/>
          <p:cNvSpPr/>
          <p:nvPr>
            <p:custDataLst>
              <p:tags r:id="rId49"/>
            </p:custDataLst>
          </p:nvPr>
        </p:nvSpPr>
        <p:spPr>
          <a:xfrm>
            <a:off x="5187011" y="122753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FF"/>
          </a:solidFill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1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52">
            <p14:nvContentPartPr>
              <p14:cNvPr id="51" name="Ink 50"/>
              <p14:cNvContentPartPr/>
              <p14:nvPr/>
            </p14:nvContentPartPr>
            <p14:xfrm>
              <a:off x="3460680" y="282240"/>
              <a:ext cx="1748160" cy="717120"/>
            </p14:xfrm>
          </p:contentPart>
        </mc:Choice>
        <mc:Fallback>
          <p:pic>
            <p:nvPicPr>
              <p:cNvPr id="51" name="Ink 50"/>
              <p:cNvPicPr/>
              <p:nvPr/>
            </p:nvPicPr>
            <p:blipFill>
              <a:blip r:embed="rId53"/>
              <a:stretch>
                <a:fillRect/>
              </a:stretch>
            </p:blipFill>
            <p:spPr>
              <a:xfrm>
                <a:off x="3453840" y="276480"/>
                <a:ext cx="1757520" cy="7297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783228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/>
          <p:cNvSpPr/>
          <p:nvPr>
            <p:custDataLst>
              <p:tags r:id="rId1"/>
            </p:custDataLst>
          </p:nvPr>
        </p:nvSpPr>
        <p:spPr>
          <a:xfrm>
            <a:off x="5342040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C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3" name="Freeform 2"/>
          <p:cNvSpPr/>
          <p:nvPr>
            <p:custDataLst>
              <p:tags r:id="rId2"/>
            </p:custDataLst>
          </p:nvPr>
        </p:nvSpPr>
        <p:spPr>
          <a:xfrm>
            <a:off x="3393755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H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4" name="Freeform 3"/>
          <p:cNvSpPr/>
          <p:nvPr>
            <p:custDataLst>
              <p:tags r:id="rId3"/>
            </p:custDataLst>
          </p:nvPr>
        </p:nvSpPr>
        <p:spPr>
          <a:xfrm>
            <a:off x="5342040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F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5" name="Freeform 4"/>
          <p:cNvSpPr/>
          <p:nvPr>
            <p:custDataLst>
              <p:tags r:id="rId4"/>
            </p:custDataLst>
          </p:nvPr>
        </p:nvSpPr>
        <p:spPr>
          <a:xfrm>
            <a:off x="3393755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E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6" name="Freeform 5"/>
          <p:cNvSpPr/>
          <p:nvPr>
            <p:custDataLst>
              <p:tags r:id="rId5"/>
            </p:custDataLst>
          </p:nvPr>
        </p:nvSpPr>
        <p:spPr>
          <a:xfrm>
            <a:off x="1454040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G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7" name="Freeform 6"/>
          <p:cNvSpPr/>
          <p:nvPr>
            <p:custDataLst>
              <p:tags r:id="rId6"/>
            </p:custDataLst>
          </p:nvPr>
        </p:nvSpPr>
        <p:spPr>
          <a:xfrm>
            <a:off x="3393755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B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8" name="Freeform 7"/>
          <p:cNvSpPr/>
          <p:nvPr>
            <p:custDataLst>
              <p:tags r:id="rId7"/>
            </p:custDataLst>
          </p:nvPr>
        </p:nvSpPr>
        <p:spPr>
          <a:xfrm>
            <a:off x="1454040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D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9" name="Freeform 8"/>
          <p:cNvSpPr/>
          <p:nvPr>
            <p:custDataLst>
              <p:tags r:id="rId8"/>
            </p:custDataLst>
          </p:nvPr>
        </p:nvSpPr>
        <p:spPr>
          <a:xfrm>
            <a:off x="1454040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A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0" name="Freeform 9"/>
          <p:cNvSpPr/>
          <p:nvPr>
            <p:custDataLst>
              <p:tags r:id="rId9"/>
            </p:custDataLst>
          </p:nvPr>
        </p:nvSpPr>
        <p:spPr>
          <a:xfrm>
            <a:off x="3393998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B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5</a:t>
            </a:r>
          </a:p>
        </p:txBody>
      </p:sp>
      <p:sp>
        <p:nvSpPr>
          <p:cNvPr id="11" name="Freeform 10"/>
          <p:cNvSpPr/>
          <p:nvPr>
            <p:custDataLst>
              <p:tags r:id="rId10"/>
            </p:custDataLst>
          </p:nvPr>
        </p:nvSpPr>
        <p:spPr>
          <a:xfrm>
            <a:off x="1454285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A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0</a:t>
            </a:r>
          </a:p>
        </p:txBody>
      </p:sp>
      <p:sp>
        <p:nvSpPr>
          <p:cNvPr id="12" name="Freeform 11"/>
          <p:cNvSpPr/>
          <p:nvPr>
            <p:custDataLst>
              <p:tags r:id="rId11"/>
            </p:custDataLst>
          </p:nvPr>
        </p:nvSpPr>
        <p:spPr>
          <a:xfrm>
            <a:off x="5342285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C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8?</a:t>
            </a:r>
          </a:p>
        </p:txBody>
      </p:sp>
      <p:sp>
        <p:nvSpPr>
          <p:cNvPr id="13" name="Freeform 12"/>
          <p:cNvSpPr/>
          <p:nvPr>
            <p:custDataLst>
              <p:tags r:id="rId12"/>
            </p:custDataLst>
          </p:nvPr>
        </p:nvSpPr>
        <p:spPr>
          <a:xfrm>
            <a:off x="1454285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D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3</a:t>
            </a:r>
          </a:p>
        </p:txBody>
      </p:sp>
      <p:sp>
        <p:nvSpPr>
          <p:cNvPr id="14" name="Freeform 13"/>
          <p:cNvSpPr/>
          <p:nvPr>
            <p:custDataLst>
              <p:tags r:id="rId13"/>
            </p:custDataLst>
          </p:nvPr>
        </p:nvSpPr>
        <p:spPr>
          <a:xfrm>
            <a:off x="3393998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E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4</a:t>
            </a:r>
          </a:p>
        </p:txBody>
      </p:sp>
      <p:sp>
        <p:nvSpPr>
          <p:cNvPr id="15" name="Freeform 14"/>
          <p:cNvSpPr/>
          <p:nvPr>
            <p:custDataLst>
              <p:tags r:id="rId14"/>
            </p:custDataLst>
          </p:nvPr>
        </p:nvSpPr>
        <p:spPr>
          <a:xfrm>
            <a:off x="3393998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H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8?</a:t>
            </a:r>
          </a:p>
        </p:txBody>
      </p:sp>
      <p:sp>
        <p:nvSpPr>
          <p:cNvPr id="16" name="Freeform 15"/>
          <p:cNvSpPr/>
          <p:nvPr>
            <p:custDataLst>
              <p:tags r:id="rId15"/>
            </p:custDataLst>
          </p:nvPr>
        </p:nvSpPr>
        <p:spPr>
          <a:xfrm>
            <a:off x="1454285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G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12?</a:t>
            </a:r>
          </a:p>
        </p:txBody>
      </p:sp>
      <p:sp>
        <p:nvSpPr>
          <p:cNvPr id="17" name="Freeform 16"/>
          <p:cNvSpPr/>
          <p:nvPr>
            <p:custDataLst>
              <p:tags r:id="rId16"/>
            </p:custDataLst>
          </p:nvPr>
        </p:nvSpPr>
        <p:spPr>
          <a:xfrm>
            <a:off x="5342285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F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11?</a:t>
            </a:r>
          </a:p>
        </p:txBody>
      </p:sp>
      <p:sp>
        <p:nvSpPr>
          <p:cNvPr id="18" name="Freeform 17"/>
          <p:cNvSpPr/>
          <p:nvPr>
            <p:custDataLst>
              <p:tags r:id="rId17"/>
            </p:custDataLst>
          </p:nvPr>
        </p:nvSpPr>
        <p:spPr>
          <a:xfrm>
            <a:off x="5342285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I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9" name="Freeform 18"/>
          <p:cNvSpPr/>
          <p:nvPr>
            <p:custDataLst>
              <p:tags r:id="rId18"/>
            </p:custDataLst>
          </p:nvPr>
        </p:nvSpPr>
        <p:spPr>
          <a:xfrm>
            <a:off x="5342040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I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20" name="Freeform 19"/>
          <p:cNvSpPr/>
          <p:nvPr>
            <p:custDataLst>
              <p:tags r:id="rId19"/>
            </p:custDataLst>
          </p:nvPr>
        </p:nvSpPr>
        <p:spPr>
          <a:xfrm>
            <a:off x="2434919" y="32723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6</a:t>
            </a:r>
          </a:p>
        </p:txBody>
      </p:sp>
      <p:sp>
        <p:nvSpPr>
          <p:cNvPr id="21" name="Freeform 20"/>
          <p:cNvSpPr/>
          <p:nvPr>
            <p:custDataLst>
              <p:tags r:id="rId20"/>
            </p:custDataLst>
          </p:nvPr>
        </p:nvSpPr>
        <p:spPr>
          <a:xfrm>
            <a:off x="2434919" y="374867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2</a:t>
            </a:r>
          </a:p>
        </p:txBody>
      </p:sp>
      <p:sp>
        <p:nvSpPr>
          <p:cNvPr id="22" name="Freeform 21"/>
          <p:cNvSpPr/>
          <p:nvPr>
            <p:custDataLst>
              <p:tags r:id="rId21"/>
            </p:custDataLst>
          </p:nvPr>
        </p:nvSpPr>
        <p:spPr>
          <a:xfrm>
            <a:off x="2434919" y="203795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1</a:t>
            </a:r>
          </a:p>
        </p:txBody>
      </p:sp>
      <p:sp>
        <p:nvSpPr>
          <p:cNvPr id="23" name="Freeform 22"/>
          <p:cNvSpPr/>
          <p:nvPr>
            <p:custDataLst>
              <p:tags r:id="rId22"/>
            </p:custDataLst>
          </p:nvPr>
        </p:nvSpPr>
        <p:spPr>
          <a:xfrm>
            <a:off x="4270544" y="32723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3</a:t>
            </a:r>
          </a:p>
        </p:txBody>
      </p:sp>
      <p:sp>
        <p:nvSpPr>
          <p:cNvPr id="24" name="Freeform 23"/>
          <p:cNvSpPr/>
          <p:nvPr>
            <p:custDataLst>
              <p:tags r:id="rId23"/>
            </p:custDataLst>
          </p:nvPr>
        </p:nvSpPr>
        <p:spPr>
          <a:xfrm>
            <a:off x="4270544" y="374867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5</a:t>
            </a:r>
          </a:p>
        </p:txBody>
      </p:sp>
      <p:sp>
        <p:nvSpPr>
          <p:cNvPr id="25" name="Freeform 24"/>
          <p:cNvSpPr/>
          <p:nvPr>
            <p:custDataLst>
              <p:tags r:id="rId24"/>
            </p:custDataLst>
          </p:nvPr>
        </p:nvSpPr>
        <p:spPr>
          <a:xfrm>
            <a:off x="4270544" y="203795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7</a:t>
            </a:r>
          </a:p>
        </p:txBody>
      </p:sp>
      <p:sp>
        <p:nvSpPr>
          <p:cNvPr id="26" name="Freeform 25"/>
          <p:cNvSpPr/>
          <p:nvPr>
            <p:custDataLst>
              <p:tags r:id="rId25"/>
            </p:custDataLst>
          </p:nvPr>
        </p:nvSpPr>
        <p:spPr>
          <a:xfrm>
            <a:off x="1298521" y="1227287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3</a:t>
            </a:r>
          </a:p>
        </p:txBody>
      </p:sp>
      <p:sp>
        <p:nvSpPr>
          <p:cNvPr id="27" name="Freeform 26"/>
          <p:cNvSpPr/>
          <p:nvPr>
            <p:custDataLst>
              <p:tags r:id="rId26"/>
            </p:custDataLst>
          </p:nvPr>
        </p:nvSpPr>
        <p:spPr>
          <a:xfrm>
            <a:off x="1298521" y="292331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9</a:t>
            </a:r>
          </a:p>
        </p:txBody>
      </p:sp>
      <p:sp>
        <p:nvSpPr>
          <p:cNvPr id="28" name="Freeform 27"/>
          <p:cNvSpPr/>
          <p:nvPr>
            <p:custDataLst>
              <p:tags r:id="rId27"/>
            </p:custDataLst>
          </p:nvPr>
        </p:nvSpPr>
        <p:spPr>
          <a:xfrm>
            <a:off x="5186766" y="1227287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2</a:t>
            </a:r>
          </a:p>
        </p:txBody>
      </p:sp>
      <p:sp>
        <p:nvSpPr>
          <p:cNvPr id="29" name="Freeform 28"/>
          <p:cNvSpPr/>
          <p:nvPr>
            <p:custDataLst>
              <p:tags r:id="rId28"/>
            </p:custDataLst>
          </p:nvPr>
        </p:nvSpPr>
        <p:spPr>
          <a:xfrm>
            <a:off x="5186766" y="292331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4</a:t>
            </a:r>
          </a:p>
        </p:txBody>
      </p:sp>
      <p:sp>
        <p:nvSpPr>
          <p:cNvPr id="30" name="Freeform 29"/>
          <p:cNvSpPr/>
          <p:nvPr>
            <p:custDataLst>
              <p:tags r:id="rId29"/>
            </p:custDataLst>
          </p:nvPr>
        </p:nvSpPr>
        <p:spPr>
          <a:xfrm>
            <a:off x="3238235" y="1227287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1</a:t>
            </a:r>
          </a:p>
        </p:txBody>
      </p:sp>
      <p:sp>
        <p:nvSpPr>
          <p:cNvPr id="31" name="Freeform 30"/>
          <p:cNvSpPr/>
          <p:nvPr>
            <p:custDataLst>
              <p:tags r:id="rId30"/>
            </p:custDataLst>
          </p:nvPr>
        </p:nvSpPr>
        <p:spPr>
          <a:xfrm>
            <a:off x="3238235" y="292331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4</a:t>
            </a:r>
          </a:p>
        </p:txBody>
      </p:sp>
      <p:cxnSp>
        <p:nvCxnSpPr>
          <p:cNvPr id="32" name="Straight Arrow Connector 31"/>
          <p:cNvCxnSpPr>
            <a:stCxn id="9" idx="10"/>
            <a:endCxn id="7" idx="3"/>
          </p:cNvCxnSpPr>
          <p:nvPr>
            <p:custDataLst>
              <p:tags r:id="rId31"/>
            </p:custDataLst>
          </p:nvPr>
        </p:nvCxnSpPr>
        <p:spPr>
          <a:xfrm>
            <a:off x="2076121" y="622350"/>
            <a:ext cx="1317634" cy="0"/>
          </a:xfrm>
          <a:prstGeom prst="straightConnector1">
            <a:avLst/>
          </a:prstGeom>
          <a:noFill/>
          <a:ln w="36720">
            <a:solidFill>
              <a:srgbClr val="008080"/>
            </a:solidFill>
            <a:custDash>
              <a:ds d="197000" sp="197000"/>
            </a:custDash>
          </a:ln>
        </p:spPr>
      </p:cxnSp>
      <p:cxnSp>
        <p:nvCxnSpPr>
          <p:cNvPr id="33" name="Straight Arrow Connector 32"/>
          <p:cNvCxnSpPr/>
          <p:nvPr>
            <p:custDataLst>
              <p:tags r:id="rId32"/>
            </p:custDataLst>
          </p:nvPr>
        </p:nvCxnSpPr>
        <p:spPr>
          <a:xfrm>
            <a:off x="4015834" y="622350"/>
            <a:ext cx="1326207" cy="0"/>
          </a:xfrm>
          <a:prstGeom prst="straightConnector1">
            <a:avLst/>
          </a:prstGeom>
          <a:noFill/>
          <a:ln w="36720">
            <a:solidFill>
              <a:srgbClr val="FF0000"/>
            </a:solidFill>
            <a:custDash>
              <a:ds d="197000" sp="197000"/>
            </a:custDash>
            <a:headEnd type="arrow"/>
          </a:ln>
        </p:spPr>
      </p:cxnSp>
      <p:cxnSp>
        <p:nvCxnSpPr>
          <p:cNvPr id="34" name="Straight Arrow Connector 33"/>
          <p:cNvCxnSpPr>
            <a:stCxn id="8" idx="10"/>
            <a:endCxn id="5" idx="6"/>
          </p:cNvCxnSpPr>
          <p:nvPr>
            <p:custDataLst>
              <p:tags r:id="rId33"/>
            </p:custDataLst>
          </p:nvPr>
        </p:nvCxnSpPr>
        <p:spPr>
          <a:xfrm>
            <a:off x="2076121" y="2333070"/>
            <a:ext cx="1317634" cy="0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35" name="Straight Arrow Connector 34"/>
          <p:cNvCxnSpPr>
            <a:endCxn id="4" idx="6"/>
          </p:cNvCxnSpPr>
          <p:nvPr>
            <p:custDataLst>
              <p:tags r:id="rId34"/>
            </p:custDataLst>
          </p:nvPr>
        </p:nvCxnSpPr>
        <p:spPr>
          <a:xfrm>
            <a:off x="4015834" y="2333070"/>
            <a:ext cx="1326207" cy="0"/>
          </a:xfrm>
          <a:prstGeom prst="straightConnector1">
            <a:avLst/>
          </a:prstGeom>
          <a:noFill/>
          <a:ln w="36720">
            <a:solidFill>
              <a:srgbClr val="FF0000"/>
            </a:solidFill>
            <a:custDash>
              <a:ds d="197000" sp="197000"/>
            </a:custDash>
            <a:headEnd type="arrow"/>
          </a:ln>
        </p:spPr>
      </p:cxnSp>
      <p:cxnSp>
        <p:nvCxnSpPr>
          <p:cNvPr id="36" name="Straight Arrow Connector 35"/>
          <p:cNvCxnSpPr>
            <a:stCxn id="6" idx="10"/>
            <a:endCxn id="3" idx="6"/>
          </p:cNvCxnSpPr>
          <p:nvPr>
            <p:custDataLst>
              <p:tags r:id="rId35"/>
            </p:custDataLst>
          </p:nvPr>
        </p:nvCxnSpPr>
        <p:spPr>
          <a:xfrm>
            <a:off x="2076121" y="4043790"/>
            <a:ext cx="1317634" cy="0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cxnSp>
        <p:nvCxnSpPr>
          <p:cNvPr id="37" name="Straight Arrow Connector 36"/>
          <p:cNvCxnSpPr>
            <a:endCxn id="19" idx="6"/>
          </p:cNvCxnSpPr>
          <p:nvPr>
            <p:custDataLst>
              <p:tags r:id="rId36"/>
            </p:custDataLst>
          </p:nvPr>
        </p:nvCxnSpPr>
        <p:spPr>
          <a:xfrm>
            <a:off x="4015834" y="4043790"/>
            <a:ext cx="1326207" cy="0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cxnSp>
        <p:nvCxnSpPr>
          <p:cNvPr id="38" name="Straight Arrow Connector 37"/>
          <p:cNvCxnSpPr>
            <a:stCxn id="9" idx="8"/>
          </p:cNvCxnSpPr>
          <p:nvPr>
            <p:custDataLst>
              <p:tags r:id="rId37"/>
            </p:custDataLst>
          </p:nvPr>
        </p:nvCxnSpPr>
        <p:spPr>
          <a:xfrm>
            <a:off x="1765080" y="933390"/>
            <a:ext cx="0" cy="1088641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39" name="Straight Arrow Connector 38"/>
          <p:cNvCxnSpPr/>
          <p:nvPr>
            <p:custDataLst>
              <p:tags r:id="rId38"/>
            </p:custDataLst>
          </p:nvPr>
        </p:nvCxnSpPr>
        <p:spPr>
          <a:xfrm>
            <a:off x="1765080" y="2644111"/>
            <a:ext cx="0" cy="1088639"/>
          </a:xfrm>
          <a:prstGeom prst="straightConnector1">
            <a:avLst/>
          </a:prstGeom>
          <a:noFill/>
          <a:ln w="36720">
            <a:solidFill>
              <a:srgbClr val="FF0000"/>
            </a:solidFill>
            <a:custDash>
              <a:ds d="197000" sp="197000"/>
            </a:custDash>
            <a:headEnd type="arrow"/>
          </a:ln>
        </p:spPr>
      </p:cxnSp>
      <p:cxnSp>
        <p:nvCxnSpPr>
          <p:cNvPr id="40" name="Straight Arrow Connector 39"/>
          <p:cNvCxnSpPr>
            <a:stCxn id="3" idx="4"/>
          </p:cNvCxnSpPr>
          <p:nvPr>
            <p:custDataLst>
              <p:tags r:id="rId39"/>
            </p:custDataLst>
          </p:nvPr>
        </p:nvCxnSpPr>
        <p:spPr>
          <a:xfrm flipV="1">
            <a:off x="3704795" y="2644111"/>
            <a:ext cx="0" cy="1088639"/>
          </a:xfrm>
          <a:prstGeom prst="straightConnector1">
            <a:avLst/>
          </a:prstGeom>
          <a:noFill/>
          <a:ln w="36720">
            <a:solidFill>
              <a:srgbClr val="FF0000"/>
            </a:solidFill>
            <a:custDash>
              <a:ds d="197000" sp="197000"/>
            </a:custDash>
            <a:tailEnd type="arrow"/>
          </a:ln>
        </p:spPr>
      </p:cxnSp>
      <p:cxnSp>
        <p:nvCxnSpPr>
          <p:cNvPr id="41" name="Straight Arrow Connector 40"/>
          <p:cNvCxnSpPr>
            <a:endCxn id="7" idx="8"/>
          </p:cNvCxnSpPr>
          <p:nvPr>
            <p:custDataLst>
              <p:tags r:id="rId40"/>
            </p:custDataLst>
          </p:nvPr>
        </p:nvCxnSpPr>
        <p:spPr>
          <a:xfrm flipV="1">
            <a:off x="3704795" y="933390"/>
            <a:ext cx="0" cy="1088641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42" name="Straight Arrow Connector 41"/>
          <p:cNvCxnSpPr>
            <a:stCxn id="2" idx="8"/>
          </p:cNvCxnSpPr>
          <p:nvPr>
            <p:custDataLst>
              <p:tags r:id="rId41"/>
            </p:custDataLst>
          </p:nvPr>
        </p:nvCxnSpPr>
        <p:spPr>
          <a:xfrm>
            <a:off x="5653080" y="933390"/>
            <a:ext cx="0" cy="1088641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cxnSp>
        <p:nvCxnSpPr>
          <p:cNvPr id="43" name="Straight Arrow Connector 42"/>
          <p:cNvCxnSpPr>
            <a:endCxn id="19" idx="4"/>
          </p:cNvCxnSpPr>
          <p:nvPr>
            <p:custDataLst>
              <p:tags r:id="rId42"/>
            </p:custDataLst>
          </p:nvPr>
        </p:nvCxnSpPr>
        <p:spPr>
          <a:xfrm>
            <a:off x="5653080" y="2644111"/>
            <a:ext cx="0" cy="1088639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sp>
        <p:nvSpPr>
          <p:cNvPr id="44" name="Straight Connector 43"/>
          <p:cNvSpPr/>
          <p:nvPr>
            <p:custDataLst>
              <p:tags r:id="rId43"/>
            </p:custDataLst>
          </p:nvPr>
        </p:nvSpPr>
        <p:spPr>
          <a:xfrm>
            <a:off x="6741720" y="311310"/>
            <a:ext cx="933120" cy="0"/>
          </a:xfrm>
          <a:prstGeom prst="line">
            <a:avLst/>
          </a:prstGeom>
          <a:noFill/>
          <a:ln w="54720">
            <a:solidFill>
              <a:srgbClr val="000000"/>
            </a:solidFill>
            <a:prstDash val="solid"/>
          </a:ln>
        </p:spPr>
        <p:txBody>
          <a:bodyPr vert="horz" wrap="none" lIns="79597" tIns="48983" rIns="79597" bIns="48983" anchor="ctr" compatLnSpc="0"/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5" name="Freeform 44"/>
          <p:cNvSpPr/>
          <p:nvPr>
            <p:custDataLst>
              <p:tags r:id="rId44"/>
            </p:custDataLst>
          </p:nvPr>
        </p:nvSpPr>
        <p:spPr>
          <a:xfrm>
            <a:off x="6897240" y="27996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G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12?</a:t>
            </a:r>
          </a:p>
        </p:txBody>
      </p:sp>
      <p:sp>
        <p:nvSpPr>
          <p:cNvPr id="46" name="Freeform 45"/>
          <p:cNvSpPr/>
          <p:nvPr>
            <p:custDataLst>
              <p:tags r:id="rId45"/>
            </p:custDataLst>
          </p:nvPr>
        </p:nvSpPr>
        <p:spPr>
          <a:xfrm>
            <a:off x="6897240" y="4668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H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8?</a:t>
            </a:r>
          </a:p>
        </p:txBody>
      </p:sp>
      <p:sp>
        <p:nvSpPr>
          <p:cNvPr id="47" name="Freeform 46"/>
          <p:cNvSpPr/>
          <p:nvPr>
            <p:custDataLst>
              <p:tags r:id="rId46"/>
            </p:custDataLst>
          </p:nvPr>
        </p:nvSpPr>
        <p:spPr>
          <a:xfrm>
            <a:off x="6897240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F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11?</a:t>
            </a:r>
          </a:p>
        </p:txBody>
      </p:sp>
      <p:sp>
        <p:nvSpPr>
          <p:cNvPr id="48" name="Freeform 47"/>
          <p:cNvSpPr/>
          <p:nvPr>
            <p:custDataLst>
              <p:tags r:id="rId47"/>
            </p:custDataLst>
          </p:nvPr>
        </p:nvSpPr>
        <p:spPr>
          <a:xfrm>
            <a:off x="3090062" y="270"/>
            <a:ext cx="1244160" cy="124416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noFill/>
          <a:ln w="54720">
            <a:solidFill>
              <a:srgbClr val="0000FF"/>
            </a:solidFill>
            <a:prstDash val="solid"/>
          </a:ln>
        </p:spPr>
        <p:txBody>
          <a:bodyPr vert="horz" wrap="none" lIns="79597" tIns="48983" rIns="79597" bIns="48983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9" name="Freeform 48"/>
          <p:cNvSpPr/>
          <p:nvPr>
            <p:custDataLst>
              <p:tags r:id="rId48"/>
            </p:custDataLst>
          </p:nvPr>
        </p:nvSpPr>
        <p:spPr>
          <a:xfrm>
            <a:off x="5187011" y="2923558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FF"/>
          </a:solidFill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7</a:t>
            </a:r>
          </a:p>
        </p:txBody>
      </p:sp>
      <p:sp>
        <p:nvSpPr>
          <p:cNvPr id="50" name="Freeform 49"/>
          <p:cNvSpPr/>
          <p:nvPr>
            <p:custDataLst>
              <p:tags r:id="rId49"/>
            </p:custDataLst>
          </p:nvPr>
        </p:nvSpPr>
        <p:spPr>
          <a:xfrm>
            <a:off x="5187011" y="122753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FF"/>
          </a:solidFill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308310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/>
          <p:cNvSpPr/>
          <p:nvPr>
            <p:custDataLst>
              <p:tags r:id="rId1"/>
            </p:custDataLst>
          </p:nvPr>
        </p:nvSpPr>
        <p:spPr>
          <a:xfrm>
            <a:off x="5342040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C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3" name="Freeform 2"/>
          <p:cNvSpPr/>
          <p:nvPr>
            <p:custDataLst>
              <p:tags r:id="rId2"/>
            </p:custDataLst>
          </p:nvPr>
        </p:nvSpPr>
        <p:spPr>
          <a:xfrm>
            <a:off x="3393755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H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4" name="Freeform 3"/>
          <p:cNvSpPr/>
          <p:nvPr>
            <p:custDataLst>
              <p:tags r:id="rId3"/>
            </p:custDataLst>
          </p:nvPr>
        </p:nvSpPr>
        <p:spPr>
          <a:xfrm>
            <a:off x="5342040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F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5" name="Freeform 4"/>
          <p:cNvSpPr/>
          <p:nvPr>
            <p:custDataLst>
              <p:tags r:id="rId4"/>
            </p:custDataLst>
          </p:nvPr>
        </p:nvSpPr>
        <p:spPr>
          <a:xfrm>
            <a:off x="3393755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E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6" name="Freeform 5"/>
          <p:cNvSpPr/>
          <p:nvPr>
            <p:custDataLst>
              <p:tags r:id="rId5"/>
            </p:custDataLst>
          </p:nvPr>
        </p:nvSpPr>
        <p:spPr>
          <a:xfrm>
            <a:off x="1454040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G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7" name="Freeform 6"/>
          <p:cNvSpPr/>
          <p:nvPr>
            <p:custDataLst>
              <p:tags r:id="rId6"/>
            </p:custDataLst>
          </p:nvPr>
        </p:nvSpPr>
        <p:spPr>
          <a:xfrm>
            <a:off x="3393755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B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8" name="Freeform 7"/>
          <p:cNvSpPr/>
          <p:nvPr>
            <p:custDataLst>
              <p:tags r:id="rId7"/>
            </p:custDataLst>
          </p:nvPr>
        </p:nvSpPr>
        <p:spPr>
          <a:xfrm>
            <a:off x="1454040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D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9" name="Freeform 8"/>
          <p:cNvSpPr/>
          <p:nvPr>
            <p:custDataLst>
              <p:tags r:id="rId8"/>
            </p:custDataLst>
          </p:nvPr>
        </p:nvSpPr>
        <p:spPr>
          <a:xfrm>
            <a:off x="1454040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A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0" name="Freeform 9"/>
          <p:cNvSpPr/>
          <p:nvPr>
            <p:custDataLst>
              <p:tags r:id="rId9"/>
            </p:custDataLst>
          </p:nvPr>
        </p:nvSpPr>
        <p:spPr>
          <a:xfrm>
            <a:off x="3393998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B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5</a:t>
            </a:r>
          </a:p>
        </p:txBody>
      </p:sp>
      <p:sp>
        <p:nvSpPr>
          <p:cNvPr id="11" name="Freeform 10"/>
          <p:cNvSpPr/>
          <p:nvPr>
            <p:custDataLst>
              <p:tags r:id="rId10"/>
            </p:custDataLst>
          </p:nvPr>
        </p:nvSpPr>
        <p:spPr>
          <a:xfrm>
            <a:off x="1454285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A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0</a:t>
            </a:r>
          </a:p>
        </p:txBody>
      </p:sp>
      <p:sp>
        <p:nvSpPr>
          <p:cNvPr id="12" name="Freeform 11"/>
          <p:cNvSpPr/>
          <p:nvPr>
            <p:custDataLst>
              <p:tags r:id="rId11"/>
            </p:custDataLst>
          </p:nvPr>
        </p:nvSpPr>
        <p:spPr>
          <a:xfrm>
            <a:off x="5342285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C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8?</a:t>
            </a:r>
          </a:p>
        </p:txBody>
      </p:sp>
      <p:sp>
        <p:nvSpPr>
          <p:cNvPr id="13" name="Freeform 12"/>
          <p:cNvSpPr/>
          <p:nvPr>
            <p:custDataLst>
              <p:tags r:id="rId12"/>
            </p:custDataLst>
          </p:nvPr>
        </p:nvSpPr>
        <p:spPr>
          <a:xfrm>
            <a:off x="1454285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D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3</a:t>
            </a:r>
          </a:p>
        </p:txBody>
      </p:sp>
      <p:sp>
        <p:nvSpPr>
          <p:cNvPr id="14" name="Freeform 13"/>
          <p:cNvSpPr/>
          <p:nvPr>
            <p:custDataLst>
              <p:tags r:id="rId13"/>
            </p:custDataLst>
          </p:nvPr>
        </p:nvSpPr>
        <p:spPr>
          <a:xfrm>
            <a:off x="3393998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E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4</a:t>
            </a:r>
          </a:p>
        </p:txBody>
      </p:sp>
      <p:sp>
        <p:nvSpPr>
          <p:cNvPr id="15" name="Freeform 14"/>
          <p:cNvSpPr/>
          <p:nvPr>
            <p:custDataLst>
              <p:tags r:id="rId14"/>
            </p:custDataLst>
          </p:nvPr>
        </p:nvSpPr>
        <p:spPr>
          <a:xfrm>
            <a:off x="3393998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H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8?</a:t>
            </a:r>
          </a:p>
        </p:txBody>
      </p:sp>
      <p:sp>
        <p:nvSpPr>
          <p:cNvPr id="16" name="Freeform 15"/>
          <p:cNvSpPr/>
          <p:nvPr>
            <p:custDataLst>
              <p:tags r:id="rId15"/>
            </p:custDataLst>
          </p:nvPr>
        </p:nvSpPr>
        <p:spPr>
          <a:xfrm>
            <a:off x="1454285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G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12?</a:t>
            </a:r>
          </a:p>
        </p:txBody>
      </p:sp>
      <p:sp>
        <p:nvSpPr>
          <p:cNvPr id="17" name="Freeform 16"/>
          <p:cNvSpPr/>
          <p:nvPr>
            <p:custDataLst>
              <p:tags r:id="rId16"/>
            </p:custDataLst>
          </p:nvPr>
        </p:nvSpPr>
        <p:spPr>
          <a:xfrm>
            <a:off x="5342285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F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11?</a:t>
            </a:r>
          </a:p>
        </p:txBody>
      </p:sp>
      <p:sp>
        <p:nvSpPr>
          <p:cNvPr id="18" name="Freeform 17"/>
          <p:cNvSpPr/>
          <p:nvPr>
            <p:custDataLst>
              <p:tags r:id="rId17"/>
            </p:custDataLst>
          </p:nvPr>
        </p:nvSpPr>
        <p:spPr>
          <a:xfrm>
            <a:off x="5342285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I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9" name="Freeform 18"/>
          <p:cNvSpPr/>
          <p:nvPr>
            <p:custDataLst>
              <p:tags r:id="rId18"/>
            </p:custDataLst>
          </p:nvPr>
        </p:nvSpPr>
        <p:spPr>
          <a:xfrm>
            <a:off x="5342040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I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20" name="Freeform 19"/>
          <p:cNvSpPr/>
          <p:nvPr>
            <p:custDataLst>
              <p:tags r:id="rId19"/>
            </p:custDataLst>
          </p:nvPr>
        </p:nvSpPr>
        <p:spPr>
          <a:xfrm>
            <a:off x="2434919" y="32723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6</a:t>
            </a:r>
          </a:p>
        </p:txBody>
      </p:sp>
      <p:sp>
        <p:nvSpPr>
          <p:cNvPr id="21" name="Freeform 20"/>
          <p:cNvSpPr/>
          <p:nvPr>
            <p:custDataLst>
              <p:tags r:id="rId20"/>
            </p:custDataLst>
          </p:nvPr>
        </p:nvSpPr>
        <p:spPr>
          <a:xfrm>
            <a:off x="2434919" y="374867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2</a:t>
            </a:r>
          </a:p>
        </p:txBody>
      </p:sp>
      <p:sp>
        <p:nvSpPr>
          <p:cNvPr id="22" name="Freeform 21"/>
          <p:cNvSpPr/>
          <p:nvPr>
            <p:custDataLst>
              <p:tags r:id="rId21"/>
            </p:custDataLst>
          </p:nvPr>
        </p:nvSpPr>
        <p:spPr>
          <a:xfrm>
            <a:off x="2434919" y="203795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1</a:t>
            </a:r>
          </a:p>
        </p:txBody>
      </p:sp>
      <p:sp>
        <p:nvSpPr>
          <p:cNvPr id="23" name="Freeform 22"/>
          <p:cNvSpPr/>
          <p:nvPr>
            <p:custDataLst>
              <p:tags r:id="rId22"/>
            </p:custDataLst>
          </p:nvPr>
        </p:nvSpPr>
        <p:spPr>
          <a:xfrm>
            <a:off x="4270544" y="32723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3</a:t>
            </a:r>
          </a:p>
        </p:txBody>
      </p:sp>
      <p:sp>
        <p:nvSpPr>
          <p:cNvPr id="24" name="Freeform 23"/>
          <p:cNvSpPr/>
          <p:nvPr>
            <p:custDataLst>
              <p:tags r:id="rId23"/>
            </p:custDataLst>
          </p:nvPr>
        </p:nvSpPr>
        <p:spPr>
          <a:xfrm>
            <a:off x="4270544" y="374867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5</a:t>
            </a:r>
          </a:p>
        </p:txBody>
      </p:sp>
      <p:sp>
        <p:nvSpPr>
          <p:cNvPr id="25" name="Freeform 24"/>
          <p:cNvSpPr/>
          <p:nvPr>
            <p:custDataLst>
              <p:tags r:id="rId24"/>
            </p:custDataLst>
          </p:nvPr>
        </p:nvSpPr>
        <p:spPr>
          <a:xfrm>
            <a:off x="4270544" y="203795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7</a:t>
            </a:r>
          </a:p>
        </p:txBody>
      </p:sp>
      <p:sp>
        <p:nvSpPr>
          <p:cNvPr id="26" name="Freeform 25"/>
          <p:cNvSpPr/>
          <p:nvPr>
            <p:custDataLst>
              <p:tags r:id="rId25"/>
            </p:custDataLst>
          </p:nvPr>
        </p:nvSpPr>
        <p:spPr>
          <a:xfrm>
            <a:off x="1298521" y="1227287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3</a:t>
            </a:r>
          </a:p>
        </p:txBody>
      </p:sp>
      <p:sp>
        <p:nvSpPr>
          <p:cNvPr id="27" name="Freeform 26"/>
          <p:cNvSpPr/>
          <p:nvPr>
            <p:custDataLst>
              <p:tags r:id="rId26"/>
            </p:custDataLst>
          </p:nvPr>
        </p:nvSpPr>
        <p:spPr>
          <a:xfrm>
            <a:off x="1298521" y="292331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9</a:t>
            </a:r>
          </a:p>
        </p:txBody>
      </p:sp>
      <p:sp>
        <p:nvSpPr>
          <p:cNvPr id="28" name="Freeform 27"/>
          <p:cNvSpPr/>
          <p:nvPr>
            <p:custDataLst>
              <p:tags r:id="rId27"/>
            </p:custDataLst>
          </p:nvPr>
        </p:nvSpPr>
        <p:spPr>
          <a:xfrm>
            <a:off x="5186766" y="1227287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2</a:t>
            </a:r>
          </a:p>
        </p:txBody>
      </p:sp>
      <p:sp>
        <p:nvSpPr>
          <p:cNvPr id="29" name="Freeform 28"/>
          <p:cNvSpPr/>
          <p:nvPr>
            <p:custDataLst>
              <p:tags r:id="rId28"/>
            </p:custDataLst>
          </p:nvPr>
        </p:nvSpPr>
        <p:spPr>
          <a:xfrm>
            <a:off x="5186766" y="292331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4</a:t>
            </a:r>
          </a:p>
        </p:txBody>
      </p:sp>
      <p:sp>
        <p:nvSpPr>
          <p:cNvPr id="30" name="Freeform 29"/>
          <p:cNvSpPr/>
          <p:nvPr>
            <p:custDataLst>
              <p:tags r:id="rId29"/>
            </p:custDataLst>
          </p:nvPr>
        </p:nvSpPr>
        <p:spPr>
          <a:xfrm>
            <a:off x="3238235" y="1227287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1</a:t>
            </a:r>
          </a:p>
        </p:txBody>
      </p:sp>
      <p:sp>
        <p:nvSpPr>
          <p:cNvPr id="31" name="Freeform 30"/>
          <p:cNvSpPr/>
          <p:nvPr>
            <p:custDataLst>
              <p:tags r:id="rId30"/>
            </p:custDataLst>
          </p:nvPr>
        </p:nvSpPr>
        <p:spPr>
          <a:xfrm>
            <a:off x="3238235" y="292331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4</a:t>
            </a:r>
          </a:p>
        </p:txBody>
      </p:sp>
      <p:cxnSp>
        <p:nvCxnSpPr>
          <p:cNvPr id="32" name="Straight Arrow Connector 31"/>
          <p:cNvCxnSpPr>
            <a:stCxn id="9" idx="10"/>
            <a:endCxn id="7" idx="3"/>
          </p:cNvCxnSpPr>
          <p:nvPr>
            <p:custDataLst>
              <p:tags r:id="rId31"/>
            </p:custDataLst>
          </p:nvPr>
        </p:nvCxnSpPr>
        <p:spPr>
          <a:xfrm>
            <a:off x="2076121" y="622350"/>
            <a:ext cx="1317634" cy="0"/>
          </a:xfrm>
          <a:prstGeom prst="straightConnector1">
            <a:avLst/>
          </a:prstGeom>
          <a:noFill/>
          <a:ln w="36720">
            <a:solidFill>
              <a:srgbClr val="008080"/>
            </a:solidFill>
            <a:custDash>
              <a:ds d="197000" sp="197000"/>
            </a:custDash>
          </a:ln>
        </p:spPr>
      </p:cxnSp>
      <p:cxnSp>
        <p:nvCxnSpPr>
          <p:cNvPr id="33" name="Straight Arrow Connector 32"/>
          <p:cNvCxnSpPr/>
          <p:nvPr>
            <p:custDataLst>
              <p:tags r:id="rId32"/>
            </p:custDataLst>
          </p:nvPr>
        </p:nvCxnSpPr>
        <p:spPr>
          <a:xfrm>
            <a:off x="4015834" y="622350"/>
            <a:ext cx="1326207" cy="0"/>
          </a:xfrm>
          <a:prstGeom prst="straightConnector1">
            <a:avLst/>
          </a:prstGeom>
          <a:noFill/>
          <a:ln w="36720">
            <a:solidFill>
              <a:srgbClr val="FF0000"/>
            </a:solidFill>
            <a:custDash>
              <a:ds d="197000" sp="197000"/>
            </a:custDash>
            <a:headEnd type="arrow"/>
          </a:ln>
        </p:spPr>
      </p:cxnSp>
      <p:cxnSp>
        <p:nvCxnSpPr>
          <p:cNvPr id="34" name="Straight Arrow Connector 33"/>
          <p:cNvCxnSpPr>
            <a:stCxn id="8" idx="10"/>
            <a:endCxn id="5" idx="6"/>
          </p:cNvCxnSpPr>
          <p:nvPr>
            <p:custDataLst>
              <p:tags r:id="rId33"/>
            </p:custDataLst>
          </p:nvPr>
        </p:nvCxnSpPr>
        <p:spPr>
          <a:xfrm>
            <a:off x="2076121" y="2333070"/>
            <a:ext cx="1317634" cy="0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35" name="Straight Arrow Connector 34"/>
          <p:cNvCxnSpPr>
            <a:endCxn id="4" idx="6"/>
          </p:cNvCxnSpPr>
          <p:nvPr>
            <p:custDataLst>
              <p:tags r:id="rId34"/>
            </p:custDataLst>
          </p:nvPr>
        </p:nvCxnSpPr>
        <p:spPr>
          <a:xfrm>
            <a:off x="4015834" y="2333070"/>
            <a:ext cx="1326207" cy="0"/>
          </a:xfrm>
          <a:prstGeom prst="straightConnector1">
            <a:avLst/>
          </a:prstGeom>
          <a:noFill/>
          <a:ln w="36720">
            <a:solidFill>
              <a:srgbClr val="FF0000"/>
            </a:solidFill>
            <a:custDash>
              <a:ds d="197000" sp="197000"/>
            </a:custDash>
            <a:headEnd type="arrow"/>
          </a:ln>
        </p:spPr>
      </p:cxnSp>
      <p:cxnSp>
        <p:nvCxnSpPr>
          <p:cNvPr id="36" name="Straight Arrow Connector 35"/>
          <p:cNvCxnSpPr>
            <a:stCxn id="6" idx="10"/>
            <a:endCxn id="3" idx="6"/>
          </p:cNvCxnSpPr>
          <p:nvPr>
            <p:custDataLst>
              <p:tags r:id="rId35"/>
            </p:custDataLst>
          </p:nvPr>
        </p:nvCxnSpPr>
        <p:spPr>
          <a:xfrm>
            <a:off x="2076121" y="4043790"/>
            <a:ext cx="1317634" cy="0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cxnSp>
        <p:nvCxnSpPr>
          <p:cNvPr id="37" name="Straight Arrow Connector 36"/>
          <p:cNvCxnSpPr>
            <a:endCxn id="19" idx="6"/>
          </p:cNvCxnSpPr>
          <p:nvPr>
            <p:custDataLst>
              <p:tags r:id="rId36"/>
            </p:custDataLst>
          </p:nvPr>
        </p:nvCxnSpPr>
        <p:spPr>
          <a:xfrm>
            <a:off x="4015834" y="4043790"/>
            <a:ext cx="1326207" cy="0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cxnSp>
        <p:nvCxnSpPr>
          <p:cNvPr id="38" name="Straight Arrow Connector 37"/>
          <p:cNvCxnSpPr>
            <a:stCxn id="9" idx="8"/>
          </p:cNvCxnSpPr>
          <p:nvPr>
            <p:custDataLst>
              <p:tags r:id="rId37"/>
            </p:custDataLst>
          </p:nvPr>
        </p:nvCxnSpPr>
        <p:spPr>
          <a:xfrm>
            <a:off x="1765080" y="933390"/>
            <a:ext cx="0" cy="1088641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39" name="Straight Arrow Connector 38"/>
          <p:cNvCxnSpPr/>
          <p:nvPr>
            <p:custDataLst>
              <p:tags r:id="rId38"/>
            </p:custDataLst>
          </p:nvPr>
        </p:nvCxnSpPr>
        <p:spPr>
          <a:xfrm>
            <a:off x="1765080" y="2644111"/>
            <a:ext cx="0" cy="1088639"/>
          </a:xfrm>
          <a:prstGeom prst="straightConnector1">
            <a:avLst/>
          </a:prstGeom>
          <a:noFill/>
          <a:ln w="36720">
            <a:solidFill>
              <a:srgbClr val="FF0000"/>
            </a:solidFill>
            <a:custDash>
              <a:ds d="197000" sp="197000"/>
            </a:custDash>
            <a:headEnd type="arrow"/>
          </a:ln>
        </p:spPr>
      </p:cxnSp>
      <p:cxnSp>
        <p:nvCxnSpPr>
          <p:cNvPr id="40" name="Straight Arrow Connector 39"/>
          <p:cNvCxnSpPr>
            <a:stCxn id="3" idx="4"/>
          </p:cNvCxnSpPr>
          <p:nvPr>
            <p:custDataLst>
              <p:tags r:id="rId39"/>
            </p:custDataLst>
          </p:nvPr>
        </p:nvCxnSpPr>
        <p:spPr>
          <a:xfrm flipV="1">
            <a:off x="3704795" y="2644111"/>
            <a:ext cx="0" cy="1088639"/>
          </a:xfrm>
          <a:prstGeom prst="straightConnector1">
            <a:avLst/>
          </a:prstGeom>
          <a:noFill/>
          <a:ln w="36720">
            <a:solidFill>
              <a:srgbClr val="FF0000"/>
            </a:solidFill>
            <a:custDash>
              <a:ds d="197000" sp="197000"/>
            </a:custDash>
            <a:tailEnd type="arrow"/>
          </a:ln>
        </p:spPr>
      </p:cxnSp>
      <p:cxnSp>
        <p:nvCxnSpPr>
          <p:cNvPr id="41" name="Straight Arrow Connector 40"/>
          <p:cNvCxnSpPr>
            <a:endCxn id="7" idx="8"/>
          </p:cNvCxnSpPr>
          <p:nvPr>
            <p:custDataLst>
              <p:tags r:id="rId40"/>
            </p:custDataLst>
          </p:nvPr>
        </p:nvCxnSpPr>
        <p:spPr>
          <a:xfrm flipV="1">
            <a:off x="3704795" y="933390"/>
            <a:ext cx="0" cy="1088641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42" name="Straight Arrow Connector 41"/>
          <p:cNvCxnSpPr>
            <a:stCxn id="2" idx="8"/>
          </p:cNvCxnSpPr>
          <p:nvPr>
            <p:custDataLst>
              <p:tags r:id="rId41"/>
            </p:custDataLst>
          </p:nvPr>
        </p:nvCxnSpPr>
        <p:spPr>
          <a:xfrm>
            <a:off x="5653080" y="933390"/>
            <a:ext cx="0" cy="1088641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cxnSp>
        <p:nvCxnSpPr>
          <p:cNvPr id="43" name="Straight Arrow Connector 42"/>
          <p:cNvCxnSpPr>
            <a:endCxn id="19" idx="4"/>
          </p:cNvCxnSpPr>
          <p:nvPr>
            <p:custDataLst>
              <p:tags r:id="rId42"/>
            </p:custDataLst>
          </p:nvPr>
        </p:nvCxnSpPr>
        <p:spPr>
          <a:xfrm>
            <a:off x="5653080" y="2644111"/>
            <a:ext cx="0" cy="1088639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sp>
        <p:nvSpPr>
          <p:cNvPr id="44" name="Straight Connector 43"/>
          <p:cNvSpPr/>
          <p:nvPr>
            <p:custDataLst>
              <p:tags r:id="rId43"/>
            </p:custDataLst>
          </p:nvPr>
        </p:nvSpPr>
        <p:spPr>
          <a:xfrm>
            <a:off x="6741720" y="311310"/>
            <a:ext cx="933120" cy="0"/>
          </a:xfrm>
          <a:prstGeom prst="line">
            <a:avLst/>
          </a:prstGeom>
          <a:noFill/>
          <a:ln w="54720">
            <a:solidFill>
              <a:srgbClr val="000000"/>
            </a:solidFill>
            <a:prstDash val="solid"/>
          </a:ln>
        </p:spPr>
        <p:txBody>
          <a:bodyPr vert="horz" wrap="none" lIns="79597" tIns="48983" rIns="79597" bIns="48983" anchor="ctr" compatLnSpc="0"/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5" name="Freeform 44"/>
          <p:cNvSpPr/>
          <p:nvPr>
            <p:custDataLst>
              <p:tags r:id="rId44"/>
            </p:custDataLst>
          </p:nvPr>
        </p:nvSpPr>
        <p:spPr>
          <a:xfrm>
            <a:off x="6897240" y="27996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G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12?</a:t>
            </a:r>
          </a:p>
        </p:txBody>
      </p:sp>
      <p:sp>
        <p:nvSpPr>
          <p:cNvPr id="46" name="Freeform 45"/>
          <p:cNvSpPr/>
          <p:nvPr>
            <p:custDataLst>
              <p:tags r:id="rId45"/>
            </p:custDataLst>
          </p:nvPr>
        </p:nvSpPr>
        <p:spPr>
          <a:xfrm>
            <a:off x="6897240" y="4668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H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8?</a:t>
            </a:r>
          </a:p>
        </p:txBody>
      </p:sp>
      <p:sp>
        <p:nvSpPr>
          <p:cNvPr id="47" name="Freeform 46"/>
          <p:cNvSpPr/>
          <p:nvPr>
            <p:custDataLst>
              <p:tags r:id="rId46"/>
            </p:custDataLst>
          </p:nvPr>
        </p:nvSpPr>
        <p:spPr>
          <a:xfrm>
            <a:off x="6897240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F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11?</a:t>
            </a:r>
          </a:p>
        </p:txBody>
      </p:sp>
      <p:sp>
        <p:nvSpPr>
          <p:cNvPr id="48" name="Freeform 47"/>
          <p:cNvSpPr/>
          <p:nvPr>
            <p:custDataLst>
              <p:tags r:id="rId47"/>
            </p:custDataLst>
          </p:nvPr>
        </p:nvSpPr>
        <p:spPr>
          <a:xfrm>
            <a:off x="3090062" y="270"/>
            <a:ext cx="1244160" cy="124416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noFill/>
          <a:ln w="54720">
            <a:solidFill>
              <a:srgbClr val="0000FF"/>
            </a:solidFill>
            <a:prstDash val="solid"/>
          </a:ln>
        </p:spPr>
        <p:txBody>
          <a:bodyPr vert="horz" wrap="none" lIns="79597" tIns="48983" rIns="79597" bIns="48983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9" name="Freeform 48"/>
          <p:cNvSpPr/>
          <p:nvPr>
            <p:custDataLst>
              <p:tags r:id="rId48"/>
            </p:custDataLst>
          </p:nvPr>
        </p:nvSpPr>
        <p:spPr>
          <a:xfrm>
            <a:off x="6897240" y="12444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C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8?</a:t>
            </a:r>
          </a:p>
        </p:txBody>
      </p:sp>
      <p:sp>
        <p:nvSpPr>
          <p:cNvPr id="50" name="Freeform 49"/>
          <p:cNvSpPr/>
          <p:nvPr>
            <p:custDataLst>
              <p:tags r:id="rId49"/>
            </p:custDataLst>
          </p:nvPr>
        </p:nvSpPr>
        <p:spPr>
          <a:xfrm>
            <a:off x="5187011" y="2923558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FF"/>
          </a:solidFill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7</a:t>
            </a:r>
          </a:p>
        </p:txBody>
      </p:sp>
      <p:sp>
        <p:nvSpPr>
          <p:cNvPr id="51" name="Freeform 50"/>
          <p:cNvSpPr/>
          <p:nvPr>
            <p:custDataLst>
              <p:tags r:id="rId50"/>
            </p:custDataLst>
          </p:nvPr>
        </p:nvSpPr>
        <p:spPr>
          <a:xfrm>
            <a:off x="5187011" y="122753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FF"/>
          </a:solidFill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956905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/>
          <p:cNvSpPr/>
          <p:nvPr>
            <p:custDataLst>
              <p:tags r:id="rId1"/>
            </p:custDataLst>
          </p:nvPr>
        </p:nvSpPr>
        <p:spPr>
          <a:xfrm>
            <a:off x="5342040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C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3" name="Freeform 2"/>
          <p:cNvSpPr/>
          <p:nvPr>
            <p:custDataLst>
              <p:tags r:id="rId2"/>
            </p:custDataLst>
          </p:nvPr>
        </p:nvSpPr>
        <p:spPr>
          <a:xfrm>
            <a:off x="3393755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H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4" name="Freeform 3"/>
          <p:cNvSpPr/>
          <p:nvPr>
            <p:custDataLst>
              <p:tags r:id="rId3"/>
            </p:custDataLst>
          </p:nvPr>
        </p:nvSpPr>
        <p:spPr>
          <a:xfrm>
            <a:off x="5342040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F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5" name="Freeform 4"/>
          <p:cNvSpPr/>
          <p:nvPr>
            <p:custDataLst>
              <p:tags r:id="rId4"/>
            </p:custDataLst>
          </p:nvPr>
        </p:nvSpPr>
        <p:spPr>
          <a:xfrm>
            <a:off x="3393755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E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6" name="Freeform 5"/>
          <p:cNvSpPr/>
          <p:nvPr>
            <p:custDataLst>
              <p:tags r:id="rId5"/>
            </p:custDataLst>
          </p:nvPr>
        </p:nvSpPr>
        <p:spPr>
          <a:xfrm>
            <a:off x="1454040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G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7" name="Freeform 6"/>
          <p:cNvSpPr/>
          <p:nvPr>
            <p:custDataLst>
              <p:tags r:id="rId6"/>
            </p:custDataLst>
          </p:nvPr>
        </p:nvSpPr>
        <p:spPr>
          <a:xfrm>
            <a:off x="3393755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B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8" name="Freeform 7"/>
          <p:cNvSpPr/>
          <p:nvPr>
            <p:custDataLst>
              <p:tags r:id="rId7"/>
            </p:custDataLst>
          </p:nvPr>
        </p:nvSpPr>
        <p:spPr>
          <a:xfrm>
            <a:off x="1454040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D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9" name="Freeform 8"/>
          <p:cNvSpPr/>
          <p:nvPr>
            <p:custDataLst>
              <p:tags r:id="rId8"/>
            </p:custDataLst>
          </p:nvPr>
        </p:nvSpPr>
        <p:spPr>
          <a:xfrm>
            <a:off x="1454040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A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0" name="Freeform 9"/>
          <p:cNvSpPr/>
          <p:nvPr>
            <p:custDataLst>
              <p:tags r:id="rId9"/>
            </p:custDataLst>
          </p:nvPr>
        </p:nvSpPr>
        <p:spPr>
          <a:xfrm>
            <a:off x="3393998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B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5</a:t>
            </a:r>
          </a:p>
        </p:txBody>
      </p:sp>
      <p:sp>
        <p:nvSpPr>
          <p:cNvPr id="11" name="Freeform 10"/>
          <p:cNvSpPr/>
          <p:nvPr>
            <p:custDataLst>
              <p:tags r:id="rId10"/>
            </p:custDataLst>
          </p:nvPr>
        </p:nvSpPr>
        <p:spPr>
          <a:xfrm>
            <a:off x="1454285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A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0</a:t>
            </a:r>
          </a:p>
        </p:txBody>
      </p:sp>
      <p:sp>
        <p:nvSpPr>
          <p:cNvPr id="12" name="Freeform 11"/>
          <p:cNvSpPr/>
          <p:nvPr>
            <p:custDataLst>
              <p:tags r:id="rId11"/>
            </p:custDataLst>
          </p:nvPr>
        </p:nvSpPr>
        <p:spPr>
          <a:xfrm>
            <a:off x="5342285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C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8?</a:t>
            </a:r>
          </a:p>
        </p:txBody>
      </p:sp>
      <p:sp>
        <p:nvSpPr>
          <p:cNvPr id="13" name="Freeform 12"/>
          <p:cNvSpPr/>
          <p:nvPr>
            <p:custDataLst>
              <p:tags r:id="rId12"/>
            </p:custDataLst>
          </p:nvPr>
        </p:nvSpPr>
        <p:spPr>
          <a:xfrm>
            <a:off x="1454285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D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3</a:t>
            </a:r>
          </a:p>
        </p:txBody>
      </p:sp>
      <p:sp>
        <p:nvSpPr>
          <p:cNvPr id="14" name="Freeform 13"/>
          <p:cNvSpPr/>
          <p:nvPr>
            <p:custDataLst>
              <p:tags r:id="rId13"/>
            </p:custDataLst>
          </p:nvPr>
        </p:nvSpPr>
        <p:spPr>
          <a:xfrm>
            <a:off x="3393998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E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4</a:t>
            </a:r>
          </a:p>
        </p:txBody>
      </p:sp>
      <p:sp>
        <p:nvSpPr>
          <p:cNvPr id="15" name="Freeform 14"/>
          <p:cNvSpPr/>
          <p:nvPr>
            <p:custDataLst>
              <p:tags r:id="rId14"/>
            </p:custDataLst>
          </p:nvPr>
        </p:nvSpPr>
        <p:spPr>
          <a:xfrm>
            <a:off x="3393998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H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8?</a:t>
            </a:r>
          </a:p>
        </p:txBody>
      </p:sp>
      <p:sp>
        <p:nvSpPr>
          <p:cNvPr id="16" name="Freeform 15"/>
          <p:cNvSpPr/>
          <p:nvPr>
            <p:custDataLst>
              <p:tags r:id="rId15"/>
            </p:custDataLst>
          </p:nvPr>
        </p:nvSpPr>
        <p:spPr>
          <a:xfrm>
            <a:off x="1454285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G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12?</a:t>
            </a:r>
          </a:p>
        </p:txBody>
      </p:sp>
      <p:sp>
        <p:nvSpPr>
          <p:cNvPr id="17" name="Freeform 16"/>
          <p:cNvSpPr/>
          <p:nvPr>
            <p:custDataLst>
              <p:tags r:id="rId16"/>
            </p:custDataLst>
          </p:nvPr>
        </p:nvSpPr>
        <p:spPr>
          <a:xfrm>
            <a:off x="5342285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F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11?</a:t>
            </a:r>
          </a:p>
        </p:txBody>
      </p:sp>
      <p:sp>
        <p:nvSpPr>
          <p:cNvPr id="18" name="Freeform 17"/>
          <p:cNvSpPr/>
          <p:nvPr>
            <p:custDataLst>
              <p:tags r:id="rId17"/>
            </p:custDataLst>
          </p:nvPr>
        </p:nvSpPr>
        <p:spPr>
          <a:xfrm>
            <a:off x="5342285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I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9" name="Freeform 18"/>
          <p:cNvSpPr/>
          <p:nvPr>
            <p:custDataLst>
              <p:tags r:id="rId18"/>
            </p:custDataLst>
          </p:nvPr>
        </p:nvSpPr>
        <p:spPr>
          <a:xfrm>
            <a:off x="5342040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I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20" name="Freeform 19"/>
          <p:cNvSpPr/>
          <p:nvPr>
            <p:custDataLst>
              <p:tags r:id="rId19"/>
            </p:custDataLst>
          </p:nvPr>
        </p:nvSpPr>
        <p:spPr>
          <a:xfrm>
            <a:off x="2434919" y="32723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6</a:t>
            </a:r>
          </a:p>
        </p:txBody>
      </p:sp>
      <p:sp>
        <p:nvSpPr>
          <p:cNvPr id="21" name="Freeform 20"/>
          <p:cNvSpPr/>
          <p:nvPr>
            <p:custDataLst>
              <p:tags r:id="rId20"/>
            </p:custDataLst>
          </p:nvPr>
        </p:nvSpPr>
        <p:spPr>
          <a:xfrm>
            <a:off x="2434919" y="374867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2</a:t>
            </a:r>
          </a:p>
        </p:txBody>
      </p:sp>
      <p:sp>
        <p:nvSpPr>
          <p:cNvPr id="22" name="Freeform 21"/>
          <p:cNvSpPr/>
          <p:nvPr>
            <p:custDataLst>
              <p:tags r:id="rId21"/>
            </p:custDataLst>
          </p:nvPr>
        </p:nvSpPr>
        <p:spPr>
          <a:xfrm>
            <a:off x="2434919" y="203795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1</a:t>
            </a:r>
          </a:p>
        </p:txBody>
      </p:sp>
      <p:sp>
        <p:nvSpPr>
          <p:cNvPr id="23" name="Freeform 22"/>
          <p:cNvSpPr/>
          <p:nvPr>
            <p:custDataLst>
              <p:tags r:id="rId22"/>
            </p:custDataLst>
          </p:nvPr>
        </p:nvSpPr>
        <p:spPr>
          <a:xfrm>
            <a:off x="4270544" y="32723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3</a:t>
            </a:r>
          </a:p>
        </p:txBody>
      </p:sp>
      <p:sp>
        <p:nvSpPr>
          <p:cNvPr id="24" name="Freeform 23"/>
          <p:cNvSpPr/>
          <p:nvPr>
            <p:custDataLst>
              <p:tags r:id="rId23"/>
            </p:custDataLst>
          </p:nvPr>
        </p:nvSpPr>
        <p:spPr>
          <a:xfrm>
            <a:off x="4270544" y="374867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5</a:t>
            </a:r>
          </a:p>
        </p:txBody>
      </p:sp>
      <p:sp>
        <p:nvSpPr>
          <p:cNvPr id="25" name="Freeform 24"/>
          <p:cNvSpPr/>
          <p:nvPr>
            <p:custDataLst>
              <p:tags r:id="rId24"/>
            </p:custDataLst>
          </p:nvPr>
        </p:nvSpPr>
        <p:spPr>
          <a:xfrm>
            <a:off x="4270544" y="203795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7</a:t>
            </a:r>
          </a:p>
        </p:txBody>
      </p:sp>
      <p:sp>
        <p:nvSpPr>
          <p:cNvPr id="26" name="Freeform 25"/>
          <p:cNvSpPr/>
          <p:nvPr>
            <p:custDataLst>
              <p:tags r:id="rId25"/>
            </p:custDataLst>
          </p:nvPr>
        </p:nvSpPr>
        <p:spPr>
          <a:xfrm>
            <a:off x="1298521" y="1227287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3</a:t>
            </a:r>
          </a:p>
        </p:txBody>
      </p:sp>
      <p:sp>
        <p:nvSpPr>
          <p:cNvPr id="27" name="Freeform 26"/>
          <p:cNvSpPr/>
          <p:nvPr>
            <p:custDataLst>
              <p:tags r:id="rId26"/>
            </p:custDataLst>
          </p:nvPr>
        </p:nvSpPr>
        <p:spPr>
          <a:xfrm>
            <a:off x="1298521" y="292331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9</a:t>
            </a:r>
          </a:p>
        </p:txBody>
      </p:sp>
      <p:sp>
        <p:nvSpPr>
          <p:cNvPr id="28" name="Freeform 27"/>
          <p:cNvSpPr/>
          <p:nvPr>
            <p:custDataLst>
              <p:tags r:id="rId27"/>
            </p:custDataLst>
          </p:nvPr>
        </p:nvSpPr>
        <p:spPr>
          <a:xfrm>
            <a:off x="5186766" y="1227287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2</a:t>
            </a:r>
          </a:p>
        </p:txBody>
      </p:sp>
      <p:sp>
        <p:nvSpPr>
          <p:cNvPr id="29" name="Freeform 28"/>
          <p:cNvSpPr/>
          <p:nvPr>
            <p:custDataLst>
              <p:tags r:id="rId28"/>
            </p:custDataLst>
          </p:nvPr>
        </p:nvSpPr>
        <p:spPr>
          <a:xfrm>
            <a:off x="5186766" y="292331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4</a:t>
            </a:r>
          </a:p>
        </p:txBody>
      </p:sp>
      <p:sp>
        <p:nvSpPr>
          <p:cNvPr id="30" name="Freeform 29"/>
          <p:cNvSpPr/>
          <p:nvPr>
            <p:custDataLst>
              <p:tags r:id="rId29"/>
            </p:custDataLst>
          </p:nvPr>
        </p:nvSpPr>
        <p:spPr>
          <a:xfrm>
            <a:off x="3238235" y="1227287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1</a:t>
            </a:r>
          </a:p>
        </p:txBody>
      </p:sp>
      <p:sp>
        <p:nvSpPr>
          <p:cNvPr id="31" name="Freeform 30"/>
          <p:cNvSpPr/>
          <p:nvPr>
            <p:custDataLst>
              <p:tags r:id="rId30"/>
            </p:custDataLst>
          </p:nvPr>
        </p:nvSpPr>
        <p:spPr>
          <a:xfrm>
            <a:off x="3238235" y="292331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4</a:t>
            </a:r>
          </a:p>
        </p:txBody>
      </p:sp>
      <p:cxnSp>
        <p:nvCxnSpPr>
          <p:cNvPr id="32" name="Straight Arrow Connector 31"/>
          <p:cNvCxnSpPr>
            <a:stCxn id="9" idx="10"/>
            <a:endCxn id="7" idx="3"/>
          </p:cNvCxnSpPr>
          <p:nvPr>
            <p:custDataLst>
              <p:tags r:id="rId31"/>
            </p:custDataLst>
          </p:nvPr>
        </p:nvCxnSpPr>
        <p:spPr>
          <a:xfrm>
            <a:off x="2076121" y="622350"/>
            <a:ext cx="1317634" cy="0"/>
          </a:xfrm>
          <a:prstGeom prst="straightConnector1">
            <a:avLst/>
          </a:prstGeom>
          <a:noFill/>
          <a:ln w="36720">
            <a:solidFill>
              <a:srgbClr val="008080"/>
            </a:solidFill>
            <a:custDash>
              <a:ds d="197000" sp="197000"/>
            </a:custDash>
          </a:ln>
        </p:spPr>
      </p:cxnSp>
      <p:cxnSp>
        <p:nvCxnSpPr>
          <p:cNvPr id="33" name="Straight Arrow Connector 32"/>
          <p:cNvCxnSpPr/>
          <p:nvPr>
            <p:custDataLst>
              <p:tags r:id="rId32"/>
            </p:custDataLst>
          </p:nvPr>
        </p:nvCxnSpPr>
        <p:spPr>
          <a:xfrm>
            <a:off x="4015834" y="622350"/>
            <a:ext cx="1326207" cy="0"/>
          </a:xfrm>
          <a:prstGeom prst="straightConnector1">
            <a:avLst/>
          </a:prstGeom>
          <a:noFill/>
          <a:ln w="36720">
            <a:solidFill>
              <a:srgbClr val="FF0000"/>
            </a:solidFill>
            <a:custDash>
              <a:ds d="197000" sp="197000"/>
            </a:custDash>
            <a:headEnd type="arrow"/>
          </a:ln>
        </p:spPr>
      </p:cxnSp>
      <p:cxnSp>
        <p:nvCxnSpPr>
          <p:cNvPr id="34" name="Straight Arrow Connector 33"/>
          <p:cNvCxnSpPr>
            <a:stCxn id="8" idx="10"/>
            <a:endCxn id="5" idx="6"/>
          </p:cNvCxnSpPr>
          <p:nvPr>
            <p:custDataLst>
              <p:tags r:id="rId33"/>
            </p:custDataLst>
          </p:nvPr>
        </p:nvCxnSpPr>
        <p:spPr>
          <a:xfrm>
            <a:off x="2076121" y="2333070"/>
            <a:ext cx="1317634" cy="0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35" name="Straight Arrow Connector 34"/>
          <p:cNvCxnSpPr>
            <a:endCxn id="4" idx="6"/>
          </p:cNvCxnSpPr>
          <p:nvPr>
            <p:custDataLst>
              <p:tags r:id="rId34"/>
            </p:custDataLst>
          </p:nvPr>
        </p:nvCxnSpPr>
        <p:spPr>
          <a:xfrm>
            <a:off x="4015834" y="2333070"/>
            <a:ext cx="1326207" cy="0"/>
          </a:xfrm>
          <a:prstGeom prst="straightConnector1">
            <a:avLst/>
          </a:prstGeom>
          <a:noFill/>
          <a:ln w="36720">
            <a:solidFill>
              <a:srgbClr val="FF0000"/>
            </a:solidFill>
            <a:custDash>
              <a:ds d="197000" sp="197000"/>
            </a:custDash>
            <a:headEnd type="arrow"/>
          </a:ln>
        </p:spPr>
      </p:cxnSp>
      <p:cxnSp>
        <p:nvCxnSpPr>
          <p:cNvPr id="36" name="Straight Arrow Connector 35"/>
          <p:cNvCxnSpPr>
            <a:stCxn id="6" idx="10"/>
            <a:endCxn id="3" idx="6"/>
          </p:cNvCxnSpPr>
          <p:nvPr>
            <p:custDataLst>
              <p:tags r:id="rId35"/>
            </p:custDataLst>
          </p:nvPr>
        </p:nvCxnSpPr>
        <p:spPr>
          <a:xfrm>
            <a:off x="2076121" y="4043790"/>
            <a:ext cx="1317634" cy="0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cxnSp>
        <p:nvCxnSpPr>
          <p:cNvPr id="37" name="Straight Arrow Connector 36"/>
          <p:cNvCxnSpPr>
            <a:endCxn id="19" idx="6"/>
          </p:cNvCxnSpPr>
          <p:nvPr>
            <p:custDataLst>
              <p:tags r:id="rId36"/>
            </p:custDataLst>
          </p:nvPr>
        </p:nvCxnSpPr>
        <p:spPr>
          <a:xfrm>
            <a:off x="4015834" y="4043790"/>
            <a:ext cx="1326207" cy="0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cxnSp>
        <p:nvCxnSpPr>
          <p:cNvPr id="38" name="Straight Arrow Connector 37"/>
          <p:cNvCxnSpPr>
            <a:stCxn id="9" idx="8"/>
          </p:cNvCxnSpPr>
          <p:nvPr>
            <p:custDataLst>
              <p:tags r:id="rId37"/>
            </p:custDataLst>
          </p:nvPr>
        </p:nvCxnSpPr>
        <p:spPr>
          <a:xfrm>
            <a:off x="1765080" y="933390"/>
            <a:ext cx="0" cy="1088641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39" name="Straight Arrow Connector 38"/>
          <p:cNvCxnSpPr/>
          <p:nvPr>
            <p:custDataLst>
              <p:tags r:id="rId38"/>
            </p:custDataLst>
          </p:nvPr>
        </p:nvCxnSpPr>
        <p:spPr>
          <a:xfrm>
            <a:off x="1765080" y="2644111"/>
            <a:ext cx="0" cy="1088639"/>
          </a:xfrm>
          <a:prstGeom prst="straightConnector1">
            <a:avLst/>
          </a:prstGeom>
          <a:noFill/>
          <a:ln w="36720">
            <a:solidFill>
              <a:srgbClr val="FF0000"/>
            </a:solidFill>
            <a:custDash>
              <a:ds d="197000" sp="197000"/>
            </a:custDash>
            <a:headEnd type="arrow"/>
          </a:ln>
        </p:spPr>
      </p:cxnSp>
      <p:cxnSp>
        <p:nvCxnSpPr>
          <p:cNvPr id="40" name="Straight Arrow Connector 39"/>
          <p:cNvCxnSpPr>
            <a:stCxn id="3" idx="4"/>
          </p:cNvCxnSpPr>
          <p:nvPr>
            <p:custDataLst>
              <p:tags r:id="rId39"/>
            </p:custDataLst>
          </p:nvPr>
        </p:nvCxnSpPr>
        <p:spPr>
          <a:xfrm flipV="1">
            <a:off x="3704795" y="2644111"/>
            <a:ext cx="0" cy="1088639"/>
          </a:xfrm>
          <a:prstGeom prst="straightConnector1">
            <a:avLst/>
          </a:prstGeom>
          <a:noFill/>
          <a:ln w="36720">
            <a:solidFill>
              <a:srgbClr val="FF0000"/>
            </a:solidFill>
            <a:custDash>
              <a:ds d="197000" sp="197000"/>
            </a:custDash>
            <a:tailEnd type="arrow"/>
          </a:ln>
        </p:spPr>
      </p:cxnSp>
      <p:cxnSp>
        <p:nvCxnSpPr>
          <p:cNvPr id="41" name="Straight Arrow Connector 40"/>
          <p:cNvCxnSpPr>
            <a:endCxn id="7" idx="8"/>
          </p:cNvCxnSpPr>
          <p:nvPr>
            <p:custDataLst>
              <p:tags r:id="rId40"/>
            </p:custDataLst>
          </p:nvPr>
        </p:nvCxnSpPr>
        <p:spPr>
          <a:xfrm flipV="1">
            <a:off x="3704795" y="933390"/>
            <a:ext cx="0" cy="1088641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42" name="Straight Arrow Connector 41"/>
          <p:cNvCxnSpPr>
            <a:stCxn id="2" idx="8"/>
          </p:cNvCxnSpPr>
          <p:nvPr>
            <p:custDataLst>
              <p:tags r:id="rId41"/>
            </p:custDataLst>
          </p:nvPr>
        </p:nvCxnSpPr>
        <p:spPr>
          <a:xfrm>
            <a:off x="5653080" y="933390"/>
            <a:ext cx="0" cy="1088641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cxnSp>
        <p:nvCxnSpPr>
          <p:cNvPr id="43" name="Straight Arrow Connector 42"/>
          <p:cNvCxnSpPr>
            <a:endCxn id="19" idx="4"/>
          </p:cNvCxnSpPr>
          <p:nvPr>
            <p:custDataLst>
              <p:tags r:id="rId42"/>
            </p:custDataLst>
          </p:nvPr>
        </p:nvCxnSpPr>
        <p:spPr>
          <a:xfrm>
            <a:off x="5653080" y="2644111"/>
            <a:ext cx="0" cy="1088639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sp>
        <p:nvSpPr>
          <p:cNvPr id="44" name="Straight Connector 43"/>
          <p:cNvSpPr/>
          <p:nvPr>
            <p:custDataLst>
              <p:tags r:id="rId43"/>
            </p:custDataLst>
          </p:nvPr>
        </p:nvSpPr>
        <p:spPr>
          <a:xfrm>
            <a:off x="6741720" y="311310"/>
            <a:ext cx="933120" cy="0"/>
          </a:xfrm>
          <a:prstGeom prst="line">
            <a:avLst/>
          </a:prstGeom>
          <a:noFill/>
          <a:ln w="54720">
            <a:solidFill>
              <a:srgbClr val="000000"/>
            </a:solidFill>
            <a:prstDash val="solid"/>
          </a:ln>
        </p:spPr>
        <p:txBody>
          <a:bodyPr vert="horz" wrap="none" lIns="79597" tIns="48983" rIns="79597" bIns="48983" anchor="ctr" compatLnSpc="0"/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5" name="Freeform 44"/>
          <p:cNvSpPr/>
          <p:nvPr>
            <p:custDataLst>
              <p:tags r:id="rId44"/>
            </p:custDataLst>
          </p:nvPr>
        </p:nvSpPr>
        <p:spPr>
          <a:xfrm>
            <a:off x="6897240" y="27996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G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12?</a:t>
            </a:r>
          </a:p>
        </p:txBody>
      </p:sp>
      <p:sp>
        <p:nvSpPr>
          <p:cNvPr id="46" name="Freeform 45"/>
          <p:cNvSpPr/>
          <p:nvPr>
            <p:custDataLst>
              <p:tags r:id="rId45"/>
            </p:custDataLst>
          </p:nvPr>
        </p:nvSpPr>
        <p:spPr>
          <a:xfrm>
            <a:off x="6897240" y="4668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H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8?</a:t>
            </a:r>
          </a:p>
        </p:txBody>
      </p:sp>
      <p:sp>
        <p:nvSpPr>
          <p:cNvPr id="47" name="Freeform 46"/>
          <p:cNvSpPr/>
          <p:nvPr>
            <p:custDataLst>
              <p:tags r:id="rId46"/>
            </p:custDataLst>
          </p:nvPr>
        </p:nvSpPr>
        <p:spPr>
          <a:xfrm>
            <a:off x="6897240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F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11?</a:t>
            </a:r>
          </a:p>
        </p:txBody>
      </p:sp>
      <p:sp>
        <p:nvSpPr>
          <p:cNvPr id="48" name="Freeform 47"/>
          <p:cNvSpPr/>
          <p:nvPr>
            <p:custDataLst>
              <p:tags r:id="rId47"/>
            </p:custDataLst>
          </p:nvPr>
        </p:nvSpPr>
        <p:spPr>
          <a:xfrm>
            <a:off x="6897240" y="12444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C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8?</a:t>
            </a:r>
          </a:p>
        </p:txBody>
      </p:sp>
      <p:sp>
        <p:nvSpPr>
          <p:cNvPr id="49" name="Freeform 48"/>
          <p:cNvSpPr/>
          <p:nvPr>
            <p:custDataLst>
              <p:tags r:id="rId48"/>
            </p:custDataLst>
          </p:nvPr>
        </p:nvSpPr>
        <p:spPr>
          <a:xfrm>
            <a:off x="5187011" y="2923558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FF"/>
          </a:solidFill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7</a:t>
            </a:r>
          </a:p>
        </p:txBody>
      </p:sp>
      <p:sp>
        <p:nvSpPr>
          <p:cNvPr id="50" name="Freeform 49"/>
          <p:cNvSpPr/>
          <p:nvPr>
            <p:custDataLst>
              <p:tags r:id="rId49"/>
            </p:custDataLst>
          </p:nvPr>
        </p:nvSpPr>
        <p:spPr>
          <a:xfrm>
            <a:off x="5187011" y="122753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FF"/>
          </a:solidFill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3018668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/>
          <p:cNvSpPr/>
          <p:nvPr>
            <p:custDataLst>
              <p:tags r:id="rId1"/>
            </p:custDataLst>
          </p:nvPr>
        </p:nvSpPr>
        <p:spPr>
          <a:xfrm>
            <a:off x="5342040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C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3" name="Freeform 2"/>
          <p:cNvSpPr/>
          <p:nvPr>
            <p:custDataLst>
              <p:tags r:id="rId2"/>
            </p:custDataLst>
          </p:nvPr>
        </p:nvSpPr>
        <p:spPr>
          <a:xfrm>
            <a:off x="3393755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H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4" name="Freeform 3"/>
          <p:cNvSpPr/>
          <p:nvPr>
            <p:custDataLst>
              <p:tags r:id="rId3"/>
            </p:custDataLst>
          </p:nvPr>
        </p:nvSpPr>
        <p:spPr>
          <a:xfrm>
            <a:off x="5342040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F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5" name="Freeform 4"/>
          <p:cNvSpPr/>
          <p:nvPr>
            <p:custDataLst>
              <p:tags r:id="rId4"/>
            </p:custDataLst>
          </p:nvPr>
        </p:nvSpPr>
        <p:spPr>
          <a:xfrm>
            <a:off x="3393755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E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6" name="Freeform 5"/>
          <p:cNvSpPr/>
          <p:nvPr>
            <p:custDataLst>
              <p:tags r:id="rId5"/>
            </p:custDataLst>
          </p:nvPr>
        </p:nvSpPr>
        <p:spPr>
          <a:xfrm>
            <a:off x="1454040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G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7" name="Freeform 6"/>
          <p:cNvSpPr/>
          <p:nvPr>
            <p:custDataLst>
              <p:tags r:id="rId6"/>
            </p:custDataLst>
          </p:nvPr>
        </p:nvSpPr>
        <p:spPr>
          <a:xfrm>
            <a:off x="3393755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B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8" name="Freeform 7"/>
          <p:cNvSpPr/>
          <p:nvPr>
            <p:custDataLst>
              <p:tags r:id="rId7"/>
            </p:custDataLst>
          </p:nvPr>
        </p:nvSpPr>
        <p:spPr>
          <a:xfrm>
            <a:off x="1454040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D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9" name="Freeform 8"/>
          <p:cNvSpPr/>
          <p:nvPr>
            <p:custDataLst>
              <p:tags r:id="rId8"/>
            </p:custDataLst>
          </p:nvPr>
        </p:nvSpPr>
        <p:spPr>
          <a:xfrm>
            <a:off x="1454040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A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0" name="Freeform 9"/>
          <p:cNvSpPr/>
          <p:nvPr>
            <p:custDataLst>
              <p:tags r:id="rId9"/>
            </p:custDataLst>
          </p:nvPr>
        </p:nvSpPr>
        <p:spPr>
          <a:xfrm>
            <a:off x="3393998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B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5</a:t>
            </a:r>
          </a:p>
        </p:txBody>
      </p:sp>
      <p:sp>
        <p:nvSpPr>
          <p:cNvPr id="11" name="Freeform 10"/>
          <p:cNvSpPr/>
          <p:nvPr>
            <p:custDataLst>
              <p:tags r:id="rId10"/>
            </p:custDataLst>
          </p:nvPr>
        </p:nvSpPr>
        <p:spPr>
          <a:xfrm>
            <a:off x="1454285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A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0</a:t>
            </a:r>
          </a:p>
        </p:txBody>
      </p:sp>
      <p:sp>
        <p:nvSpPr>
          <p:cNvPr id="12" name="Freeform 11"/>
          <p:cNvSpPr/>
          <p:nvPr>
            <p:custDataLst>
              <p:tags r:id="rId11"/>
            </p:custDataLst>
          </p:nvPr>
        </p:nvSpPr>
        <p:spPr>
          <a:xfrm>
            <a:off x="5342285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C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8?</a:t>
            </a:r>
          </a:p>
        </p:txBody>
      </p:sp>
      <p:sp>
        <p:nvSpPr>
          <p:cNvPr id="13" name="Freeform 12"/>
          <p:cNvSpPr/>
          <p:nvPr>
            <p:custDataLst>
              <p:tags r:id="rId12"/>
            </p:custDataLst>
          </p:nvPr>
        </p:nvSpPr>
        <p:spPr>
          <a:xfrm>
            <a:off x="1454285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D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3</a:t>
            </a:r>
          </a:p>
        </p:txBody>
      </p:sp>
      <p:sp>
        <p:nvSpPr>
          <p:cNvPr id="14" name="Freeform 13"/>
          <p:cNvSpPr/>
          <p:nvPr>
            <p:custDataLst>
              <p:tags r:id="rId13"/>
            </p:custDataLst>
          </p:nvPr>
        </p:nvSpPr>
        <p:spPr>
          <a:xfrm>
            <a:off x="3393998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E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4</a:t>
            </a:r>
          </a:p>
        </p:txBody>
      </p:sp>
      <p:sp>
        <p:nvSpPr>
          <p:cNvPr id="15" name="Freeform 14"/>
          <p:cNvSpPr/>
          <p:nvPr>
            <p:custDataLst>
              <p:tags r:id="rId14"/>
            </p:custDataLst>
          </p:nvPr>
        </p:nvSpPr>
        <p:spPr>
          <a:xfrm>
            <a:off x="3393998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H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8?</a:t>
            </a:r>
          </a:p>
        </p:txBody>
      </p:sp>
      <p:sp>
        <p:nvSpPr>
          <p:cNvPr id="16" name="Freeform 15"/>
          <p:cNvSpPr/>
          <p:nvPr>
            <p:custDataLst>
              <p:tags r:id="rId15"/>
            </p:custDataLst>
          </p:nvPr>
        </p:nvSpPr>
        <p:spPr>
          <a:xfrm>
            <a:off x="1454285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G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12?</a:t>
            </a:r>
          </a:p>
        </p:txBody>
      </p:sp>
      <p:sp>
        <p:nvSpPr>
          <p:cNvPr id="17" name="Freeform 16"/>
          <p:cNvSpPr/>
          <p:nvPr>
            <p:custDataLst>
              <p:tags r:id="rId16"/>
            </p:custDataLst>
          </p:nvPr>
        </p:nvSpPr>
        <p:spPr>
          <a:xfrm>
            <a:off x="5342285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F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11?</a:t>
            </a:r>
          </a:p>
        </p:txBody>
      </p:sp>
      <p:sp>
        <p:nvSpPr>
          <p:cNvPr id="18" name="Freeform 17"/>
          <p:cNvSpPr/>
          <p:nvPr>
            <p:custDataLst>
              <p:tags r:id="rId17"/>
            </p:custDataLst>
          </p:nvPr>
        </p:nvSpPr>
        <p:spPr>
          <a:xfrm>
            <a:off x="5342285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I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9" name="Freeform 18"/>
          <p:cNvSpPr/>
          <p:nvPr>
            <p:custDataLst>
              <p:tags r:id="rId18"/>
            </p:custDataLst>
          </p:nvPr>
        </p:nvSpPr>
        <p:spPr>
          <a:xfrm>
            <a:off x="5342040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I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20" name="Freeform 19"/>
          <p:cNvSpPr/>
          <p:nvPr>
            <p:custDataLst>
              <p:tags r:id="rId19"/>
            </p:custDataLst>
          </p:nvPr>
        </p:nvSpPr>
        <p:spPr>
          <a:xfrm>
            <a:off x="2434919" y="32723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6</a:t>
            </a:r>
          </a:p>
        </p:txBody>
      </p:sp>
      <p:sp>
        <p:nvSpPr>
          <p:cNvPr id="21" name="Freeform 20"/>
          <p:cNvSpPr/>
          <p:nvPr>
            <p:custDataLst>
              <p:tags r:id="rId20"/>
            </p:custDataLst>
          </p:nvPr>
        </p:nvSpPr>
        <p:spPr>
          <a:xfrm>
            <a:off x="2434919" y="374867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2</a:t>
            </a:r>
          </a:p>
        </p:txBody>
      </p:sp>
      <p:sp>
        <p:nvSpPr>
          <p:cNvPr id="22" name="Freeform 21"/>
          <p:cNvSpPr/>
          <p:nvPr>
            <p:custDataLst>
              <p:tags r:id="rId21"/>
            </p:custDataLst>
          </p:nvPr>
        </p:nvSpPr>
        <p:spPr>
          <a:xfrm>
            <a:off x="2434919" y="203795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1</a:t>
            </a:r>
          </a:p>
        </p:txBody>
      </p:sp>
      <p:sp>
        <p:nvSpPr>
          <p:cNvPr id="23" name="Freeform 22"/>
          <p:cNvSpPr/>
          <p:nvPr>
            <p:custDataLst>
              <p:tags r:id="rId22"/>
            </p:custDataLst>
          </p:nvPr>
        </p:nvSpPr>
        <p:spPr>
          <a:xfrm>
            <a:off x="4270544" y="32723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3</a:t>
            </a:r>
          </a:p>
        </p:txBody>
      </p:sp>
      <p:sp>
        <p:nvSpPr>
          <p:cNvPr id="24" name="Freeform 23"/>
          <p:cNvSpPr/>
          <p:nvPr>
            <p:custDataLst>
              <p:tags r:id="rId23"/>
            </p:custDataLst>
          </p:nvPr>
        </p:nvSpPr>
        <p:spPr>
          <a:xfrm>
            <a:off x="4270544" y="374867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5</a:t>
            </a:r>
          </a:p>
        </p:txBody>
      </p:sp>
      <p:sp>
        <p:nvSpPr>
          <p:cNvPr id="25" name="Freeform 24"/>
          <p:cNvSpPr/>
          <p:nvPr>
            <p:custDataLst>
              <p:tags r:id="rId24"/>
            </p:custDataLst>
          </p:nvPr>
        </p:nvSpPr>
        <p:spPr>
          <a:xfrm>
            <a:off x="4270544" y="203795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7</a:t>
            </a:r>
          </a:p>
        </p:txBody>
      </p:sp>
      <p:sp>
        <p:nvSpPr>
          <p:cNvPr id="26" name="Freeform 25"/>
          <p:cNvSpPr/>
          <p:nvPr>
            <p:custDataLst>
              <p:tags r:id="rId25"/>
            </p:custDataLst>
          </p:nvPr>
        </p:nvSpPr>
        <p:spPr>
          <a:xfrm>
            <a:off x="1298521" y="1227287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3</a:t>
            </a:r>
          </a:p>
        </p:txBody>
      </p:sp>
      <p:sp>
        <p:nvSpPr>
          <p:cNvPr id="27" name="Freeform 26"/>
          <p:cNvSpPr/>
          <p:nvPr>
            <p:custDataLst>
              <p:tags r:id="rId26"/>
            </p:custDataLst>
          </p:nvPr>
        </p:nvSpPr>
        <p:spPr>
          <a:xfrm>
            <a:off x="1298521" y="292331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9</a:t>
            </a:r>
          </a:p>
        </p:txBody>
      </p:sp>
      <p:sp>
        <p:nvSpPr>
          <p:cNvPr id="28" name="Freeform 27"/>
          <p:cNvSpPr/>
          <p:nvPr>
            <p:custDataLst>
              <p:tags r:id="rId27"/>
            </p:custDataLst>
          </p:nvPr>
        </p:nvSpPr>
        <p:spPr>
          <a:xfrm>
            <a:off x="5186766" y="1227287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2</a:t>
            </a:r>
          </a:p>
        </p:txBody>
      </p:sp>
      <p:sp>
        <p:nvSpPr>
          <p:cNvPr id="29" name="Freeform 28"/>
          <p:cNvSpPr/>
          <p:nvPr>
            <p:custDataLst>
              <p:tags r:id="rId28"/>
            </p:custDataLst>
          </p:nvPr>
        </p:nvSpPr>
        <p:spPr>
          <a:xfrm>
            <a:off x="5186766" y="292331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4</a:t>
            </a:r>
          </a:p>
        </p:txBody>
      </p:sp>
      <p:sp>
        <p:nvSpPr>
          <p:cNvPr id="30" name="Freeform 29"/>
          <p:cNvSpPr/>
          <p:nvPr>
            <p:custDataLst>
              <p:tags r:id="rId29"/>
            </p:custDataLst>
          </p:nvPr>
        </p:nvSpPr>
        <p:spPr>
          <a:xfrm>
            <a:off x="3238235" y="1227287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1</a:t>
            </a:r>
          </a:p>
        </p:txBody>
      </p:sp>
      <p:sp>
        <p:nvSpPr>
          <p:cNvPr id="31" name="Freeform 30"/>
          <p:cNvSpPr/>
          <p:nvPr>
            <p:custDataLst>
              <p:tags r:id="rId30"/>
            </p:custDataLst>
          </p:nvPr>
        </p:nvSpPr>
        <p:spPr>
          <a:xfrm>
            <a:off x="3238235" y="292331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4</a:t>
            </a:r>
          </a:p>
        </p:txBody>
      </p:sp>
      <p:cxnSp>
        <p:nvCxnSpPr>
          <p:cNvPr id="32" name="Straight Arrow Connector 31"/>
          <p:cNvCxnSpPr>
            <a:stCxn id="9" idx="10"/>
            <a:endCxn id="7" idx="3"/>
          </p:cNvCxnSpPr>
          <p:nvPr>
            <p:custDataLst>
              <p:tags r:id="rId31"/>
            </p:custDataLst>
          </p:nvPr>
        </p:nvCxnSpPr>
        <p:spPr>
          <a:xfrm>
            <a:off x="2076121" y="622350"/>
            <a:ext cx="1317634" cy="0"/>
          </a:xfrm>
          <a:prstGeom prst="straightConnector1">
            <a:avLst/>
          </a:prstGeom>
          <a:noFill/>
          <a:ln w="36720">
            <a:solidFill>
              <a:srgbClr val="008080"/>
            </a:solidFill>
            <a:custDash>
              <a:ds d="197000" sp="197000"/>
            </a:custDash>
          </a:ln>
        </p:spPr>
      </p:cxnSp>
      <p:cxnSp>
        <p:nvCxnSpPr>
          <p:cNvPr id="33" name="Straight Arrow Connector 32"/>
          <p:cNvCxnSpPr/>
          <p:nvPr>
            <p:custDataLst>
              <p:tags r:id="rId32"/>
            </p:custDataLst>
          </p:nvPr>
        </p:nvCxnSpPr>
        <p:spPr>
          <a:xfrm>
            <a:off x="4015834" y="622350"/>
            <a:ext cx="1326207" cy="0"/>
          </a:xfrm>
          <a:prstGeom prst="straightConnector1">
            <a:avLst/>
          </a:prstGeom>
          <a:noFill/>
          <a:ln w="36720">
            <a:solidFill>
              <a:srgbClr val="FF0000"/>
            </a:solidFill>
            <a:custDash>
              <a:ds d="197000" sp="197000"/>
            </a:custDash>
            <a:headEnd type="arrow"/>
          </a:ln>
        </p:spPr>
      </p:cxnSp>
      <p:cxnSp>
        <p:nvCxnSpPr>
          <p:cNvPr id="34" name="Straight Arrow Connector 33"/>
          <p:cNvCxnSpPr>
            <a:stCxn id="8" idx="10"/>
            <a:endCxn id="5" idx="6"/>
          </p:cNvCxnSpPr>
          <p:nvPr>
            <p:custDataLst>
              <p:tags r:id="rId33"/>
            </p:custDataLst>
          </p:nvPr>
        </p:nvCxnSpPr>
        <p:spPr>
          <a:xfrm>
            <a:off x="2076121" y="2333070"/>
            <a:ext cx="1317634" cy="0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35" name="Straight Arrow Connector 34"/>
          <p:cNvCxnSpPr>
            <a:endCxn id="4" idx="6"/>
          </p:cNvCxnSpPr>
          <p:nvPr>
            <p:custDataLst>
              <p:tags r:id="rId34"/>
            </p:custDataLst>
          </p:nvPr>
        </p:nvCxnSpPr>
        <p:spPr>
          <a:xfrm>
            <a:off x="4015834" y="2333070"/>
            <a:ext cx="1326207" cy="0"/>
          </a:xfrm>
          <a:prstGeom prst="straightConnector1">
            <a:avLst/>
          </a:prstGeom>
          <a:noFill/>
          <a:ln w="36720">
            <a:solidFill>
              <a:srgbClr val="FF0000"/>
            </a:solidFill>
            <a:custDash>
              <a:ds d="197000" sp="197000"/>
            </a:custDash>
            <a:headEnd type="arrow"/>
          </a:ln>
        </p:spPr>
      </p:cxnSp>
      <p:cxnSp>
        <p:nvCxnSpPr>
          <p:cNvPr id="36" name="Straight Arrow Connector 35"/>
          <p:cNvCxnSpPr>
            <a:stCxn id="6" idx="10"/>
            <a:endCxn id="3" idx="6"/>
          </p:cNvCxnSpPr>
          <p:nvPr>
            <p:custDataLst>
              <p:tags r:id="rId35"/>
            </p:custDataLst>
          </p:nvPr>
        </p:nvCxnSpPr>
        <p:spPr>
          <a:xfrm>
            <a:off x="2076121" y="4043790"/>
            <a:ext cx="1317634" cy="0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cxnSp>
        <p:nvCxnSpPr>
          <p:cNvPr id="37" name="Straight Arrow Connector 36"/>
          <p:cNvCxnSpPr>
            <a:endCxn id="19" idx="6"/>
          </p:cNvCxnSpPr>
          <p:nvPr>
            <p:custDataLst>
              <p:tags r:id="rId36"/>
            </p:custDataLst>
          </p:nvPr>
        </p:nvCxnSpPr>
        <p:spPr>
          <a:xfrm>
            <a:off x="4015834" y="4043790"/>
            <a:ext cx="1326207" cy="0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cxnSp>
        <p:nvCxnSpPr>
          <p:cNvPr id="38" name="Straight Arrow Connector 37"/>
          <p:cNvCxnSpPr>
            <a:stCxn id="9" idx="8"/>
          </p:cNvCxnSpPr>
          <p:nvPr>
            <p:custDataLst>
              <p:tags r:id="rId37"/>
            </p:custDataLst>
          </p:nvPr>
        </p:nvCxnSpPr>
        <p:spPr>
          <a:xfrm>
            <a:off x="1765080" y="933390"/>
            <a:ext cx="0" cy="1088641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39" name="Straight Arrow Connector 38"/>
          <p:cNvCxnSpPr/>
          <p:nvPr>
            <p:custDataLst>
              <p:tags r:id="rId38"/>
            </p:custDataLst>
          </p:nvPr>
        </p:nvCxnSpPr>
        <p:spPr>
          <a:xfrm>
            <a:off x="1765080" y="2644111"/>
            <a:ext cx="0" cy="1088639"/>
          </a:xfrm>
          <a:prstGeom prst="straightConnector1">
            <a:avLst/>
          </a:prstGeom>
          <a:noFill/>
          <a:ln w="36720">
            <a:solidFill>
              <a:srgbClr val="FF0000"/>
            </a:solidFill>
            <a:custDash>
              <a:ds d="197000" sp="197000"/>
            </a:custDash>
            <a:headEnd type="arrow"/>
          </a:ln>
        </p:spPr>
      </p:cxnSp>
      <p:cxnSp>
        <p:nvCxnSpPr>
          <p:cNvPr id="40" name="Straight Arrow Connector 39"/>
          <p:cNvCxnSpPr>
            <a:stCxn id="3" idx="4"/>
          </p:cNvCxnSpPr>
          <p:nvPr>
            <p:custDataLst>
              <p:tags r:id="rId39"/>
            </p:custDataLst>
          </p:nvPr>
        </p:nvCxnSpPr>
        <p:spPr>
          <a:xfrm flipV="1">
            <a:off x="3704795" y="2644111"/>
            <a:ext cx="0" cy="1088639"/>
          </a:xfrm>
          <a:prstGeom prst="straightConnector1">
            <a:avLst/>
          </a:prstGeom>
          <a:noFill/>
          <a:ln w="36720">
            <a:solidFill>
              <a:srgbClr val="FF0000"/>
            </a:solidFill>
            <a:custDash>
              <a:ds d="197000" sp="197000"/>
            </a:custDash>
            <a:tailEnd type="arrow"/>
          </a:ln>
        </p:spPr>
      </p:cxnSp>
      <p:cxnSp>
        <p:nvCxnSpPr>
          <p:cNvPr id="41" name="Straight Arrow Connector 40"/>
          <p:cNvCxnSpPr>
            <a:endCxn id="7" idx="8"/>
          </p:cNvCxnSpPr>
          <p:nvPr>
            <p:custDataLst>
              <p:tags r:id="rId40"/>
            </p:custDataLst>
          </p:nvPr>
        </p:nvCxnSpPr>
        <p:spPr>
          <a:xfrm flipV="1">
            <a:off x="3704795" y="933390"/>
            <a:ext cx="0" cy="1088641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42" name="Straight Arrow Connector 41"/>
          <p:cNvCxnSpPr>
            <a:stCxn id="2" idx="8"/>
          </p:cNvCxnSpPr>
          <p:nvPr>
            <p:custDataLst>
              <p:tags r:id="rId41"/>
            </p:custDataLst>
          </p:nvPr>
        </p:nvCxnSpPr>
        <p:spPr>
          <a:xfrm>
            <a:off x="5653080" y="933390"/>
            <a:ext cx="0" cy="1088641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cxnSp>
        <p:nvCxnSpPr>
          <p:cNvPr id="43" name="Straight Arrow Connector 42"/>
          <p:cNvCxnSpPr>
            <a:endCxn id="19" idx="4"/>
          </p:cNvCxnSpPr>
          <p:nvPr>
            <p:custDataLst>
              <p:tags r:id="rId42"/>
            </p:custDataLst>
          </p:nvPr>
        </p:nvCxnSpPr>
        <p:spPr>
          <a:xfrm>
            <a:off x="5653080" y="2644111"/>
            <a:ext cx="0" cy="1088639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sp>
        <p:nvSpPr>
          <p:cNvPr id="44" name="Straight Connector 43"/>
          <p:cNvSpPr/>
          <p:nvPr>
            <p:custDataLst>
              <p:tags r:id="rId43"/>
            </p:custDataLst>
          </p:nvPr>
        </p:nvSpPr>
        <p:spPr>
          <a:xfrm>
            <a:off x="6741720" y="311310"/>
            <a:ext cx="933120" cy="0"/>
          </a:xfrm>
          <a:prstGeom prst="line">
            <a:avLst/>
          </a:prstGeom>
          <a:noFill/>
          <a:ln w="54720">
            <a:solidFill>
              <a:srgbClr val="000000"/>
            </a:solidFill>
            <a:prstDash val="solid"/>
          </a:ln>
        </p:spPr>
        <p:txBody>
          <a:bodyPr vert="horz" wrap="none" lIns="79597" tIns="48983" rIns="79597" bIns="48983" anchor="ctr" compatLnSpc="0"/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5" name="Freeform 44"/>
          <p:cNvSpPr/>
          <p:nvPr>
            <p:custDataLst>
              <p:tags r:id="rId44"/>
            </p:custDataLst>
          </p:nvPr>
        </p:nvSpPr>
        <p:spPr>
          <a:xfrm>
            <a:off x="6897240" y="27996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G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12?</a:t>
            </a:r>
          </a:p>
        </p:txBody>
      </p:sp>
      <p:sp>
        <p:nvSpPr>
          <p:cNvPr id="46" name="Freeform 45"/>
          <p:cNvSpPr/>
          <p:nvPr>
            <p:custDataLst>
              <p:tags r:id="rId45"/>
            </p:custDataLst>
          </p:nvPr>
        </p:nvSpPr>
        <p:spPr>
          <a:xfrm>
            <a:off x="6897240" y="4668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H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8?</a:t>
            </a:r>
          </a:p>
        </p:txBody>
      </p:sp>
      <p:sp>
        <p:nvSpPr>
          <p:cNvPr id="47" name="Freeform 46"/>
          <p:cNvSpPr/>
          <p:nvPr>
            <p:custDataLst>
              <p:tags r:id="rId46"/>
            </p:custDataLst>
          </p:nvPr>
        </p:nvSpPr>
        <p:spPr>
          <a:xfrm>
            <a:off x="6897240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F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11?</a:t>
            </a:r>
          </a:p>
        </p:txBody>
      </p:sp>
      <p:sp>
        <p:nvSpPr>
          <p:cNvPr id="48" name="Freeform 47"/>
          <p:cNvSpPr/>
          <p:nvPr>
            <p:custDataLst>
              <p:tags r:id="rId47"/>
            </p:custDataLst>
          </p:nvPr>
        </p:nvSpPr>
        <p:spPr>
          <a:xfrm>
            <a:off x="6897240" y="12444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C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8?</a:t>
            </a:r>
          </a:p>
        </p:txBody>
      </p:sp>
      <p:sp>
        <p:nvSpPr>
          <p:cNvPr id="49" name="Freeform 48"/>
          <p:cNvSpPr/>
          <p:nvPr>
            <p:custDataLst>
              <p:tags r:id="rId48"/>
            </p:custDataLst>
          </p:nvPr>
        </p:nvSpPr>
        <p:spPr>
          <a:xfrm>
            <a:off x="3090062" y="3421710"/>
            <a:ext cx="1244160" cy="124416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noFill/>
          <a:ln w="54720">
            <a:solidFill>
              <a:srgbClr val="0000FF"/>
            </a:solidFill>
            <a:prstDash val="solid"/>
          </a:ln>
        </p:spPr>
        <p:txBody>
          <a:bodyPr vert="horz" wrap="none" lIns="79597" tIns="48983" rIns="79597" bIns="48983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0" name="Freeform 49"/>
          <p:cNvSpPr/>
          <p:nvPr>
            <p:custDataLst>
              <p:tags r:id="rId49"/>
            </p:custDataLst>
          </p:nvPr>
        </p:nvSpPr>
        <p:spPr>
          <a:xfrm>
            <a:off x="5187011" y="2923558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FF"/>
          </a:solidFill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7</a:t>
            </a:r>
          </a:p>
        </p:txBody>
      </p:sp>
      <p:sp>
        <p:nvSpPr>
          <p:cNvPr id="51" name="Freeform 50"/>
          <p:cNvSpPr/>
          <p:nvPr>
            <p:custDataLst>
              <p:tags r:id="rId50"/>
            </p:custDataLst>
          </p:nvPr>
        </p:nvSpPr>
        <p:spPr>
          <a:xfrm>
            <a:off x="5187011" y="122753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FF"/>
          </a:solidFill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569435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/>
          <p:cNvSpPr/>
          <p:nvPr>
            <p:custDataLst>
              <p:tags r:id="rId1"/>
            </p:custDataLst>
          </p:nvPr>
        </p:nvSpPr>
        <p:spPr>
          <a:xfrm>
            <a:off x="5342040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C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3" name="Freeform 2"/>
          <p:cNvSpPr/>
          <p:nvPr>
            <p:custDataLst>
              <p:tags r:id="rId2"/>
            </p:custDataLst>
          </p:nvPr>
        </p:nvSpPr>
        <p:spPr>
          <a:xfrm>
            <a:off x="3393755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H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4" name="Freeform 3"/>
          <p:cNvSpPr/>
          <p:nvPr>
            <p:custDataLst>
              <p:tags r:id="rId3"/>
            </p:custDataLst>
          </p:nvPr>
        </p:nvSpPr>
        <p:spPr>
          <a:xfrm>
            <a:off x="5342040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F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5" name="Freeform 4"/>
          <p:cNvSpPr/>
          <p:nvPr>
            <p:custDataLst>
              <p:tags r:id="rId4"/>
            </p:custDataLst>
          </p:nvPr>
        </p:nvSpPr>
        <p:spPr>
          <a:xfrm>
            <a:off x="3393755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E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6" name="Freeform 5"/>
          <p:cNvSpPr/>
          <p:nvPr>
            <p:custDataLst>
              <p:tags r:id="rId5"/>
            </p:custDataLst>
          </p:nvPr>
        </p:nvSpPr>
        <p:spPr>
          <a:xfrm>
            <a:off x="1454040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G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7" name="Freeform 6"/>
          <p:cNvSpPr/>
          <p:nvPr>
            <p:custDataLst>
              <p:tags r:id="rId6"/>
            </p:custDataLst>
          </p:nvPr>
        </p:nvSpPr>
        <p:spPr>
          <a:xfrm>
            <a:off x="3393755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B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8" name="Freeform 7"/>
          <p:cNvSpPr/>
          <p:nvPr>
            <p:custDataLst>
              <p:tags r:id="rId7"/>
            </p:custDataLst>
          </p:nvPr>
        </p:nvSpPr>
        <p:spPr>
          <a:xfrm>
            <a:off x="1454040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D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9" name="Freeform 8"/>
          <p:cNvSpPr/>
          <p:nvPr>
            <p:custDataLst>
              <p:tags r:id="rId8"/>
            </p:custDataLst>
          </p:nvPr>
        </p:nvSpPr>
        <p:spPr>
          <a:xfrm>
            <a:off x="1454040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A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0" name="Freeform 9"/>
          <p:cNvSpPr/>
          <p:nvPr>
            <p:custDataLst>
              <p:tags r:id="rId9"/>
            </p:custDataLst>
          </p:nvPr>
        </p:nvSpPr>
        <p:spPr>
          <a:xfrm>
            <a:off x="3393998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B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5</a:t>
            </a:r>
          </a:p>
        </p:txBody>
      </p:sp>
      <p:sp>
        <p:nvSpPr>
          <p:cNvPr id="11" name="Freeform 10"/>
          <p:cNvSpPr/>
          <p:nvPr>
            <p:custDataLst>
              <p:tags r:id="rId10"/>
            </p:custDataLst>
          </p:nvPr>
        </p:nvSpPr>
        <p:spPr>
          <a:xfrm>
            <a:off x="1454285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A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0</a:t>
            </a:r>
          </a:p>
        </p:txBody>
      </p:sp>
      <p:sp>
        <p:nvSpPr>
          <p:cNvPr id="12" name="Freeform 11"/>
          <p:cNvSpPr/>
          <p:nvPr>
            <p:custDataLst>
              <p:tags r:id="rId11"/>
            </p:custDataLst>
          </p:nvPr>
        </p:nvSpPr>
        <p:spPr>
          <a:xfrm>
            <a:off x="5342285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C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8?</a:t>
            </a:r>
          </a:p>
        </p:txBody>
      </p:sp>
      <p:sp>
        <p:nvSpPr>
          <p:cNvPr id="13" name="Freeform 12"/>
          <p:cNvSpPr/>
          <p:nvPr>
            <p:custDataLst>
              <p:tags r:id="rId12"/>
            </p:custDataLst>
          </p:nvPr>
        </p:nvSpPr>
        <p:spPr>
          <a:xfrm>
            <a:off x="1454285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D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3</a:t>
            </a:r>
          </a:p>
        </p:txBody>
      </p:sp>
      <p:sp>
        <p:nvSpPr>
          <p:cNvPr id="14" name="Freeform 13"/>
          <p:cNvSpPr/>
          <p:nvPr>
            <p:custDataLst>
              <p:tags r:id="rId13"/>
            </p:custDataLst>
          </p:nvPr>
        </p:nvSpPr>
        <p:spPr>
          <a:xfrm>
            <a:off x="3393998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E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4</a:t>
            </a:r>
          </a:p>
        </p:txBody>
      </p:sp>
      <p:sp>
        <p:nvSpPr>
          <p:cNvPr id="15" name="Freeform 14"/>
          <p:cNvSpPr/>
          <p:nvPr>
            <p:custDataLst>
              <p:tags r:id="rId14"/>
            </p:custDataLst>
          </p:nvPr>
        </p:nvSpPr>
        <p:spPr>
          <a:xfrm>
            <a:off x="3393998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H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8?</a:t>
            </a:r>
          </a:p>
        </p:txBody>
      </p:sp>
      <p:sp>
        <p:nvSpPr>
          <p:cNvPr id="16" name="Freeform 15"/>
          <p:cNvSpPr/>
          <p:nvPr>
            <p:custDataLst>
              <p:tags r:id="rId15"/>
            </p:custDataLst>
          </p:nvPr>
        </p:nvSpPr>
        <p:spPr>
          <a:xfrm>
            <a:off x="1454285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G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12?</a:t>
            </a:r>
          </a:p>
        </p:txBody>
      </p:sp>
      <p:sp>
        <p:nvSpPr>
          <p:cNvPr id="17" name="Freeform 16"/>
          <p:cNvSpPr/>
          <p:nvPr>
            <p:custDataLst>
              <p:tags r:id="rId16"/>
            </p:custDataLst>
          </p:nvPr>
        </p:nvSpPr>
        <p:spPr>
          <a:xfrm>
            <a:off x="5342285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F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11?</a:t>
            </a:r>
          </a:p>
        </p:txBody>
      </p:sp>
      <p:sp>
        <p:nvSpPr>
          <p:cNvPr id="18" name="Freeform 17"/>
          <p:cNvSpPr/>
          <p:nvPr>
            <p:custDataLst>
              <p:tags r:id="rId17"/>
            </p:custDataLst>
          </p:nvPr>
        </p:nvSpPr>
        <p:spPr>
          <a:xfrm>
            <a:off x="5342285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I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9" name="Freeform 18"/>
          <p:cNvSpPr/>
          <p:nvPr>
            <p:custDataLst>
              <p:tags r:id="rId18"/>
            </p:custDataLst>
          </p:nvPr>
        </p:nvSpPr>
        <p:spPr>
          <a:xfrm>
            <a:off x="5342040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I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20" name="Freeform 19"/>
          <p:cNvSpPr/>
          <p:nvPr>
            <p:custDataLst>
              <p:tags r:id="rId19"/>
            </p:custDataLst>
          </p:nvPr>
        </p:nvSpPr>
        <p:spPr>
          <a:xfrm>
            <a:off x="2434919" y="32723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6</a:t>
            </a:r>
          </a:p>
        </p:txBody>
      </p:sp>
      <p:sp>
        <p:nvSpPr>
          <p:cNvPr id="21" name="Freeform 20"/>
          <p:cNvSpPr/>
          <p:nvPr>
            <p:custDataLst>
              <p:tags r:id="rId20"/>
            </p:custDataLst>
          </p:nvPr>
        </p:nvSpPr>
        <p:spPr>
          <a:xfrm>
            <a:off x="2434919" y="374867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2</a:t>
            </a:r>
          </a:p>
        </p:txBody>
      </p:sp>
      <p:sp>
        <p:nvSpPr>
          <p:cNvPr id="22" name="Freeform 21"/>
          <p:cNvSpPr/>
          <p:nvPr>
            <p:custDataLst>
              <p:tags r:id="rId21"/>
            </p:custDataLst>
          </p:nvPr>
        </p:nvSpPr>
        <p:spPr>
          <a:xfrm>
            <a:off x="2434919" y="203795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1</a:t>
            </a:r>
          </a:p>
        </p:txBody>
      </p:sp>
      <p:sp>
        <p:nvSpPr>
          <p:cNvPr id="23" name="Freeform 22"/>
          <p:cNvSpPr/>
          <p:nvPr>
            <p:custDataLst>
              <p:tags r:id="rId22"/>
            </p:custDataLst>
          </p:nvPr>
        </p:nvSpPr>
        <p:spPr>
          <a:xfrm>
            <a:off x="4270544" y="32723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3</a:t>
            </a:r>
          </a:p>
        </p:txBody>
      </p:sp>
      <p:sp>
        <p:nvSpPr>
          <p:cNvPr id="24" name="Freeform 23"/>
          <p:cNvSpPr/>
          <p:nvPr>
            <p:custDataLst>
              <p:tags r:id="rId23"/>
            </p:custDataLst>
          </p:nvPr>
        </p:nvSpPr>
        <p:spPr>
          <a:xfrm>
            <a:off x="4270544" y="374867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5</a:t>
            </a:r>
          </a:p>
        </p:txBody>
      </p:sp>
      <p:sp>
        <p:nvSpPr>
          <p:cNvPr id="25" name="Freeform 24"/>
          <p:cNvSpPr/>
          <p:nvPr>
            <p:custDataLst>
              <p:tags r:id="rId24"/>
            </p:custDataLst>
          </p:nvPr>
        </p:nvSpPr>
        <p:spPr>
          <a:xfrm>
            <a:off x="4270544" y="203795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7</a:t>
            </a:r>
          </a:p>
        </p:txBody>
      </p:sp>
      <p:sp>
        <p:nvSpPr>
          <p:cNvPr id="26" name="Freeform 25"/>
          <p:cNvSpPr/>
          <p:nvPr>
            <p:custDataLst>
              <p:tags r:id="rId25"/>
            </p:custDataLst>
          </p:nvPr>
        </p:nvSpPr>
        <p:spPr>
          <a:xfrm>
            <a:off x="1298521" y="1227287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3</a:t>
            </a:r>
          </a:p>
        </p:txBody>
      </p:sp>
      <p:sp>
        <p:nvSpPr>
          <p:cNvPr id="27" name="Freeform 26"/>
          <p:cNvSpPr/>
          <p:nvPr>
            <p:custDataLst>
              <p:tags r:id="rId26"/>
            </p:custDataLst>
          </p:nvPr>
        </p:nvSpPr>
        <p:spPr>
          <a:xfrm>
            <a:off x="1298521" y="292331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9</a:t>
            </a:r>
          </a:p>
        </p:txBody>
      </p:sp>
      <p:sp>
        <p:nvSpPr>
          <p:cNvPr id="28" name="Freeform 27"/>
          <p:cNvSpPr/>
          <p:nvPr>
            <p:custDataLst>
              <p:tags r:id="rId27"/>
            </p:custDataLst>
          </p:nvPr>
        </p:nvSpPr>
        <p:spPr>
          <a:xfrm>
            <a:off x="5186766" y="1227287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2</a:t>
            </a:r>
          </a:p>
        </p:txBody>
      </p:sp>
      <p:sp>
        <p:nvSpPr>
          <p:cNvPr id="29" name="Freeform 28"/>
          <p:cNvSpPr/>
          <p:nvPr>
            <p:custDataLst>
              <p:tags r:id="rId28"/>
            </p:custDataLst>
          </p:nvPr>
        </p:nvSpPr>
        <p:spPr>
          <a:xfrm>
            <a:off x="5186766" y="292331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4</a:t>
            </a:r>
          </a:p>
        </p:txBody>
      </p:sp>
      <p:sp>
        <p:nvSpPr>
          <p:cNvPr id="30" name="Freeform 29"/>
          <p:cNvSpPr/>
          <p:nvPr>
            <p:custDataLst>
              <p:tags r:id="rId29"/>
            </p:custDataLst>
          </p:nvPr>
        </p:nvSpPr>
        <p:spPr>
          <a:xfrm>
            <a:off x="3238235" y="1227287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1</a:t>
            </a:r>
          </a:p>
        </p:txBody>
      </p:sp>
      <p:sp>
        <p:nvSpPr>
          <p:cNvPr id="31" name="Freeform 30"/>
          <p:cNvSpPr/>
          <p:nvPr>
            <p:custDataLst>
              <p:tags r:id="rId30"/>
            </p:custDataLst>
          </p:nvPr>
        </p:nvSpPr>
        <p:spPr>
          <a:xfrm>
            <a:off x="3238235" y="292331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 dirty="0">
                <a:latin typeface="Courier New" pitchFamily="49"/>
                <a:ea typeface="Droid Sans Fallback" pitchFamily="2"/>
                <a:cs typeface="Lohit Hindi" pitchFamily="2"/>
              </a:rPr>
              <a:t>4</a:t>
            </a:r>
          </a:p>
        </p:txBody>
      </p:sp>
      <p:cxnSp>
        <p:nvCxnSpPr>
          <p:cNvPr id="32" name="Straight Arrow Connector 31"/>
          <p:cNvCxnSpPr>
            <a:stCxn id="9" idx="10"/>
            <a:endCxn id="7" idx="3"/>
          </p:cNvCxnSpPr>
          <p:nvPr>
            <p:custDataLst>
              <p:tags r:id="rId31"/>
            </p:custDataLst>
          </p:nvPr>
        </p:nvCxnSpPr>
        <p:spPr>
          <a:xfrm>
            <a:off x="2076121" y="622350"/>
            <a:ext cx="1317634" cy="0"/>
          </a:xfrm>
          <a:prstGeom prst="straightConnector1">
            <a:avLst/>
          </a:prstGeom>
          <a:noFill/>
          <a:ln w="36720">
            <a:solidFill>
              <a:srgbClr val="008080"/>
            </a:solidFill>
            <a:custDash>
              <a:ds d="197000" sp="197000"/>
            </a:custDash>
          </a:ln>
        </p:spPr>
      </p:cxnSp>
      <p:cxnSp>
        <p:nvCxnSpPr>
          <p:cNvPr id="33" name="Straight Arrow Connector 32"/>
          <p:cNvCxnSpPr/>
          <p:nvPr>
            <p:custDataLst>
              <p:tags r:id="rId32"/>
            </p:custDataLst>
          </p:nvPr>
        </p:nvCxnSpPr>
        <p:spPr>
          <a:xfrm>
            <a:off x="4015834" y="622350"/>
            <a:ext cx="1326207" cy="0"/>
          </a:xfrm>
          <a:prstGeom prst="straightConnector1">
            <a:avLst/>
          </a:prstGeom>
          <a:noFill/>
          <a:ln w="36720">
            <a:solidFill>
              <a:srgbClr val="FF0000"/>
            </a:solidFill>
            <a:custDash>
              <a:ds d="197000" sp="197000"/>
            </a:custDash>
            <a:headEnd type="arrow"/>
          </a:ln>
        </p:spPr>
      </p:cxnSp>
      <p:cxnSp>
        <p:nvCxnSpPr>
          <p:cNvPr id="34" name="Straight Arrow Connector 33"/>
          <p:cNvCxnSpPr>
            <a:stCxn id="8" idx="10"/>
            <a:endCxn id="5" idx="6"/>
          </p:cNvCxnSpPr>
          <p:nvPr>
            <p:custDataLst>
              <p:tags r:id="rId33"/>
            </p:custDataLst>
          </p:nvPr>
        </p:nvCxnSpPr>
        <p:spPr>
          <a:xfrm>
            <a:off x="2076121" y="2333070"/>
            <a:ext cx="1317634" cy="0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35" name="Straight Arrow Connector 34"/>
          <p:cNvCxnSpPr>
            <a:endCxn id="4" idx="6"/>
          </p:cNvCxnSpPr>
          <p:nvPr>
            <p:custDataLst>
              <p:tags r:id="rId34"/>
            </p:custDataLst>
          </p:nvPr>
        </p:nvCxnSpPr>
        <p:spPr>
          <a:xfrm>
            <a:off x="4015834" y="2333070"/>
            <a:ext cx="1326207" cy="0"/>
          </a:xfrm>
          <a:prstGeom prst="straightConnector1">
            <a:avLst/>
          </a:prstGeom>
          <a:noFill/>
          <a:ln w="36720">
            <a:solidFill>
              <a:srgbClr val="FF0000"/>
            </a:solidFill>
            <a:custDash>
              <a:ds d="197000" sp="197000"/>
            </a:custDash>
            <a:headEnd type="arrow"/>
          </a:ln>
        </p:spPr>
      </p:cxnSp>
      <p:cxnSp>
        <p:nvCxnSpPr>
          <p:cNvPr id="36" name="Straight Arrow Connector 35"/>
          <p:cNvCxnSpPr>
            <a:stCxn id="6" idx="10"/>
            <a:endCxn id="3" idx="6"/>
          </p:cNvCxnSpPr>
          <p:nvPr>
            <p:custDataLst>
              <p:tags r:id="rId35"/>
            </p:custDataLst>
          </p:nvPr>
        </p:nvCxnSpPr>
        <p:spPr>
          <a:xfrm>
            <a:off x="2076121" y="4043790"/>
            <a:ext cx="1317634" cy="0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cxnSp>
        <p:nvCxnSpPr>
          <p:cNvPr id="37" name="Straight Arrow Connector 36"/>
          <p:cNvCxnSpPr>
            <a:endCxn id="19" idx="6"/>
          </p:cNvCxnSpPr>
          <p:nvPr>
            <p:custDataLst>
              <p:tags r:id="rId36"/>
            </p:custDataLst>
          </p:nvPr>
        </p:nvCxnSpPr>
        <p:spPr>
          <a:xfrm>
            <a:off x="4015834" y="4043790"/>
            <a:ext cx="1326207" cy="0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cxnSp>
        <p:nvCxnSpPr>
          <p:cNvPr id="38" name="Straight Arrow Connector 37"/>
          <p:cNvCxnSpPr>
            <a:stCxn id="9" idx="8"/>
          </p:cNvCxnSpPr>
          <p:nvPr>
            <p:custDataLst>
              <p:tags r:id="rId37"/>
            </p:custDataLst>
          </p:nvPr>
        </p:nvCxnSpPr>
        <p:spPr>
          <a:xfrm>
            <a:off x="1765080" y="933390"/>
            <a:ext cx="0" cy="1088641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39" name="Straight Arrow Connector 38"/>
          <p:cNvCxnSpPr/>
          <p:nvPr>
            <p:custDataLst>
              <p:tags r:id="rId38"/>
            </p:custDataLst>
          </p:nvPr>
        </p:nvCxnSpPr>
        <p:spPr>
          <a:xfrm>
            <a:off x="1765080" y="2644111"/>
            <a:ext cx="0" cy="1088639"/>
          </a:xfrm>
          <a:prstGeom prst="straightConnector1">
            <a:avLst/>
          </a:prstGeom>
          <a:noFill/>
          <a:ln w="36720">
            <a:solidFill>
              <a:srgbClr val="FF0000"/>
            </a:solidFill>
            <a:custDash>
              <a:ds d="197000" sp="197000"/>
            </a:custDash>
            <a:headEnd type="arrow"/>
          </a:ln>
        </p:spPr>
      </p:cxnSp>
      <p:cxnSp>
        <p:nvCxnSpPr>
          <p:cNvPr id="40" name="Straight Arrow Connector 39"/>
          <p:cNvCxnSpPr>
            <a:stCxn id="3" idx="4"/>
          </p:cNvCxnSpPr>
          <p:nvPr>
            <p:custDataLst>
              <p:tags r:id="rId39"/>
            </p:custDataLst>
          </p:nvPr>
        </p:nvCxnSpPr>
        <p:spPr>
          <a:xfrm flipV="1">
            <a:off x="3704795" y="2644111"/>
            <a:ext cx="0" cy="1088639"/>
          </a:xfrm>
          <a:prstGeom prst="straightConnector1">
            <a:avLst/>
          </a:prstGeom>
          <a:noFill/>
          <a:ln w="36720">
            <a:solidFill>
              <a:srgbClr val="FF0000"/>
            </a:solidFill>
            <a:custDash>
              <a:ds d="197000" sp="197000"/>
            </a:custDash>
            <a:tailEnd type="arrow"/>
          </a:ln>
        </p:spPr>
      </p:cxnSp>
      <p:cxnSp>
        <p:nvCxnSpPr>
          <p:cNvPr id="41" name="Straight Arrow Connector 40"/>
          <p:cNvCxnSpPr>
            <a:endCxn id="7" idx="8"/>
          </p:cNvCxnSpPr>
          <p:nvPr>
            <p:custDataLst>
              <p:tags r:id="rId40"/>
            </p:custDataLst>
          </p:nvPr>
        </p:nvCxnSpPr>
        <p:spPr>
          <a:xfrm flipV="1">
            <a:off x="3704795" y="933390"/>
            <a:ext cx="0" cy="1088641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42" name="Straight Arrow Connector 41"/>
          <p:cNvCxnSpPr>
            <a:stCxn id="2" idx="8"/>
          </p:cNvCxnSpPr>
          <p:nvPr>
            <p:custDataLst>
              <p:tags r:id="rId41"/>
            </p:custDataLst>
          </p:nvPr>
        </p:nvCxnSpPr>
        <p:spPr>
          <a:xfrm>
            <a:off x="5653080" y="933390"/>
            <a:ext cx="0" cy="1088641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cxnSp>
        <p:nvCxnSpPr>
          <p:cNvPr id="43" name="Straight Arrow Connector 42"/>
          <p:cNvCxnSpPr>
            <a:endCxn id="19" idx="4"/>
          </p:cNvCxnSpPr>
          <p:nvPr>
            <p:custDataLst>
              <p:tags r:id="rId42"/>
            </p:custDataLst>
          </p:nvPr>
        </p:nvCxnSpPr>
        <p:spPr>
          <a:xfrm>
            <a:off x="5653080" y="2644111"/>
            <a:ext cx="0" cy="1088639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sp>
        <p:nvSpPr>
          <p:cNvPr id="44" name="Straight Connector 43"/>
          <p:cNvSpPr/>
          <p:nvPr>
            <p:custDataLst>
              <p:tags r:id="rId43"/>
            </p:custDataLst>
          </p:nvPr>
        </p:nvSpPr>
        <p:spPr>
          <a:xfrm>
            <a:off x="6741720" y="311310"/>
            <a:ext cx="933120" cy="0"/>
          </a:xfrm>
          <a:prstGeom prst="line">
            <a:avLst/>
          </a:prstGeom>
          <a:noFill/>
          <a:ln w="54720">
            <a:solidFill>
              <a:srgbClr val="000000"/>
            </a:solidFill>
            <a:prstDash val="solid"/>
          </a:ln>
        </p:spPr>
        <p:txBody>
          <a:bodyPr vert="horz" wrap="none" lIns="79597" tIns="48983" rIns="79597" bIns="48983" anchor="ctr" compatLnSpc="0"/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5" name="Freeform 44"/>
          <p:cNvSpPr/>
          <p:nvPr>
            <p:custDataLst>
              <p:tags r:id="rId44"/>
            </p:custDataLst>
          </p:nvPr>
        </p:nvSpPr>
        <p:spPr>
          <a:xfrm>
            <a:off x="6897240" y="27996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G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12?</a:t>
            </a:r>
          </a:p>
        </p:txBody>
      </p:sp>
      <p:sp>
        <p:nvSpPr>
          <p:cNvPr id="46" name="Freeform 45"/>
          <p:cNvSpPr/>
          <p:nvPr>
            <p:custDataLst>
              <p:tags r:id="rId45"/>
            </p:custDataLst>
          </p:nvPr>
        </p:nvSpPr>
        <p:spPr>
          <a:xfrm>
            <a:off x="6897240" y="4668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H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8?</a:t>
            </a:r>
          </a:p>
        </p:txBody>
      </p:sp>
      <p:sp>
        <p:nvSpPr>
          <p:cNvPr id="47" name="Freeform 46"/>
          <p:cNvSpPr/>
          <p:nvPr>
            <p:custDataLst>
              <p:tags r:id="rId46"/>
            </p:custDataLst>
          </p:nvPr>
        </p:nvSpPr>
        <p:spPr>
          <a:xfrm>
            <a:off x="6897240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F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11?</a:t>
            </a:r>
          </a:p>
        </p:txBody>
      </p:sp>
      <p:sp>
        <p:nvSpPr>
          <p:cNvPr id="48" name="Freeform 47"/>
          <p:cNvSpPr/>
          <p:nvPr>
            <p:custDataLst>
              <p:tags r:id="rId47"/>
            </p:custDataLst>
          </p:nvPr>
        </p:nvSpPr>
        <p:spPr>
          <a:xfrm>
            <a:off x="6897240" y="12444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C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8?</a:t>
            </a:r>
          </a:p>
        </p:txBody>
      </p:sp>
      <p:sp>
        <p:nvSpPr>
          <p:cNvPr id="49" name="Freeform 48"/>
          <p:cNvSpPr/>
          <p:nvPr>
            <p:custDataLst>
              <p:tags r:id="rId48"/>
            </p:custDataLst>
          </p:nvPr>
        </p:nvSpPr>
        <p:spPr>
          <a:xfrm>
            <a:off x="3090062" y="3421710"/>
            <a:ext cx="1244160" cy="124416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noFill/>
          <a:ln w="54720">
            <a:solidFill>
              <a:srgbClr val="0000FF"/>
            </a:solidFill>
            <a:prstDash val="solid"/>
          </a:ln>
        </p:spPr>
        <p:txBody>
          <a:bodyPr vert="horz" wrap="none" lIns="79597" tIns="48983" rIns="79597" bIns="48983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0" name="Freeform 49"/>
          <p:cNvSpPr/>
          <p:nvPr>
            <p:custDataLst>
              <p:tags r:id="rId49"/>
            </p:custDataLst>
          </p:nvPr>
        </p:nvSpPr>
        <p:spPr>
          <a:xfrm>
            <a:off x="5187011" y="2923558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FF"/>
          </a:solidFill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7</a:t>
            </a:r>
          </a:p>
        </p:txBody>
      </p:sp>
      <p:sp>
        <p:nvSpPr>
          <p:cNvPr id="51" name="Freeform 50"/>
          <p:cNvSpPr/>
          <p:nvPr>
            <p:custDataLst>
              <p:tags r:id="rId50"/>
            </p:custDataLst>
          </p:nvPr>
        </p:nvSpPr>
        <p:spPr>
          <a:xfrm>
            <a:off x="5187011" y="122753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FF"/>
          </a:solidFill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1</a:t>
            </a:r>
          </a:p>
        </p:txBody>
      </p:sp>
      <p:sp>
        <p:nvSpPr>
          <p:cNvPr id="52" name="Rectangle 51"/>
          <p:cNvSpPr/>
          <p:nvPr>
            <p:custDataLst>
              <p:tags r:id="rId51"/>
            </p:custDataLst>
          </p:nvPr>
        </p:nvSpPr>
        <p:spPr>
          <a:xfrm>
            <a:off x="0" y="-17969"/>
            <a:ext cx="2086907" cy="255450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b="1" dirty="0"/>
              <a:t>You predict the next queue state:</a:t>
            </a:r>
          </a:p>
          <a:p>
            <a:pPr marL="257175" indent="-257175">
              <a:buFont typeface="+mj-lt"/>
              <a:buAutoNum type="alphaUcPeriod"/>
            </a:pPr>
            <a:r>
              <a:rPr lang="en-US" dirty="0"/>
              <a:t>H,C,F,G,I</a:t>
            </a:r>
          </a:p>
          <a:p>
            <a:pPr marL="257175" indent="-257175">
              <a:buFont typeface="+mj-lt"/>
              <a:buAutoNum type="alphaUcPeriod"/>
            </a:pPr>
            <a:r>
              <a:rPr lang="en-US" dirty="0"/>
              <a:t>C,F,G,I</a:t>
            </a:r>
          </a:p>
          <a:p>
            <a:pPr marL="257175" indent="-257175">
              <a:buFont typeface="+mj-lt"/>
              <a:buAutoNum type="alphaUcPeriod"/>
            </a:pPr>
            <a:r>
              <a:rPr lang="en-US" dirty="0"/>
              <a:t>C,G,F,I</a:t>
            </a:r>
          </a:p>
          <a:p>
            <a:pPr marL="257175" indent="-257175">
              <a:buFont typeface="+mj-lt"/>
              <a:buAutoNum type="alphaUcPeriod"/>
            </a:pPr>
            <a:r>
              <a:rPr lang="en-US" dirty="0"/>
              <a:t>Other/none/ more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54">
            <p14:nvContentPartPr>
              <p14:cNvPr id="53" name="Ink 52"/>
              <p14:cNvContentPartPr/>
              <p14:nvPr/>
            </p14:nvContentPartPr>
            <p14:xfrm>
              <a:off x="39960" y="851760"/>
              <a:ext cx="1218960" cy="852480"/>
            </p14:xfrm>
          </p:contentPart>
        </mc:Choice>
        <mc:Fallback>
          <p:pic>
            <p:nvPicPr>
              <p:cNvPr id="53" name="Ink 52"/>
              <p:cNvPicPr/>
              <p:nvPr/>
            </p:nvPicPr>
            <p:blipFill>
              <a:blip r:embed="rId55"/>
              <a:stretch>
                <a:fillRect/>
              </a:stretch>
            </p:blipFill>
            <p:spPr>
              <a:xfrm>
                <a:off x="30600" y="842400"/>
                <a:ext cx="1237680" cy="8712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326696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/>
          <p:cNvSpPr/>
          <p:nvPr>
            <p:custDataLst>
              <p:tags r:id="rId1"/>
            </p:custDataLst>
          </p:nvPr>
        </p:nvSpPr>
        <p:spPr>
          <a:xfrm>
            <a:off x="5342040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C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3" name="Freeform 2"/>
          <p:cNvSpPr/>
          <p:nvPr>
            <p:custDataLst>
              <p:tags r:id="rId2"/>
            </p:custDataLst>
          </p:nvPr>
        </p:nvSpPr>
        <p:spPr>
          <a:xfrm>
            <a:off x="3393755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H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4" name="Freeform 3"/>
          <p:cNvSpPr/>
          <p:nvPr>
            <p:custDataLst>
              <p:tags r:id="rId3"/>
            </p:custDataLst>
          </p:nvPr>
        </p:nvSpPr>
        <p:spPr>
          <a:xfrm>
            <a:off x="5342040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F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5" name="Freeform 4"/>
          <p:cNvSpPr/>
          <p:nvPr>
            <p:custDataLst>
              <p:tags r:id="rId4"/>
            </p:custDataLst>
          </p:nvPr>
        </p:nvSpPr>
        <p:spPr>
          <a:xfrm>
            <a:off x="3393755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E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6" name="Freeform 5"/>
          <p:cNvSpPr/>
          <p:nvPr>
            <p:custDataLst>
              <p:tags r:id="rId5"/>
            </p:custDataLst>
          </p:nvPr>
        </p:nvSpPr>
        <p:spPr>
          <a:xfrm>
            <a:off x="1454040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G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7" name="Freeform 6"/>
          <p:cNvSpPr/>
          <p:nvPr>
            <p:custDataLst>
              <p:tags r:id="rId6"/>
            </p:custDataLst>
          </p:nvPr>
        </p:nvSpPr>
        <p:spPr>
          <a:xfrm>
            <a:off x="3393755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B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8" name="Freeform 7"/>
          <p:cNvSpPr/>
          <p:nvPr>
            <p:custDataLst>
              <p:tags r:id="rId7"/>
            </p:custDataLst>
          </p:nvPr>
        </p:nvSpPr>
        <p:spPr>
          <a:xfrm>
            <a:off x="1454040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D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9" name="Freeform 8"/>
          <p:cNvSpPr/>
          <p:nvPr>
            <p:custDataLst>
              <p:tags r:id="rId8"/>
            </p:custDataLst>
          </p:nvPr>
        </p:nvSpPr>
        <p:spPr>
          <a:xfrm>
            <a:off x="1454040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A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0" name="Freeform 9"/>
          <p:cNvSpPr/>
          <p:nvPr>
            <p:custDataLst>
              <p:tags r:id="rId9"/>
            </p:custDataLst>
          </p:nvPr>
        </p:nvSpPr>
        <p:spPr>
          <a:xfrm>
            <a:off x="3393998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B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5</a:t>
            </a:r>
          </a:p>
        </p:txBody>
      </p:sp>
      <p:sp>
        <p:nvSpPr>
          <p:cNvPr id="11" name="Freeform 10"/>
          <p:cNvSpPr/>
          <p:nvPr>
            <p:custDataLst>
              <p:tags r:id="rId10"/>
            </p:custDataLst>
          </p:nvPr>
        </p:nvSpPr>
        <p:spPr>
          <a:xfrm>
            <a:off x="1454285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A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0</a:t>
            </a:r>
          </a:p>
        </p:txBody>
      </p:sp>
      <p:sp>
        <p:nvSpPr>
          <p:cNvPr id="12" name="Freeform 11"/>
          <p:cNvSpPr/>
          <p:nvPr>
            <p:custDataLst>
              <p:tags r:id="rId11"/>
            </p:custDataLst>
          </p:nvPr>
        </p:nvSpPr>
        <p:spPr>
          <a:xfrm>
            <a:off x="5342285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C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8?</a:t>
            </a:r>
          </a:p>
        </p:txBody>
      </p:sp>
      <p:sp>
        <p:nvSpPr>
          <p:cNvPr id="13" name="Freeform 12"/>
          <p:cNvSpPr/>
          <p:nvPr>
            <p:custDataLst>
              <p:tags r:id="rId12"/>
            </p:custDataLst>
          </p:nvPr>
        </p:nvSpPr>
        <p:spPr>
          <a:xfrm>
            <a:off x="1454285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D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3</a:t>
            </a:r>
          </a:p>
        </p:txBody>
      </p:sp>
      <p:sp>
        <p:nvSpPr>
          <p:cNvPr id="14" name="Freeform 13"/>
          <p:cNvSpPr/>
          <p:nvPr>
            <p:custDataLst>
              <p:tags r:id="rId13"/>
            </p:custDataLst>
          </p:nvPr>
        </p:nvSpPr>
        <p:spPr>
          <a:xfrm>
            <a:off x="3393998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E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4</a:t>
            </a:r>
          </a:p>
        </p:txBody>
      </p:sp>
      <p:sp>
        <p:nvSpPr>
          <p:cNvPr id="15" name="Freeform 14"/>
          <p:cNvSpPr/>
          <p:nvPr>
            <p:custDataLst>
              <p:tags r:id="rId14"/>
            </p:custDataLst>
          </p:nvPr>
        </p:nvSpPr>
        <p:spPr>
          <a:xfrm>
            <a:off x="3393998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H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8?</a:t>
            </a:r>
          </a:p>
        </p:txBody>
      </p:sp>
      <p:sp>
        <p:nvSpPr>
          <p:cNvPr id="16" name="Freeform 15"/>
          <p:cNvSpPr/>
          <p:nvPr>
            <p:custDataLst>
              <p:tags r:id="rId15"/>
            </p:custDataLst>
          </p:nvPr>
        </p:nvSpPr>
        <p:spPr>
          <a:xfrm>
            <a:off x="1454285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G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12?</a:t>
            </a:r>
          </a:p>
        </p:txBody>
      </p:sp>
      <p:sp>
        <p:nvSpPr>
          <p:cNvPr id="17" name="Freeform 16"/>
          <p:cNvSpPr/>
          <p:nvPr>
            <p:custDataLst>
              <p:tags r:id="rId16"/>
            </p:custDataLst>
          </p:nvPr>
        </p:nvSpPr>
        <p:spPr>
          <a:xfrm>
            <a:off x="5342285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F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11?</a:t>
            </a:r>
          </a:p>
        </p:txBody>
      </p:sp>
      <p:sp>
        <p:nvSpPr>
          <p:cNvPr id="18" name="Freeform 17"/>
          <p:cNvSpPr/>
          <p:nvPr>
            <p:custDataLst>
              <p:tags r:id="rId17"/>
            </p:custDataLst>
          </p:nvPr>
        </p:nvSpPr>
        <p:spPr>
          <a:xfrm>
            <a:off x="5342285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I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9" name="Freeform 18"/>
          <p:cNvSpPr/>
          <p:nvPr>
            <p:custDataLst>
              <p:tags r:id="rId18"/>
            </p:custDataLst>
          </p:nvPr>
        </p:nvSpPr>
        <p:spPr>
          <a:xfrm>
            <a:off x="5342040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I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20" name="Freeform 19"/>
          <p:cNvSpPr/>
          <p:nvPr>
            <p:custDataLst>
              <p:tags r:id="rId19"/>
            </p:custDataLst>
          </p:nvPr>
        </p:nvSpPr>
        <p:spPr>
          <a:xfrm>
            <a:off x="2434919" y="32723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6</a:t>
            </a:r>
          </a:p>
        </p:txBody>
      </p:sp>
      <p:sp>
        <p:nvSpPr>
          <p:cNvPr id="21" name="Freeform 20"/>
          <p:cNvSpPr/>
          <p:nvPr>
            <p:custDataLst>
              <p:tags r:id="rId20"/>
            </p:custDataLst>
          </p:nvPr>
        </p:nvSpPr>
        <p:spPr>
          <a:xfrm>
            <a:off x="2434919" y="374867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2</a:t>
            </a:r>
          </a:p>
        </p:txBody>
      </p:sp>
      <p:sp>
        <p:nvSpPr>
          <p:cNvPr id="22" name="Freeform 21"/>
          <p:cNvSpPr/>
          <p:nvPr>
            <p:custDataLst>
              <p:tags r:id="rId21"/>
            </p:custDataLst>
          </p:nvPr>
        </p:nvSpPr>
        <p:spPr>
          <a:xfrm>
            <a:off x="2434919" y="203795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1</a:t>
            </a:r>
          </a:p>
        </p:txBody>
      </p:sp>
      <p:sp>
        <p:nvSpPr>
          <p:cNvPr id="23" name="Freeform 22"/>
          <p:cNvSpPr/>
          <p:nvPr>
            <p:custDataLst>
              <p:tags r:id="rId22"/>
            </p:custDataLst>
          </p:nvPr>
        </p:nvSpPr>
        <p:spPr>
          <a:xfrm>
            <a:off x="4270544" y="32723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3</a:t>
            </a:r>
          </a:p>
        </p:txBody>
      </p:sp>
      <p:sp>
        <p:nvSpPr>
          <p:cNvPr id="24" name="Freeform 23"/>
          <p:cNvSpPr/>
          <p:nvPr>
            <p:custDataLst>
              <p:tags r:id="rId23"/>
            </p:custDataLst>
          </p:nvPr>
        </p:nvSpPr>
        <p:spPr>
          <a:xfrm>
            <a:off x="4270544" y="374867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5</a:t>
            </a:r>
          </a:p>
        </p:txBody>
      </p:sp>
      <p:sp>
        <p:nvSpPr>
          <p:cNvPr id="25" name="Freeform 24"/>
          <p:cNvSpPr/>
          <p:nvPr>
            <p:custDataLst>
              <p:tags r:id="rId24"/>
            </p:custDataLst>
          </p:nvPr>
        </p:nvSpPr>
        <p:spPr>
          <a:xfrm>
            <a:off x="4270544" y="203795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7</a:t>
            </a:r>
          </a:p>
        </p:txBody>
      </p:sp>
      <p:sp>
        <p:nvSpPr>
          <p:cNvPr id="26" name="Freeform 25"/>
          <p:cNvSpPr/>
          <p:nvPr>
            <p:custDataLst>
              <p:tags r:id="rId25"/>
            </p:custDataLst>
          </p:nvPr>
        </p:nvSpPr>
        <p:spPr>
          <a:xfrm>
            <a:off x="1298521" y="1227287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3</a:t>
            </a:r>
          </a:p>
        </p:txBody>
      </p:sp>
      <p:sp>
        <p:nvSpPr>
          <p:cNvPr id="27" name="Freeform 26"/>
          <p:cNvSpPr/>
          <p:nvPr>
            <p:custDataLst>
              <p:tags r:id="rId26"/>
            </p:custDataLst>
          </p:nvPr>
        </p:nvSpPr>
        <p:spPr>
          <a:xfrm>
            <a:off x="1298521" y="292331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9</a:t>
            </a:r>
          </a:p>
        </p:txBody>
      </p:sp>
      <p:sp>
        <p:nvSpPr>
          <p:cNvPr id="28" name="Freeform 27"/>
          <p:cNvSpPr/>
          <p:nvPr>
            <p:custDataLst>
              <p:tags r:id="rId27"/>
            </p:custDataLst>
          </p:nvPr>
        </p:nvSpPr>
        <p:spPr>
          <a:xfrm>
            <a:off x="5186766" y="1227287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2</a:t>
            </a:r>
          </a:p>
        </p:txBody>
      </p:sp>
      <p:sp>
        <p:nvSpPr>
          <p:cNvPr id="29" name="Freeform 28"/>
          <p:cNvSpPr/>
          <p:nvPr>
            <p:custDataLst>
              <p:tags r:id="rId28"/>
            </p:custDataLst>
          </p:nvPr>
        </p:nvSpPr>
        <p:spPr>
          <a:xfrm>
            <a:off x="5186766" y="292331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4</a:t>
            </a:r>
          </a:p>
        </p:txBody>
      </p:sp>
      <p:sp>
        <p:nvSpPr>
          <p:cNvPr id="30" name="Freeform 29"/>
          <p:cNvSpPr/>
          <p:nvPr>
            <p:custDataLst>
              <p:tags r:id="rId29"/>
            </p:custDataLst>
          </p:nvPr>
        </p:nvSpPr>
        <p:spPr>
          <a:xfrm>
            <a:off x="3238235" y="1227287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1</a:t>
            </a:r>
          </a:p>
        </p:txBody>
      </p:sp>
      <p:sp>
        <p:nvSpPr>
          <p:cNvPr id="31" name="Freeform 30"/>
          <p:cNvSpPr/>
          <p:nvPr>
            <p:custDataLst>
              <p:tags r:id="rId30"/>
            </p:custDataLst>
          </p:nvPr>
        </p:nvSpPr>
        <p:spPr>
          <a:xfrm>
            <a:off x="3238235" y="292331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4</a:t>
            </a:r>
          </a:p>
        </p:txBody>
      </p:sp>
      <p:cxnSp>
        <p:nvCxnSpPr>
          <p:cNvPr id="32" name="Straight Arrow Connector 31"/>
          <p:cNvCxnSpPr>
            <a:stCxn id="9" idx="10"/>
            <a:endCxn id="7" idx="3"/>
          </p:cNvCxnSpPr>
          <p:nvPr>
            <p:custDataLst>
              <p:tags r:id="rId31"/>
            </p:custDataLst>
          </p:nvPr>
        </p:nvCxnSpPr>
        <p:spPr>
          <a:xfrm>
            <a:off x="2076121" y="622350"/>
            <a:ext cx="1317634" cy="0"/>
          </a:xfrm>
          <a:prstGeom prst="straightConnector1">
            <a:avLst/>
          </a:prstGeom>
          <a:noFill/>
          <a:ln w="36720">
            <a:solidFill>
              <a:srgbClr val="008080"/>
            </a:solidFill>
            <a:custDash>
              <a:ds d="197000" sp="197000"/>
            </a:custDash>
          </a:ln>
        </p:spPr>
      </p:cxnSp>
      <p:cxnSp>
        <p:nvCxnSpPr>
          <p:cNvPr id="33" name="Straight Arrow Connector 32"/>
          <p:cNvCxnSpPr/>
          <p:nvPr>
            <p:custDataLst>
              <p:tags r:id="rId32"/>
            </p:custDataLst>
          </p:nvPr>
        </p:nvCxnSpPr>
        <p:spPr>
          <a:xfrm>
            <a:off x="4015834" y="622350"/>
            <a:ext cx="1326207" cy="0"/>
          </a:xfrm>
          <a:prstGeom prst="straightConnector1">
            <a:avLst/>
          </a:prstGeom>
          <a:noFill/>
          <a:ln w="36720">
            <a:solidFill>
              <a:srgbClr val="FF0000"/>
            </a:solidFill>
            <a:custDash>
              <a:ds d="197000" sp="197000"/>
            </a:custDash>
            <a:headEnd type="arrow"/>
          </a:ln>
        </p:spPr>
      </p:cxnSp>
      <p:cxnSp>
        <p:nvCxnSpPr>
          <p:cNvPr id="34" name="Straight Arrow Connector 33"/>
          <p:cNvCxnSpPr>
            <a:stCxn id="8" idx="10"/>
            <a:endCxn id="5" idx="6"/>
          </p:cNvCxnSpPr>
          <p:nvPr>
            <p:custDataLst>
              <p:tags r:id="rId33"/>
            </p:custDataLst>
          </p:nvPr>
        </p:nvCxnSpPr>
        <p:spPr>
          <a:xfrm>
            <a:off x="2076121" y="2333070"/>
            <a:ext cx="1317634" cy="0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35" name="Straight Arrow Connector 34"/>
          <p:cNvCxnSpPr>
            <a:endCxn id="4" idx="6"/>
          </p:cNvCxnSpPr>
          <p:nvPr>
            <p:custDataLst>
              <p:tags r:id="rId34"/>
            </p:custDataLst>
          </p:nvPr>
        </p:nvCxnSpPr>
        <p:spPr>
          <a:xfrm>
            <a:off x="4015834" y="2333070"/>
            <a:ext cx="1326207" cy="0"/>
          </a:xfrm>
          <a:prstGeom prst="straightConnector1">
            <a:avLst/>
          </a:prstGeom>
          <a:noFill/>
          <a:ln w="36720">
            <a:solidFill>
              <a:srgbClr val="FF0000"/>
            </a:solidFill>
            <a:custDash>
              <a:ds d="197000" sp="197000"/>
            </a:custDash>
            <a:headEnd type="arrow"/>
          </a:ln>
        </p:spPr>
      </p:cxnSp>
      <p:cxnSp>
        <p:nvCxnSpPr>
          <p:cNvPr id="36" name="Straight Arrow Connector 35"/>
          <p:cNvCxnSpPr>
            <a:stCxn id="6" idx="10"/>
            <a:endCxn id="3" idx="6"/>
          </p:cNvCxnSpPr>
          <p:nvPr>
            <p:custDataLst>
              <p:tags r:id="rId35"/>
            </p:custDataLst>
          </p:nvPr>
        </p:nvCxnSpPr>
        <p:spPr>
          <a:xfrm>
            <a:off x="2076121" y="4043790"/>
            <a:ext cx="1317634" cy="0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cxnSp>
        <p:nvCxnSpPr>
          <p:cNvPr id="37" name="Straight Arrow Connector 36"/>
          <p:cNvCxnSpPr>
            <a:endCxn id="19" idx="6"/>
          </p:cNvCxnSpPr>
          <p:nvPr>
            <p:custDataLst>
              <p:tags r:id="rId36"/>
            </p:custDataLst>
          </p:nvPr>
        </p:nvCxnSpPr>
        <p:spPr>
          <a:xfrm>
            <a:off x="4015834" y="4043790"/>
            <a:ext cx="1326207" cy="0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cxnSp>
        <p:nvCxnSpPr>
          <p:cNvPr id="38" name="Straight Arrow Connector 37"/>
          <p:cNvCxnSpPr>
            <a:stCxn id="9" idx="8"/>
          </p:cNvCxnSpPr>
          <p:nvPr>
            <p:custDataLst>
              <p:tags r:id="rId37"/>
            </p:custDataLst>
          </p:nvPr>
        </p:nvCxnSpPr>
        <p:spPr>
          <a:xfrm>
            <a:off x="1765080" y="933390"/>
            <a:ext cx="0" cy="1088641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39" name="Straight Arrow Connector 38"/>
          <p:cNvCxnSpPr/>
          <p:nvPr>
            <p:custDataLst>
              <p:tags r:id="rId38"/>
            </p:custDataLst>
          </p:nvPr>
        </p:nvCxnSpPr>
        <p:spPr>
          <a:xfrm>
            <a:off x="1765080" y="2644111"/>
            <a:ext cx="0" cy="1088639"/>
          </a:xfrm>
          <a:prstGeom prst="straightConnector1">
            <a:avLst/>
          </a:prstGeom>
          <a:noFill/>
          <a:ln w="36720">
            <a:solidFill>
              <a:srgbClr val="FF0000"/>
            </a:solidFill>
            <a:custDash>
              <a:ds d="197000" sp="197000"/>
            </a:custDash>
            <a:headEnd type="arrow"/>
          </a:ln>
        </p:spPr>
      </p:cxnSp>
      <p:cxnSp>
        <p:nvCxnSpPr>
          <p:cNvPr id="40" name="Straight Arrow Connector 39"/>
          <p:cNvCxnSpPr>
            <a:stCxn id="3" idx="4"/>
          </p:cNvCxnSpPr>
          <p:nvPr>
            <p:custDataLst>
              <p:tags r:id="rId39"/>
            </p:custDataLst>
          </p:nvPr>
        </p:nvCxnSpPr>
        <p:spPr>
          <a:xfrm flipV="1">
            <a:off x="3704795" y="2644111"/>
            <a:ext cx="0" cy="1088639"/>
          </a:xfrm>
          <a:prstGeom prst="straightConnector1">
            <a:avLst/>
          </a:prstGeom>
          <a:noFill/>
          <a:ln w="36720">
            <a:solidFill>
              <a:srgbClr val="FF0000"/>
            </a:solidFill>
            <a:custDash>
              <a:ds d="197000" sp="197000"/>
            </a:custDash>
            <a:tailEnd type="arrow"/>
          </a:ln>
        </p:spPr>
      </p:cxnSp>
      <p:cxnSp>
        <p:nvCxnSpPr>
          <p:cNvPr id="41" name="Straight Arrow Connector 40"/>
          <p:cNvCxnSpPr>
            <a:endCxn id="7" idx="8"/>
          </p:cNvCxnSpPr>
          <p:nvPr>
            <p:custDataLst>
              <p:tags r:id="rId40"/>
            </p:custDataLst>
          </p:nvPr>
        </p:nvCxnSpPr>
        <p:spPr>
          <a:xfrm flipV="1">
            <a:off x="3704795" y="933390"/>
            <a:ext cx="0" cy="1088641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42" name="Straight Arrow Connector 41"/>
          <p:cNvCxnSpPr>
            <a:stCxn id="2" idx="8"/>
          </p:cNvCxnSpPr>
          <p:nvPr>
            <p:custDataLst>
              <p:tags r:id="rId41"/>
            </p:custDataLst>
          </p:nvPr>
        </p:nvCxnSpPr>
        <p:spPr>
          <a:xfrm>
            <a:off x="5653080" y="933390"/>
            <a:ext cx="0" cy="1088641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cxnSp>
        <p:nvCxnSpPr>
          <p:cNvPr id="43" name="Straight Arrow Connector 42"/>
          <p:cNvCxnSpPr>
            <a:endCxn id="19" idx="4"/>
          </p:cNvCxnSpPr>
          <p:nvPr>
            <p:custDataLst>
              <p:tags r:id="rId42"/>
            </p:custDataLst>
          </p:nvPr>
        </p:nvCxnSpPr>
        <p:spPr>
          <a:xfrm>
            <a:off x="5653080" y="2644111"/>
            <a:ext cx="0" cy="1088639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sp>
        <p:nvSpPr>
          <p:cNvPr id="44" name="Straight Connector 43"/>
          <p:cNvSpPr/>
          <p:nvPr>
            <p:custDataLst>
              <p:tags r:id="rId43"/>
            </p:custDataLst>
          </p:nvPr>
        </p:nvSpPr>
        <p:spPr>
          <a:xfrm>
            <a:off x="6741720" y="311310"/>
            <a:ext cx="933120" cy="0"/>
          </a:xfrm>
          <a:prstGeom prst="line">
            <a:avLst/>
          </a:prstGeom>
          <a:noFill/>
          <a:ln w="54720">
            <a:solidFill>
              <a:srgbClr val="000000"/>
            </a:solidFill>
            <a:prstDash val="solid"/>
          </a:ln>
        </p:spPr>
        <p:txBody>
          <a:bodyPr vert="horz" wrap="none" lIns="79597" tIns="48983" rIns="79597" bIns="48983" anchor="ctr" compatLnSpc="0"/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5" name="Freeform 44"/>
          <p:cNvSpPr/>
          <p:nvPr>
            <p:custDataLst>
              <p:tags r:id="rId44"/>
            </p:custDataLst>
          </p:nvPr>
        </p:nvSpPr>
        <p:spPr>
          <a:xfrm>
            <a:off x="6897240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G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12?</a:t>
            </a:r>
          </a:p>
        </p:txBody>
      </p:sp>
      <p:sp>
        <p:nvSpPr>
          <p:cNvPr id="46" name="Freeform 45"/>
          <p:cNvSpPr/>
          <p:nvPr>
            <p:custDataLst>
              <p:tags r:id="rId45"/>
            </p:custDataLst>
          </p:nvPr>
        </p:nvSpPr>
        <p:spPr>
          <a:xfrm>
            <a:off x="6897240" y="12444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F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11?</a:t>
            </a:r>
          </a:p>
        </p:txBody>
      </p:sp>
      <p:sp>
        <p:nvSpPr>
          <p:cNvPr id="47" name="Freeform 46"/>
          <p:cNvSpPr/>
          <p:nvPr>
            <p:custDataLst>
              <p:tags r:id="rId46"/>
            </p:custDataLst>
          </p:nvPr>
        </p:nvSpPr>
        <p:spPr>
          <a:xfrm>
            <a:off x="6897240" y="4668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C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8?</a:t>
            </a:r>
          </a:p>
        </p:txBody>
      </p:sp>
      <p:sp>
        <p:nvSpPr>
          <p:cNvPr id="48" name="Freeform 47"/>
          <p:cNvSpPr/>
          <p:nvPr>
            <p:custDataLst>
              <p:tags r:id="rId47"/>
            </p:custDataLst>
          </p:nvPr>
        </p:nvSpPr>
        <p:spPr>
          <a:xfrm>
            <a:off x="3090062" y="3421710"/>
            <a:ext cx="1244160" cy="124416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noFill/>
          <a:ln w="54720">
            <a:solidFill>
              <a:srgbClr val="0000FF"/>
            </a:solidFill>
            <a:prstDash val="solid"/>
          </a:ln>
        </p:spPr>
        <p:txBody>
          <a:bodyPr vert="horz" wrap="none" lIns="79597" tIns="48983" rIns="79597" bIns="48983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9" name="Freeform 48"/>
          <p:cNvSpPr/>
          <p:nvPr>
            <p:custDataLst>
              <p:tags r:id="rId48"/>
            </p:custDataLst>
          </p:nvPr>
        </p:nvSpPr>
        <p:spPr>
          <a:xfrm>
            <a:off x="5187011" y="2923558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FF"/>
          </a:solidFill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7</a:t>
            </a:r>
          </a:p>
        </p:txBody>
      </p:sp>
      <p:sp>
        <p:nvSpPr>
          <p:cNvPr id="50" name="Freeform 49"/>
          <p:cNvSpPr/>
          <p:nvPr>
            <p:custDataLst>
              <p:tags r:id="rId49"/>
            </p:custDataLst>
          </p:nvPr>
        </p:nvSpPr>
        <p:spPr>
          <a:xfrm>
            <a:off x="5187011" y="122753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FF"/>
          </a:solidFill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763284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/>
          <p:cNvSpPr/>
          <p:nvPr>
            <p:custDataLst>
              <p:tags r:id="rId1"/>
            </p:custDataLst>
          </p:nvPr>
        </p:nvSpPr>
        <p:spPr>
          <a:xfrm>
            <a:off x="5342040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C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3" name="Freeform 2"/>
          <p:cNvSpPr/>
          <p:nvPr>
            <p:custDataLst>
              <p:tags r:id="rId2"/>
            </p:custDataLst>
          </p:nvPr>
        </p:nvSpPr>
        <p:spPr>
          <a:xfrm>
            <a:off x="3393755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H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4" name="Freeform 3"/>
          <p:cNvSpPr/>
          <p:nvPr>
            <p:custDataLst>
              <p:tags r:id="rId3"/>
            </p:custDataLst>
          </p:nvPr>
        </p:nvSpPr>
        <p:spPr>
          <a:xfrm>
            <a:off x="5342040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F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5" name="Freeform 4"/>
          <p:cNvSpPr/>
          <p:nvPr>
            <p:custDataLst>
              <p:tags r:id="rId4"/>
            </p:custDataLst>
          </p:nvPr>
        </p:nvSpPr>
        <p:spPr>
          <a:xfrm>
            <a:off x="3393755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E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6" name="Freeform 5"/>
          <p:cNvSpPr/>
          <p:nvPr>
            <p:custDataLst>
              <p:tags r:id="rId5"/>
            </p:custDataLst>
          </p:nvPr>
        </p:nvSpPr>
        <p:spPr>
          <a:xfrm>
            <a:off x="1454040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G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7" name="Freeform 6"/>
          <p:cNvSpPr/>
          <p:nvPr>
            <p:custDataLst>
              <p:tags r:id="rId6"/>
            </p:custDataLst>
          </p:nvPr>
        </p:nvSpPr>
        <p:spPr>
          <a:xfrm>
            <a:off x="3393755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B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8" name="Freeform 7"/>
          <p:cNvSpPr/>
          <p:nvPr>
            <p:custDataLst>
              <p:tags r:id="rId7"/>
            </p:custDataLst>
          </p:nvPr>
        </p:nvSpPr>
        <p:spPr>
          <a:xfrm>
            <a:off x="1454040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D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9" name="Freeform 8"/>
          <p:cNvSpPr/>
          <p:nvPr>
            <p:custDataLst>
              <p:tags r:id="rId8"/>
            </p:custDataLst>
          </p:nvPr>
        </p:nvSpPr>
        <p:spPr>
          <a:xfrm>
            <a:off x="1454040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A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0" name="Freeform 9"/>
          <p:cNvSpPr/>
          <p:nvPr>
            <p:custDataLst>
              <p:tags r:id="rId9"/>
            </p:custDataLst>
          </p:nvPr>
        </p:nvSpPr>
        <p:spPr>
          <a:xfrm>
            <a:off x="3393998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B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5</a:t>
            </a:r>
          </a:p>
        </p:txBody>
      </p:sp>
      <p:sp>
        <p:nvSpPr>
          <p:cNvPr id="11" name="Freeform 10"/>
          <p:cNvSpPr/>
          <p:nvPr>
            <p:custDataLst>
              <p:tags r:id="rId10"/>
            </p:custDataLst>
          </p:nvPr>
        </p:nvSpPr>
        <p:spPr>
          <a:xfrm>
            <a:off x="1454285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A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0</a:t>
            </a:r>
          </a:p>
        </p:txBody>
      </p:sp>
      <p:sp>
        <p:nvSpPr>
          <p:cNvPr id="12" name="Freeform 11"/>
          <p:cNvSpPr/>
          <p:nvPr>
            <p:custDataLst>
              <p:tags r:id="rId11"/>
            </p:custDataLst>
          </p:nvPr>
        </p:nvSpPr>
        <p:spPr>
          <a:xfrm>
            <a:off x="5342285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C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8?</a:t>
            </a:r>
          </a:p>
        </p:txBody>
      </p:sp>
      <p:sp>
        <p:nvSpPr>
          <p:cNvPr id="13" name="Freeform 12"/>
          <p:cNvSpPr/>
          <p:nvPr>
            <p:custDataLst>
              <p:tags r:id="rId12"/>
            </p:custDataLst>
          </p:nvPr>
        </p:nvSpPr>
        <p:spPr>
          <a:xfrm>
            <a:off x="1454285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D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3</a:t>
            </a:r>
          </a:p>
        </p:txBody>
      </p:sp>
      <p:sp>
        <p:nvSpPr>
          <p:cNvPr id="14" name="Freeform 13"/>
          <p:cNvSpPr/>
          <p:nvPr>
            <p:custDataLst>
              <p:tags r:id="rId13"/>
            </p:custDataLst>
          </p:nvPr>
        </p:nvSpPr>
        <p:spPr>
          <a:xfrm>
            <a:off x="3393998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E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4</a:t>
            </a:r>
          </a:p>
        </p:txBody>
      </p:sp>
      <p:sp>
        <p:nvSpPr>
          <p:cNvPr id="15" name="Freeform 14"/>
          <p:cNvSpPr/>
          <p:nvPr>
            <p:custDataLst>
              <p:tags r:id="rId14"/>
            </p:custDataLst>
          </p:nvPr>
        </p:nvSpPr>
        <p:spPr>
          <a:xfrm>
            <a:off x="3393998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H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8</a:t>
            </a:r>
          </a:p>
        </p:txBody>
      </p:sp>
      <p:sp>
        <p:nvSpPr>
          <p:cNvPr id="16" name="Freeform 15"/>
          <p:cNvSpPr/>
          <p:nvPr>
            <p:custDataLst>
              <p:tags r:id="rId15"/>
            </p:custDataLst>
          </p:nvPr>
        </p:nvSpPr>
        <p:spPr>
          <a:xfrm>
            <a:off x="1454285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G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12?</a:t>
            </a:r>
          </a:p>
        </p:txBody>
      </p:sp>
      <p:sp>
        <p:nvSpPr>
          <p:cNvPr id="17" name="Freeform 16"/>
          <p:cNvSpPr/>
          <p:nvPr>
            <p:custDataLst>
              <p:tags r:id="rId16"/>
            </p:custDataLst>
          </p:nvPr>
        </p:nvSpPr>
        <p:spPr>
          <a:xfrm>
            <a:off x="5342285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F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11?</a:t>
            </a:r>
          </a:p>
        </p:txBody>
      </p:sp>
      <p:sp>
        <p:nvSpPr>
          <p:cNvPr id="18" name="Freeform 17"/>
          <p:cNvSpPr/>
          <p:nvPr>
            <p:custDataLst>
              <p:tags r:id="rId17"/>
            </p:custDataLst>
          </p:nvPr>
        </p:nvSpPr>
        <p:spPr>
          <a:xfrm>
            <a:off x="5342285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I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9" name="Freeform 18"/>
          <p:cNvSpPr/>
          <p:nvPr>
            <p:custDataLst>
              <p:tags r:id="rId18"/>
            </p:custDataLst>
          </p:nvPr>
        </p:nvSpPr>
        <p:spPr>
          <a:xfrm>
            <a:off x="5342040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I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20" name="Freeform 19"/>
          <p:cNvSpPr/>
          <p:nvPr>
            <p:custDataLst>
              <p:tags r:id="rId19"/>
            </p:custDataLst>
          </p:nvPr>
        </p:nvSpPr>
        <p:spPr>
          <a:xfrm>
            <a:off x="2434919" y="32723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6</a:t>
            </a:r>
          </a:p>
        </p:txBody>
      </p:sp>
      <p:sp>
        <p:nvSpPr>
          <p:cNvPr id="21" name="Freeform 20"/>
          <p:cNvSpPr/>
          <p:nvPr>
            <p:custDataLst>
              <p:tags r:id="rId20"/>
            </p:custDataLst>
          </p:nvPr>
        </p:nvSpPr>
        <p:spPr>
          <a:xfrm>
            <a:off x="2434919" y="374867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2</a:t>
            </a:r>
          </a:p>
        </p:txBody>
      </p:sp>
      <p:sp>
        <p:nvSpPr>
          <p:cNvPr id="22" name="Freeform 21"/>
          <p:cNvSpPr/>
          <p:nvPr>
            <p:custDataLst>
              <p:tags r:id="rId21"/>
            </p:custDataLst>
          </p:nvPr>
        </p:nvSpPr>
        <p:spPr>
          <a:xfrm>
            <a:off x="2434919" y="203795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1</a:t>
            </a:r>
          </a:p>
        </p:txBody>
      </p:sp>
      <p:sp>
        <p:nvSpPr>
          <p:cNvPr id="23" name="Freeform 22"/>
          <p:cNvSpPr/>
          <p:nvPr>
            <p:custDataLst>
              <p:tags r:id="rId22"/>
            </p:custDataLst>
          </p:nvPr>
        </p:nvSpPr>
        <p:spPr>
          <a:xfrm>
            <a:off x="4270544" y="32723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3</a:t>
            </a:r>
          </a:p>
        </p:txBody>
      </p:sp>
      <p:sp>
        <p:nvSpPr>
          <p:cNvPr id="24" name="Freeform 23"/>
          <p:cNvSpPr/>
          <p:nvPr>
            <p:custDataLst>
              <p:tags r:id="rId23"/>
            </p:custDataLst>
          </p:nvPr>
        </p:nvSpPr>
        <p:spPr>
          <a:xfrm>
            <a:off x="4270544" y="374867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5</a:t>
            </a:r>
          </a:p>
        </p:txBody>
      </p:sp>
      <p:sp>
        <p:nvSpPr>
          <p:cNvPr id="25" name="Freeform 24"/>
          <p:cNvSpPr/>
          <p:nvPr>
            <p:custDataLst>
              <p:tags r:id="rId24"/>
            </p:custDataLst>
          </p:nvPr>
        </p:nvSpPr>
        <p:spPr>
          <a:xfrm>
            <a:off x="4270544" y="203795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7</a:t>
            </a:r>
          </a:p>
        </p:txBody>
      </p:sp>
      <p:sp>
        <p:nvSpPr>
          <p:cNvPr id="26" name="Freeform 25"/>
          <p:cNvSpPr/>
          <p:nvPr>
            <p:custDataLst>
              <p:tags r:id="rId25"/>
            </p:custDataLst>
          </p:nvPr>
        </p:nvSpPr>
        <p:spPr>
          <a:xfrm>
            <a:off x="1298521" y="1227287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3</a:t>
            </a:r>
          </a:p>
        </p:txBody>
      </p:sp>
      <p:sp>
        <p:nvSpPr>
          <p:cNvPr id="27" name="Freeform 26"/>
          <p:cNvSpPr/>
          <p:nvPr>
            <p:custDataLst>
              <p:tags r:id="rId26"/>
            </p:custDataLst>
          </p:nvPr>
        </p:nvSpPr>
        <p:spPr>
          <a:xfrm>
            <a:off x="1298521" y="292331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9</a:t>
            </a:r>
          </a:p>
        </p:txBody>
      </p:sp>
      <p:sp>
        <p:nvSpPr>
          <p:cNvPr id="28" name="Freeform 27"/>
          <p:cNvSpPr/>
          <p:nvPr>
            <p:custDataLst>
              <p:tags r:id="rId27"/>
            </p:custDataLst>
          </p:nvPr>
        </p:nvSpPr>
        <p:spPr>
          <a:xfrm>
            <a:off x="5186766" y="1227287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2</a:t>
            </a:r>
          </a:p>
        </p:txBody>
      </p:sp>
      <p:sp>
        <p:nvSpPr>
          <p:cNvPr id="29" name="Freeform 28"/>
          <p:cNvSpPr/>
          <p:nvPr>
            <p:custDataLst>
              <p:tags r:id="rId28"/>
            </p:custDataLst>
          </p:nvPr>
        </p:nvSpPr>
        <p:spPr>
          <a:xfrm>
            <a:off x="5186766" y="292331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4</a:t>
            </a:r>
          </a:p>
        </p:txBody>
      </p:sp>
      <p:sp>
        <p:nvSpPr>
          <p:cNvPr id="30" name="Freeform 29"/>
          <p:cNvSpPr/>
          <p:nvPr>
            <p:custDataLst>
              <p:tags r:id="rId29"/>
            </p:custDataLst>
          </p:nvPr>
        </p:nvSpPr>
        <p:spPr>
          <a:xfrm>
            <a:off x="3238235" y="1227287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1</a:t>
            </a:r>
          </a:p>
        </p:txBody>
      </p:sp>
      <p:sp>
        <p:nvSpPr>
          <p:cNvPr id="31" name="Freeform 30"/>
          <p:cNvSpPr/>
          <p:nvPr>
            <p:custDataLst>
              <p:tags r:id="rId30"/>
            </p:custDataLst>
          </p:nvPr>
        </p:nvSpPr>
        <p:spPr>
          <a:xfrm>
            <a:off x="3238235" y="292331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4</a:t>
            </a:r>
          </a:p>
        </p:txBody>
      </p:sp>
      <p:cxnSp>
        <p:nvCxnSpPr>
          <p:cNvPr id="32" name="Straight Arrow Connector 31"/>
          <p:cNvCxnSpPr>
            <a:stCxn id="9" idx="10"/>
            <a:endCxn id="7" idx="3"/>
          </p:cNvCxnSpPr>
          <p:nvPr>
            <p:custDataLst>
              <p:tags r:id="rId31"/>
            </p:custDataLst>
          </p:nvPr>
        </p:nvCxnSpPr>
        <p:spPr>
          <a:xfrm>
            <a:off x="2076121" y="622350"/>
            <a:ext cx="1317634" cy="0"/>
          </a:xfrm>
          <a:prstGeom prst="straightConnector1">
            <a:avLst/>
          </a:prstGeom>
          <a:noFill/>
          <a:ln w="36720">
            <a:solidFill>
              <a:srgbClr val="008080"/>
            </a:solidFill>
            <a:custDash>
              <a:ds d="197000" sp="197000"/>
            </a:custDash>
          </a:ln>
        </p:spPr>
      </p:cxnSp>
      <p:cxnSp>
        <p:nvCxnSpPr>
          <p:cNvPr id="33" name="Straight Arrow Connector 32"/>
          <p:cNvCxnSpPr/>
          <p:nvPr>
            <p:custDataLst>
              <p:tags r:id="rId32"/>
            </p:custDataLst>
          </p:nvPr>
        </p:nvCxnSpPr>
        <p:spPr>
          <a:xfrm>
            <a:off x="4015834" y="622350"/>
            <a:ext cx="1326207" cy="0"/>
          </a:xfrm>
          <a:prstGeom prst="straightConnector1">
            <a:avLst/>
          </a:prstGeom>
          <a:noFill/>
          <a:ln w="36720">
            <a:solidFill>
              <a:srgbClr val="FF0000"/>
            </a:solidFill>
            <a:custDash>
              <a:ds d="197000" sp="197000"/>
            </a:custDash>
            <a:headEnd type="arrow"/>
          </a:ln>
        </p:spPr>
      </p:cxnSp>
      <p:cxnSp>
        <p:nvCxnSpPr>
          <p:cNvPr id="34" name="Straight Arrow Connector 33"/>
          <p:cNvCxnSpPr>
            <a:stCxn id="8" idx="10"/>
            <a:endCxn id="5" idx="6"/>
          </p:cNvCxnSpPr>
          <p:nvPr>
            <p:custDataLst>
              <p:tags r:id="rId33"/>
            </p:custDataLst>
          </p:nvPr>
        </p:nvCxnSpPr>
        <p:spPr>
          <a:xfrm>
            <a:off x="2076121" y="2333070"/>
            <a:ext cx="1317634" cy="0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35" name="Straight Arrow Connector 34"/>
          <p:cNvCxnSpPr>
            <a:endCxn id="4" idx="6"/>
          </p:cNvCxnSpPr>
          <p:nvPr>
            <p:custDataLst>
              <p:tags r:id="rId34"/>
            </p:custDataLst>
          </p:nvPr>
        </p:nvCxnSpPr>
        <p:spPr>
          <a:xfrm>
            <a:off x="4015834" y="2333070"/>
            <a:ext cx="1326207" cy="0"/>
          </a:xfrm>
          <a:prstGeom prst="straightConnector1">
            <a:avLst/>
          </a:prstGeom>
          <a:noFill/>
          <a:ln w="36720">
            <a:solidFill>
              <a:srgbClr val="FF0000"/>
            </a:solidFill>
            <a:custDash>
              <a:ds d="197000" sp="197000"/>
            </a:custDash>
            <a:headEnd type="arrow"/>
          </a:ln>
        </p:spPr>
      </p:cxnSp>
      <p:cxnSp>
        <p:nvCxnSpPr>
          <p:cNvPr id="36" name="Straight Arrow Connector 35"/>
          <p:cNvCxnSpPr>
            <a:stCxn id="6" idx="10"/>
            <a:endCxn id="3" idx="6"/>
          </p:cNvCxnSpPr>
          <p:nvPr>
            <p:custDataLst>
              <p:tags r:id="rId35"/>
            </p:custDataLst>
          </p:nvPr>
        </p:nvCxnSpPr>
        <p:spPr>
          <a:xfrm>
            <a:off x="2076121" y="4043790"/>
            <a:ext cx="1317634" cy="0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cxnSp>
        <p:nvCxnSpPr>
          <p:cNvPr id="37" name="Straight Arrow Connector 36"/>
          <p:cNvCxnSpPr>
            <a:endCxn id="19" idx="6"/>
          </p:cNvCxnSpPr>
          <p:nvPr>
            <p:custDataLst>
              <p:tags r:id="rId36"/>
            </p:custDataLst>
          </p:nvPr>
        </p:nvCxnSpPr>
        <p:spPr>
          <a:xfrm>
            <a:off x="4015834" y="4043790"/>
            <a:ext cx="1326207" cy="0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cxnSp>
        <p:nvCxnSpPr>
          <p:cNvPr id="38" name="Straight Arrow Connector 37"/>
          <p:cNvCxnSpPr>
            <a:stCxn id="9" idx="8"/>
          </p:cNvCxnSpPr>
          <p:nvPr>
            <p:custDataLst>
              <p:tags r:id="rId37"/>
            </p:custDataLst>
          </p:nvPr>
        </p:nvCxnSpPr>
        <p:spPr>
          <a:xfrm>
            <a:off x="1765080" y="933390"/>
            <a:ext cx="0" cy="1088641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39" name="Straight Arrow Connector 38"/>
          <p:cNvCxnSpPr/>
          <p:nvPr>
            <p:custDataLst>
              <p:tags r:id="rId38"/>
            </p:custDataLst>
          </p:nvPr>
        </p:nvCxnSpPr>
        <p:spPr>
          <a:xfrm>
            <a:off x="1765080" y="2644111"/>
            <a:ext cx="0" cy="1088639"/>
          </a:xfrm>
          <a:prstGeom prst="straightConnector1">
            <a:avLst/>
          </a:prstGeom>
          <a:noFill/>
          <a:ln w="36720">
            <a:solidFill>
              <a:srgbClr val="FF0000"/>
            </a:solidFill>
            <a:custDash>
              <a:ds d="197000" sp="197000"/>
            </a:custDash>
            <a:headEnd type="arrow"/>
          </a:ln>
        </p:spPr>
      </p:cxnSp>
      <p:cxnSp>
        <p:nvCxnSpPr>
          <p:cNvPr id="40" name="Straight Arrow Connector 39"/>
          <p:cNvCxnSpPr>
            <a:stCxn id="3" idx="4"/>
          </p:cNvCxnSpPr>
          <p:nvPr>
            <p:custDataLst>
              <p:tags r:id="rId39"/>
            </p:custDataLst>
          </p:nvPr>
        </p:nvCxnSpPr>
        <p:spPr>
          <a:xfrm flipV="1">
            <a:off x="3704795" y="2644111"/>
            <a:ext cx="0" cy="1088639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41" name="Straight Arrow Connector 40"/>
          <p:cNvCxnSpPr>
            <a:endCxn id="7" idx="8"/>
          </p:cNvCxnSpPr>
          <p:nvPr>
            <p:custDataLst>
              <p:tags r:id="rId40"/>
            </p:custDataLst>
          </p:nvPr>
        </p:nvCxnSpPr>
        <p:spPr>
          <a:xfrm flipV="1">
            <a:off x="3704795" y="933390"/>
            <a:ext cx="0" cy="1088641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42" name="Straight Arrow Connector 41"/>
          <p:cNvCxnSpPr>
            <a:stCxn id="2" idx="8"/>
          </p:cNvCxnSpPr>
          <p:nvPr>
            <p:custDataLst>
              <p:tags r:id="rId41"/>
            </p:custDataLst>
          </p:nvPr>
        </p:nvCxnSpPr>
        <p:spPr>
          <a:xfrm>
            <a:off x="5653080" y="933390"/>
            <a:ext cx="0" cy="1088641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cxnSp>
        <p:nvCxnSpPr>
          <p:cNvPr id="43" name="Straight Arrow Connector 42"/>
          <p:cNvCxnSpPr>
            <a:endCxn id="19" idx="4"/>
          </p:cNvCxnSpPr>
          <p:nvPr>
            <p:custDataLst>
              <p:tags r:id="rId42"/>
            </p:custDataLst>
          </p:nvPr>
        </p:nvCxnSpPr>
        <p:spPr>
          <a:xfrm>
            <a:off x="5653080" y="2644111"/>
            <a:ext cx="0" cy="1088639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sp>
        <p:nvSpPr>
          <p:cNvPr id="44" name="Straight Connector 43"/>
          <p:cNvSpPr/>
          <p:nvPr>
            <p:custDataLst>
              <p:tags r:id="rId43"/>
            </p:custDataLst>
          </p:nvPr>
        </p:nvSpPr>
        <p:spPr>
          <a:xfrm>
            <a:off x="6741720" y="311310"/>
            <a:ext cx="933120" cy="0"/>
          </a:xfrm>
          <a:prstGeom prst="line">
            <a:avLst/>
          </a:prstGeom>
          <a:noFill/>
          <a:ln w="54720">
            <a:solidFill>
              <a:srgbClr val="000000"/>
            </a:solidFill>
            <a:prstDash val="solid"/>
          </a:ln>
        </p:spPr>
        <p:txBody>
          <a:bodyPr vert="horz" wrap="none" lIns="79597" tIns="48983" rIns="79597" bIns="48983" anchor="ctr" compatLnSpc="0"/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5" name="Freeform 44"/>
          <p:cNvSpPr/>
          <p:nvPr>
            <p:custDataLst>
              <p:tags r:id="rId44"/>
            </p:custDataLst>
          </p:nvPr>
        </p:nvSpPr>
        <p:spPr>
          <a:xfrm>
            <a:off x="6897240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G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12?</a:t>
            </a:r>
          </a:p>
        </p:txBody>
      </p:sp>
      <p:sp>
        <p:nvSpPr>
          <p:cNvPr id="46" name="Freeform 45"/>
          <p:cNvSpPr/>
          <p:nvPr>
            <p:custDataLst>
              <p:tags r:id="rId45"/>
            </p:custDataLst>
          </p:nvPr>
        </p:nvSpPr>
        <p:spPr>
          <a:xfrm>
            <a:off x="6897240" y="12444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F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11?</a:t>
            </a:r>
          </a:p>
        </p:txBody>
      </p:sp>
      <p:sp>
        <p:nvSpPr>
          <p:cNvPr id="47" name="Freeform 46"/>
          <p:cNvSpPr/>
          <p:nvPr>
            <p:custDataLst>
              <p:tags r:id="rId46"/>
            </p:custDataLst>
          </p:nvPr>
        </p:nvSpPr>
        <p:spPr>
          <a:xfrm>
            <a:off x="6897240" y="4668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C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8?</a:t>
            </a:r>
          </a:p>
        </p:txBody>
      </p:sp>
      <p:sp>
        <p:nvSpPr>
          <p:cNvPr id="48" name="Freeform 47"/>
          <p:cNvSpPr/>
          <p:nvPr>
            <p:custDataLst>
              <p:tags r:id="rId47"/>
            </p:custDataLst>
          </p:nvPr>
        </p:nvSpPr>
        <p:spPr>
          <a:xfrm>
            <a:off x="3090062" y="3421710"/>
            <a:ext cx="1244160" cy="124416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noFill/>
          <a:ln w="54720">
            <a:solidFill>
              <a:srgbClr val="0000FF"/>
            </a:solidFill>
            <a:prstDash val="solid"/>
          </a:ln>
        </p:spPr>
        <p:txBody>
          <a:bodyPr vert="horz" wrap="none" lIns="79597" tIns="48983" rIns="79597" bIns="48983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9" name="Freeform 48"/>
          <p:cNvSpPr/>
          <p:nvPr>
            <p:custDataLst>
              <p:tags r:id="rId48"/>
            </p:custDataLst>
          </p:nvPr>
        </p:nvSpPr>
        <p:spPr>
          <a:xfrm>
            <a:off x="5187011" y="2923558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FF"/>
          </a:solidFill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7</a:t>
            </a:r>
          </a:p>
        </p:txBody>
      </p:sp>
      <p:sp>
        <p:nvSpPr>
          <p:cNvPr id="50" name="Freeform 49"/>
          <p:cNvSpPr/>
          <p:nvPr>
            <p:custDataLst>
              <p:tags r:id="rId49"/>
            </p:custDataLst>
          </p:nvPr>
        </p:nvSpPr>
        <p:spPr>
          <a:xfrm>
            <a:off x="5187011" y="122753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FF"/>
          </a:solidFill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4185212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/>
          <p:cNvSpPr/>
          <p:nvPr>
            <p:custDataLst>
              <p:tags r:id="rId1"/>
            </p:custDataLst>
          </p:nvPr>
        </p:nvSpPr>
        <p:spPr>
          <a:xfrm>
            <a:off x="5342040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I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3" name="Freeform 2"/>
          <p:cNvSpPr/>
          <p:nvPr>
            <p:custDataLst>
              <p:tags r:id="rId2"/>
            </p:custDataLst>
          </p:nvPr>
        </p:nvSpPr>
        <p:spPr>
          <a:xfrm>
            <a:off x="5342040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C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4" name="Freeform 3"/>
          <p:cNvSpPr/>
          <p:nvPr>
            <p:custDataLst>
              <p:tags r:id="rId3"/>
            </p:custDataLst>
          </p:nvPr>
        </p:nvSpPr>
        <p:spPr>
          <a:xfrm>
            <a:off x="3393755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H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5" name="Freeform 4"/>
          <p:cNvSpPr/>
          <p:nvPr>
            <p:custDataLst>
              <p:tags r:id="rId4"/>
            </p:custDataLst>
          </p:nvPr>
        </p:nvSpPr>
        <p:spPr>
          <a:xfrm>
            <a:off x="5342040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F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6" name="Freeform 5"/>
          <p:cNvSpPr/>
          <p:nvPr>
            <p:custDataLst>
              <p:tags r:id="rId5"/>
            </p:custDataLst>
          </p:nvPr>
        </p:nvSpPr>
        <p:spPr>
          <a:xfrm>
            <a:off x="3393755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E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7" name="Freeform 6"/>
          <p:cNvSpPr/>
          <p:nvPr>
            <p:custDataLst>
              <p:tags r:id="rId6"/>
            </p:custDataLst>
          </p:nvPr>
        </p:nvSpPr>
        <p:spPr>
          <a:xfrm>
            <a:off x="1454040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G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8" name="Freeform 7"/>
          <p:cNvSpPr/>
          <p:nvPr>
            <p:custDataLst>
              <p:tags r:id="rId7"/>
            </p:custDataLst>
          </p:nvPr>
        </p:nvSpPr>
        <p:spPr>
          <a:xfrm>
            <a:off x="3393755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B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9" name="Freeform 8"/>
          <p:cNvSpPr/>
          <p:nvPr>
            <p:custDataLst>
              <p:tags r:id="rId8"/>
            </p:custDataLst>
          </p:nvPr>
        </p:nvSpPr>
        <p:spPr>
          <a:xfrm>
            <a:off x="1454040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D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0" name="Freeform 9"/>
          <p:cNvSpPr/>
          <p:nvPr>
            <p:custDataLst>
              <p:tags r:id="rId9"/>
            </p:custDataLst>
          </p:nvPr>
        </p:nvSpPr>
        <p:spPr>
          <a:xfrm>
            <a:off x="1454040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A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1" name="Freeform 10"/>
          <p:cNvSpPr/>
          <p:nvPr>
            <p:custDataLst>
              <p:tags r:id="rId10"/>
            </p:custDataLst>
          </p:nvPr>
        </p:nvSpPr>
        <p:spPr>
          <a:xfrm>
            <a:off x="3393998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B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5</a:t>
            </a:r>
          </a:p>
        </p:txBody>
      </p:sp>
      <p:sp>
        <p:nvSpPr>
          <p:cNvPr id="12" name="Freeform 11"/>
          <p:cNvSpPr/>
          <p:nvPr>
            <p:custDataLst>
              <p:tags r:id="rId11"/>
            </p:custDataLst>
          </p:nvPr>
        </p:nvSpPr>
        <p:spPr>
          <a:xfrm>
            <a:off x="1454285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A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0</a:t>
            </a:r>
          </a:p>
        </p:txBody>
      </p:sp>
      <p:sp>
        <p:nvSpPr>
          <p:cNvPr id="13" name="Freeform 12"/>
          <p:cNvSpPr/>
          <p:nvPr>
            <p:custDataLst>
              <p:tags r:id="rId12"/>
            </p:custDataLst>
          </p:nvPr>
        </p:nvSpPr>
        <p:spPr>
          <a:xfrm>
            <a:off x="5342285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C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8?</a:t>
            </a:r>
          </a:p>
        </p:txBody>
      </p:sp>
      <p:sp>
        <p:nvSpPr>
          <p:cNvPr id="14" name="Freeform 13"/>
          <p:cNvSpPr/>
          <p:nvPr>
            <p:custDataLst>
              <p:tags r:id="rId13"/>
            </p:custDataLst>
          </p:nvPr>
        </p:nvSpPr>
        <p:spPr>
          <a:xfrm>
            <a:off x="1454285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D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3</a:t>
            </a:r>
          </a:p>
        </p:txBody>
      </p:sp>
      <p:sp>
        <p:nvSpPr>
          <p:cNvPr id="15" name="Freeform 14"/>
          <p:cNvSpPr/>
          <p:nvPr>
            <p:custDataLst>
              <p:tags r:id="rId14"/>
            </p:custDataLst>
          </p:nvPr>
        </p:nvSpPr>
        <p:spPr>
          <a:xfrm>
            <a:off x="3393998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E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4</a:t>
            </a:r>
          </a:p>
        </p:txBody>
      </p:sp>
      <p:sp>
        <p:nvSpPr>
          <p:cNvPr id="16" name="Freeform 15"/>
          <p:cNvSpPr/>
          <p:nvPr>
            <p:custDataLst>
              <p:tags r:id="rId15"/>
            </p:custDataLst>
          </p:nvPr>
        </p:nvSpPr>
        <p:spPr>
          <a:xfrm>
            <a:off x="3393998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H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8?</a:t>
            </a:r>
          </a:p>
        </p:txBody>
      </p:sp>
      <p:sp>
        <p:nvSpPr>
          <p:cNvPr id="17" name="Freeform 16"/>
          <p:cNvSpPr/>
          <p:nvPr>
            <p:custDataLst>
              <p:tags r:id="rId16"/>
            </p:custDataLst>
          </p:nvPr>
        </p:nvSpPr>
        <p:spPr>
          <a:xfrm>
            <a:off x="1454285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G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12?</a:t>
            </a:r>
          </a:p>
        </p:txBody>
      </p:sp>
      <p:sp>
        <p:nvSpPr>
          <p:cNvPr id="18" name="Freeform 17"/>
          <p:cNvSpPr/>
          <p:nvPr>
            <p:custDataLst>
              <p:tags r:id="rId17"/>
            </p:custDataLst>
          </p:nvPr>
        </p:nvSpPr>
        <p:spPr>
          <a:xfrm>
            <a:off x="5342285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F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11?</a:t>
            </a:r>
          </a:p>
        </p:txBody>
      </p:sp>
      <p:sp>
        <p:nvSpPr>
          <p:cNvPr id="19" name="Freeform 18"/>
          <p:cNvSpPr/>
          <p:nvPr>
            <p:custDataLst>
              <p:tags r:id="rId18"/>
            </p:custDataLst>
          </p:nvPr>
        </p:nvSpPr>
        <p:spPr>
          <a:xfrm>
            <a:off x="5342285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I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13?</a:t>
            </a:r>
          </a:p>
        </p:txBody>
      </p:sp>
      <p:sp>
        <p:nvSpPr>
          <p:cNvPr id="20" name="Freeform 19"/>
          <p:cNvSpPr/>
          <p:nvPr>
            <p:custDataLst>
              <p:tags r:id="rId19"/>
            </p:custDataLst>
          </p:nvPr>
        </p:nvSpPr>
        <p:spPr>
          <a:xfrm>
            <a:off x="2434919" y="32723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6</a:t>
            </a:r>
          </a:p>
        </p:txBody>
      </p:sp>
      <p:sp>
        <p:nvSpPr>
          <p:cNvPr id="21" name="Freeform 20"/>
          <p:cNvSpPr/>
          <p:nvPr>
            <p:custDataLst>
              <p:tags r:id="rId20"/>
            </p:custDataLst>
          </p:nvPr>
        </p:nvSpPr>
        <p:spPr>
          <a:xfrm>
            <a:off x="2434919" y="374867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2</a:t>
            </a:r>
          </a:p>
        </p:txBody>
      </p:sp>
      <p:sp>
        <p:nvSpPr>
          <p:cNvPr id="22" name="Freeform 21"/>
          <p:cNvSpPr/>
          <p:nvPr>
            <p:custDataLst>
              <p:tags r:id="rId21"/>
            </p:custDataLst>
          </p:nvPr>
        </p:nvSpPr>
        <p:spPr>
          <a:xfrm>
            <a:off x="2434919" y="203795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1</a:t>
            </a:r>
          </a:p>
        </p:txBody>
      </p:sp>
      <p:sp>
        <p:nvSpPr>
          <p:cNvPr id="23" name="Freeform 22"/>
          <p:cNvSpPr/>
          <p:nvPr>
            <p:custDataLst>
              <p:tags r:id="rId22"/>
            </p:custDataLst>
          </p:nvPr>
        </p:nvSpPr>
        <p:spPr>
          <a:xfrm>
            <a:off x="4270544" y="32723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3</a:t>
            </a:r>
          </a:p>
        </p:txBody>
      </p:sp>
      <p:sp>
        <p:nvSpPr>
          <p:cNvPr id="24" name="Freeform 23"/>
          <p:cNvSpPr/>
          <p:nvPr>
            <p:custDataLst>
              <p:tags r:id="rId23"/>
            </p:custDataLst>
          </p:nvPr>
        </p:nvSpPr>
        <p:spPr>
          <a:xfrm>
            <a:off x="4270544" y="374867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5</a:t>
            </a:r>
          </a:p>
        </p:txBody>
      </p:sp>
      <p:sp>
        <p:nvSpPr>
          <p:cNvPr id="25" name="Freeform 24"/>
          <p:cNvSpPr/>
          <p:nvPr>
            <p:custDataLst>
              <p:tags r:id="rId24"/>
            </p:custDataLst>
          </p:nvPr>
        </p:nvSpPr>
        <p:spPr>
          <a:xfrm>
            <a:off x="4270544" y="203795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7</a:t>
            </a:r>
          </a:p>
        </p:txBody>
      </p:sp>
      <p:sp>
        <p:nvSpPr>
          <p:cNvPr id="26" name="Freeform 25"/>
          <p:cNvSpPr/>
          <p:nvPr>
            <p:custDataLst>
              <p:tags r:id="rId25"/>
            </p:custDataLst>
          </p:nvPr>
        </p:nvSpPr>
        <p:spPr>
          <a:xfrm>
            <a:off x="1298521" y="1227287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3</a:t>
            </a:r>
          </a:p>
        </p:txBody>
      </p:sp>
      <p:sp>
        <p:nvSpPr>
          <p:cNvPr id="27" name="Freeform 26"/>
          <p:cNvSpPr/>
          <p:nvPr>
            <p:custDataLst>
              <p:tags r:id="rId26"/>
            </p:custDataLst>
          </p:nvPr>
        </p:nvSpPr>
        <p:spPr>
          <a:xfrm>
            <a:off x="1298521" y="292331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9</a:t>
            </a:r>
          </a:p>
        </p:txBody>
      </p:sp>
      <p:sp>
        <p:nvSpPr>
          <p:cNvPr id="28" name="Freeform 27"/>
          <p:cNvSpPr/>
          <p:nvPr>
            <p:custDataLst>
              <p:tags r:id="rId27"/>
            </p:custDataLst>
          </p:nvPr>
        </p:nvSpPr>
        <p:spPr>
          <a:xfrm>
            <a:off x="5186766" y="1227287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2</a:t>
            </a:r>
          </a:p>
        </p:txBody>
      </p:sp>
      <p:sp>
        <p:nvSpPr>
          <p:cNvPr id="29" name="Freeform 28"/>
          <p:cNvSpPr/>
          <p:nvPr>
            <p:custDataLst>
              <p:tags r:id="rId28"/>
            </p:custDataLst>
          </p:nvPr>
        </p:nvSpPr>
        <p:spPr>
          <a:xfrm>
            <a:off x="5186766" y="292331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4</a:t>
            </a:r>
          </a:p>
        </p:txBody>
      </p:sp>
      <p:sp>
        <p:nvSpPr>
          <p:cNvPr id="30" name="Freeform 29"/>
          <p:cNvSpPr/>
          <p:nvPr>
            <p:custDataLst>
              <p:tags r:id="rId29"/>
            </p:custDataLst>
          </p:nvPr>
        </p:nvSpPr>
        <p:spPr>
          <a:xfrm>
            <a:off x="3238235" y="1227287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1</a:t>
            </a:r>
          </a:p>
        </p:txBody>
      </p:sp>
      <p:sp>
        <p:nvSpPr>
          <p:cNvPr id="31" name="Freeform 30"/>
          <p:cNvSpPr/>
          <p:nvPr>
            <p:custDataLst>
              <p:tags r:id="rId30"/>
            </p:custDataLst>
          </p:nvPr>
        </p:nvSpPr>
        <p:spPr>
          <a:xfrm>
            <a:off x="3238235" y="292331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4</a:t>
            </a:r>
          </a:p>
        </p:txBody>
      </p:sp>
      <p:cxnSp>
        <p:nvCxnSpPr>
          <p:cNvPr id="32" name="Straight Arrow Connector 31"/>
          <p:cNvCxnSpPr>
            <a:stCxn id="10" idx="10"/>
            <a:endCxn id="8" idx="3"/>
          </p:cNvCxnSpPr>
          <p:nvPr>
            <p:custDataLst>
              <p:tags r:id="rId31"/>
            </p:custDataLst>
          </p:nvPr>
        </p:nvCxnSpPr>
        <p:spPr>
          <a:xfrm>
            <a:off x="2076121" y="622350"/>
            <a:ext cx="1317634" cy="0"/>
          </a:xfrm>
          <a:prstGeom prst="straightConnector1">
            <a:avLst/>
          </a:prstGeom>
          <a:noFill/>
          <a:ln w="36720">
            <a:solidFill>
              <a:srgbClr val="008080"/>
            </a:solidFill>
            <a:custDash>
              <a:ds d="197000" sp="197000"/>
            </a:custDash>
          </a:ln>
        </p:spPr>
      </p:cxnSp>
      <p:cxnSp>
        <p:nvCxnSpPr>
          <p:cNvPr id="33" name="Straight Arrow Connector 32"/>
          <p:cNvCxnSpPr/>
          <p:nvPr>
            <p:custDataLst>
              <p:tags r:id="rId32"/>
            </p:custDataLst>
          </p:nvPr>
        </p:nvCxnSpPr>
        <p:spPr>
          <a:xfrm>
            <a:off x="4015834" y="622350"/>
            <a:ext cx="1326207" cy="0"/>
          </a:xfrm>
          <a:prstGeom prst="straightConnector1">
            <a:avLst/>
          </a:prstGeom>
          <a:noFill/>
          <a:ln w="36720">
            <a:solidFill>
              <a:srgbClr val="FF0000"/>
            </a:solidFill>
            <a:custDash>
              <a:ds d="197000" sp="197000"/>
            </a:custDash>
            <a:headEnd type="arrow"/>
          </a:ln>
        </p:spPr>
      </p:cxnSp>
      <p:cxnSp>
        <p:nvCxnSpPr>
          <p:cNvPr id="34" name="Straight Arrow Connector 33"/>
          <p:cNvCxnSpPr>
            <a:stCxn id="9" idx="10"/>
            <a:endCxn id="6" idx="6"/>
          </p:cNvCxnSpPr>
          <p:nvPr>
            <p:custDataLst>
              <p:tags r:id="rId33"/>
            </p:custDataLst>
          </p:nvPr>
        </p:nvCxnSpPr>
        <p:spPr>
          <a:xfrm>
            <a:off x="2076121" y="2333070"/>
            <a:ext cx="1317634" cy="0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35" name="Straight Arrow Connector 34"/>
          <p:cNvCxnSpPr>
            <a:endCxn id="5" idx="6"/>
          </p:cNvCxnSpPr>
          <p:nvPr>
            <p:custDataLst>
              <p:tags r:id="rId34"/>
            </p:custDataLst>
          </p:nvPr>
        </p:nvCxnSpPr>
        <p:spPr>
          <a:xfrm>
            <a:off x="4015834" y="2333070"/>
            <a:ext cx="1326207" cy="0"/>
          </a:xfrm>
          <a:prstGeom prst="straightConnector1">
            <a:avLst/>
          </a:prstGeom>
          <a:noFill/>
          <a:ln w="36720">
            <a:solidFill>
              <a:srgbClr val="FF0000"/>
            </a:solidFill>
            <a:custDash>
              <a:ds d="197000" sp="197000"/>
            </a:custDash>
            <a:headEnd type="arrow"/>
          </a:ln>
        </p:spPr>
      </p:cxnSp>
      <p:cxnSp>
        <p:nvCxnSpPr>
          <p:cNvPr id="36" name="Straight Arrow Connector 35"/>
          <p:cNvCxnSpPr>
            <a:stCxn id="7" idx="10"/>
            <a:endCxn id="4" idx="6"/>
          </p:cNvCxnSpPr>
          <p:nvPr>
            <p:custDataLst>
              <p:tags r:id="rId35"/>
            </p:custDataLst>
          </p:nvPr>
        </p:nvCxnSpPr>
        <p:spPr>
          <a:xfrm>
            <a:off x="2076121" y="4043790"/>
            <a:ext cx="1317634" cy="0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cxnSp>
        <p:nvCxnSpPr>
          <p:cNvPr id="37" name="Straight Arrow Connector 36"/>
          <p:cNvCxnSpPr>
            <a:endCxn id="2" idx="6"/>
          </p:cNvCxnSpPr>
          <p:nvPr>
            <p:custDataLst>
              <p:tags r:id="rId36"/>
            </p:custDataLst>
          </p:nvPr>
        </p:nvCxnSpPr>
        <p:spPr>
          <a:xfrm>
            <a:off x="4015834" y="4043790"/>
            <a:ext cx="1326207" cy="0"/>
          </a:xfrm>
          <a:prstGeom prst="straightConnector1">
            <a:avLst/>
          </a:prstGeom>
          <a:noFill/>
          <a:ln w="36720">
            <a:solidFill>
              <a:srgbClr val="FF0000"/>
            </a:solidFill>
            <a:custDash>
              <a:ds d="197000" sp="197000"/>
            </a:custDash>
            <a:headEnd type="arrow"/>
          </a:ln>
        </p:spPr>
      </p:cxnSp>
      <p:cxnSp>
        <p:nvCxnSpPr>
          <p:cNvPr id="38" name="Straight Arrow Connector 37"/>
          <p:cNvCxnSpPr>
            <a:stCxn id="10" idx="8"/>
          </p:cNvCxnSpPr>
          <p:nvPr>
            <p:custDataLst>
              <p:tags r:id="rId37"/>
            </p:custDataLst>
          </p:nvPr>
        </p:nvCxnSpPr>
        <p:spPr>
          <a:xfrm>
            <a:off x="1765080" y="933390"/>
            <a:ext cx="0" cy="1088641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39" name="Straight Arrow Connector 38"/>
          <p:cNvCxnSpPr/>
          <p:nvPr>
            <p:custDataLst>
              <p:tags r:id="rId38"/>
            </p:custDataLst>
          </p:nvPr>
        </p:nvCxnSpPr>
        <p:spPr>
          <a:xfrm>
            <a:off x="1765080" y="2644111"/>
            <a:ext cx="0" cy="1088639"/>
          </a:xfrm>
          <a:prstGeom prst="straightConnector1">
            <a:avLst/>
          </a:prstGeom>
          <a:noFill/>
          <a:ln w="36720">
            <a:solidFill>
              <a:srgbClr val="FF0000"/>
            </a:solidFill>
            <a:custDash>
              <a:ds d="197000" sp="197000"/>
            </a:custDash>
            <a:headEnd type="arrow"/>
          </a:ln>
        </p:spPr>
      </p:cxnSp>
      <p:cxnSp>
        <p:nvCxnSpPr>
          <p:cNvPr id="40" name="Straight Arrow Connector 39"/>
          <p:cNvCxnSpPr>
            <a:stCxn id="4" idx="4"/>
          </p:cNvCxnSpPr>
          <p:nvPr>
            <p:custDataLst>
              <p:tags r:id="rId39"/>
            </p:custDataLst>
          </p:nvPr>
        </p:nvCxnSpPr>
        <p:spPr>
          <a:xfrm flipV="1">
            <a:off x="3704795" y="2644111"/>
            <a:ext cx="0" cy="1088639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41" name="Straight Arrow Connector 40"/>
          <p:cNvCxnSpPr>
            <a:endCxn id="8" idx="8"/>
          </p:cNvCxnSpPr>
          <p:nvPr>
            <p:custDataLst>
              <p:tags r:id="rId40"/>
            </p:custDataLst>
          </p:nvPr>
        </p:nvCxnSpPr>
        <p:spPr>
          <a:xfrm flipV="1">
            <a:off x="3704795" y="933390"/>
            <a:ext cx="0" cy="1088641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42" name="Straight Arrow Connector 41"/>
          <p:cNvCxnSpPr>
            <a:stCxn id="3" idx="8"/>
          </p:cNvCxnSpPr>
          <p:nvPr>
            <p:custDataLst>
              <p:tags r:id="rId41"/>
            </p:custDataLst>
          </p:nvPr>
        </p:nvCxnSpPr>
        <p:spPr>
          <a:xfrm>
            <a:off x="5653080" y="933390"/>
            <a:ext cx="0" cy="1088641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cxnSp>
        <p:nvCxnSpPr>
          <p:cNvPr id="43" name="Straight Arrow Connector 42"/>
          <p:cNvCxnSpPr>
            <a:endCxn id="2" idx="4"/>
          </p:cNvCxnSpPr>
          <p:nvPr>
            <p:custDataLst>
              <p:tags r:id="rId42"/>
            </p:custDataLst>
          </p:nvPr>
        </p:nvCxnSpPr>
        <p:spPr>
          <a:xfrm>
            <a:off x="5653080" y="2644111"/>
            <a:ext cx="0" cy="1088639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sp>
        <p:nvSpPr>
          <p:cNvPr id="44" name="Straight Connector 43"/>
          <p:cNvSpPr/>
          <p:nvPr>
            <p:custDataLst>
              <p:tags r:id="rId43"/>
            </p:custDataLst>
          </p:nvPr>
        </p:nvSpPr>
        <p:spPr>
          <a:xfrm>
            <a:off x="6741720" y="311310"/>
            <a:ext cx="933120" cy="0"/>
          </a:xfrm>
          <a:prstGeom prst="line">
            <a:avLst/>
          </a:prstGeom>
          <a:noFill/>
          <a:ln w="54720">
            <a:solidFill>
              <a:srgbClr val="000000"/>
            </a:solidFill>
            <a:prstDash val="solid"/>
          </a:ln>
        </p:spPr>
        <p:txBody>
          <a:bodyPr vert="horz" wrap="none" lIns="79597" tIns="48983" rIns="79597" bIns="48983" anchor="ctr" compatLnSpc="0"/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5" name="Freeform 44"/>
          <p:cNvSpPr/>
          <p:nvPr>
            <p:custDataLst>
              <p:tags r:id="rId44"/>
            </p:custDataLst>
          </p:nvPr>
        </p:nvSpPr>
        <p:spPr>
          <a:xfrm>
            <a:off x="6897240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G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12?</a:t>
            </a:r>
          </a:p>
        </p:txBody>
      </p:sp>
      <p:sp>
        <p:nvSpPr>
          <p:cNvPr id="46" name="Freeform 45"/>
          <p:cNvSpPr/>
          <p:nvPr>
            <p:custDataLst>
              <p:tags r:id="rId45"/>
            </p:custDataLst>
          </p:nvPr>
        </p:nvSpPr>
        <p:spPr>
          <a:xfrm>
            <a:off x="6897240" y="12444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F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11?</a:t>
            </a:r>
          </a:p>
        </p:txBody>
      </p:sp>
      <p:sp>
        <p:nvSpPr>
          <p:cNvPr id="47" name="Freeform 46"/>
          <p:cNvSpPr/>
          <p:nvPr>
            <p:custDataLst>
              <p:tags r:id="rId46"/>
            </p:custDataLst>
          </p:nvPr>
        </p:nvSpPr>
        <p:spPr>
          <a:xfrm>
            <a:off x="6897240" y="4668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C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8?</a:t>
            </a:r>
          </a:p>
        </p:txBody>
      </p:sp>
      <p:sp>
        <p:nvSpPr>
          <p:cNvPr id="48" name="Freeform 47"/>
          <p:cNvSpPr/>
          <p:nvPr>
            <p:custDataLst>
              <p:tags r:id="rId47"/>
            </p:custDataLst>
          </p:nvPr>
        </p:nvSpPr>
        <p:spPr>
          <a:xfrm>
            <a:off x="3090062" y="3421710"/>
            <a:ext cx="1244160" cy="124416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noFill/>
          <a:ln w="54720">
            <a:solidFill>
              <a:srgbClr val="0000FF"/>
            </a:solidFill>
            <a:prstDash val="solid"/>
          </a:ln>
        </p:spPr>
        <p:txBody>
          <a:bodyPr vert="horz" wrap="none" lIns="79597" tIns="48983" rIns="79597" bIns="48983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9" name="Freeform 48"/>
          <p:cNvSpPr/>
          <p:nvPr>
            <p:custDataLst>
              <p:tags r:id="rId48"/>
            </p:custDataLst>
          </p:nvPr>
        </p:nvSpPr>
        <p:spPr>
          <a:xfrm>
            <a:off x="3393998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H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8</a:t>
            </a:r>
          </a:p>
        </p:txBody>
      </p:sp>
      <p:sp>
        <p:nvSpPr>
          <p:cNvPr id="50" name="Freeform 49"/>
          <p:cNvSpPr/>
          <p:nvPr>
            <p:custDataLst>
              <p:tags r:id="rId49"/>
            </p:custDataLst>
          </p:nvPr>
        </p:nvSpPr>
        <p:spPr>
          <a:xfrm>
            <a:off x="5187011" y="2923558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FF"/>
          </a:solidFill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7</a:t>
            </a:r>
          </a:p>
        </p:txBody>
      </p:sp>
      <p:sp>
        <p:nvSpPr>
          <p:cNvPr id="51" name="Freeform 50"/>
          <p:cNvSpPr/>
          <p:nvPr>
            <p:custDataLst>
              <p:tags r:id="rId50"/>
            </p:custDataLst>
          </p:nvPr>
        </p:nvSpPr>
        <p:spPr>
          <a:xfrm>
            <a:off x="5187011" y="122753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FF"/>
          </a:solidFill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976131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/>
          <p:cNvSpPr/>
          <p:nvPr>
            <p:custDataLst>
              <p:tags r:id="rId1"/>
            </p:custDataLst>
          </p:nvPr>
        </p:nvSpPr>
        <p:spPr>
          <a:xfrm>
            <a:off x="5342040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I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3" name="Freeform 2"/>
          <p:cNvSpPr/>
          <p:nvPr>
            <p:custDataLst>
              <p:tags r:id="rId2"/>
            </p:custDataLst>
          </p:nvPr>
        </p:nvSpPr>
        <p:spPr>
          <a:xfrm>
            <a:off x="5342040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C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4" name="Freeform 3"/>
          <p:cNvSpPr/>
          <p:nvPr>
            <p:custDataLst>
              <p:tags r:id="rId3"/>
            </p:custDataLst>
          </p:nvPr>
        </p:nvSpPr>
        <p:spPr>
          <a:xfrm>
            <a:off x="3393755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H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5" name="Freeform 4"/>
          <p:cNvSpPr/>
          <p:nvPr>
            <p:custDataLst>
              <p:tags r:id="rId4"/>
            </p:custDataLst>
          </p:nvPr>
        </p:nvSpPr>
        <p:spPr>
          <a:xfrm>
            <a:off x="5342040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F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6" name="Freeform 5"/>
          <p:cNvSpPr/>
          <p:nvPr>
            <p:custDataLst>
              <p:tags r:id="rId5"/>
            </p:custDataLst>
          </p:nvPr>
        </p:nvSpPr>
        <p:spPr>
          <a:xfrm>
            <a:off x="3393755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E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7" name="Freeform 6"/>
          <p:cNvSpPr/>
          <p:nvPr>
            <p:custDataLst>
              <p:tags r:id="rId6"/>
            </p:custDataLst>
          </p:nvPr>
        </p:nvSpPr>
        <p:spPr>
          <a:xfrm>
            <a:off x="1454040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G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8" name="Freeform 7"/>
          <p:cNvSpPr/>
          <p:nvPr>
            <p:custDataLst>
              <p:tags r:id="rId7"/>
            </p:custDataLst>
          </p:nvPr>
        </p:nvSpPr>
        <p:spPr>
          <a:xfrm>
            <a:off x="3393755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B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9" name="Freeform 8"/>
          <p:cNvSpPr/>
          <p:nvPr>
            <p:custDataLst>
              <p:tags r:id="rId8"/>
            </p:custDataLst>
          </p:nvPr>
        </p:nvSpPr>
        <p:spPr>
          <a:xfrm>
            <a:off x="1454040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D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0" name="Freeform 9"/>
          <p:cNvSpPr/>
          <p:nvPr>
            <p:custDataLst>
              <p:tags r:id="rId9"/>
            </p:custDataLst>
          </p:nvPr>
        </p:nvSpPr>
        <p:spPr>
          <a:xfrm>
            <a:off x="1454040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A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1" name="Freeform 10"/>
          <p:cNvSpPr/>
          <p:nvPr>
            <p:custDataLst>
              <p:tags r:id="rId10"/>
            </p:custDataLst>
          </p:nvPr>
        </p:nvSpPr>
        <p:spPr>
          <a:xfrm>
            <a:off x="3393998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B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5</a:t>
            </a:r>
          </a:p>
        </p:txBody>
      </p:sp>
      <p:sp>
        <p:nvSpPr>
          <p:cNvPr id="12" name="Freeform 11"/>
          <p:cNvSpPr/>
          <p:nvPr>
            <p:custDataLst>
              <p:tags r:id="rId11"/>
            </p:custDataLst>
          </p:nvPr>
        </p:nvSpPr>
        <p:spPr>
          <a:xfrm>
            <a:off x="1454285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A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0</a:t>
            </a:r>
          </a:p>
        </p:txBody>
      </p:sp>
      <p:sp>
        <p:nvSpPr>
          <p:cNvPr id="13" name="Freeform 12"/>
          <p:cNvSpPr/>
          <p:nvPr>
            <p:custDataLst>
              <p:tags r:id="rId12"/>
            </p:custDataLst>
          </p:nvPr>
        </p:nvSpPr>
        <p:spPr>
          <a:xfrm>
            <a:off x="5342285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C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8?</a:t>
            </a:r>
          </a:p>
        </p:txBody>
      </p:sp>
      <p:sp>
        <p:nvSpPr>
          <p:cNvPr id="14" name="Freeform 13"/>
          <p:cNvSpPr/>
          <p:nvPr>
            <p:custDataLst>
              <p:tags r:id="rId13"/>
            </p:custDataLst>
          </p:nvPr>
        </p:nvSpPr>
        <p:spPr>
          <a:xfrm>
            <a:off x="1454285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D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3</a:t>
            </a:r>
          </a:p>
        </p:txBody>
      </p:sp>
      <p:sp>
        <p:nvSpPr>
          <p:cNvPr id="15" name="Freeform 14"/>
          <p:cNvSpPr/>
          <p:nvPr>
            <p:custDataLst>
              <p:tags r:id="rId14"/>
            </p:custDataLst>
          </p:nvPr>
        </p:nvSpPr>
        <p:spPr>
          <a:xfrm>
            <a:off x="3393998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E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4</a:t>
            </a:r>
          </a:p>
        </p:txBody>
      </p:sp>
      <p:sp>
        <p:nvSpPr>
          <p:cNvPr id="16" name="Freeform 15"/>
          <p:cNvSpPr/>
          <p:nvPr>
            <p:custDataLst>
              <p:tags r:id="rId15"/>
            </p:custDataLst>
          </p:nvPr>
        </p:nvSpPr>
        <p:spPr>
          <a:xfrm>
            <a:off x="3393998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H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8?</a:t>
            </a:r>
          </a:p>
        </p:txBody>
      </p:sp>
      <p:sp>
        <p:nvSpPr>
          <p:cNvPr id="17" name="Freeform 16"/>
          <p:cNvSpPr/>
          <p:nvPr>
            <p:custDataLst>
              <p:tags r:id="rId16"/>
            </p:custDataLst>
          </p:nvPr>
        </p:nvSpPr>
        <p:spPr>
          <a:xfrm>
            <a:off x="1454285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G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12?</a:t>
            </a:r>
          </a:p>
        </p:txBody>
      </p:sp>
      <p:sp>
        <p:nvSpPr>
          <p:cNvPr id="18" name="Freeform 17"/>
          <p:cNvSpPr/>
          <p:nvPr>
            <p:custDataLst>
              <p:tags r:id="rId17"/>
            </p:custDataLst>
          </p:nvPr>
        </p:nvSpPr>
        <p:spPr>
          <a:xfrm>
            <a:off x="5342285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F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11?</a:t>
            </a:r>
          </a:p>
        </p:txBody>
      </p:sp>
      <p:sp>
        <p:nvSpPr>
          <p:cNvPr id="19" name="Freeform 18"/>
          <p:cNvSpPr/>
          <p:nvPr>
            <p:custDataLst>
              <p:tags r:id="rId18"/>
            </p:custDataLst>
          </p:nvPr>
        </p:nvSpPr>
        <p:spPr>
          <a:xfrm>
            <a:off x="5342285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I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13?</a:t>
            </a:r>
          </a:p>
        </p:txBody>
      </p:sp>
      <p:sp>
        <p:nvSpPr>
          <p:cNvPr id="20" name="Freeform 19"/>
          <p:cNvSpPr/>
          <p:nvPr>
            <p:custDataLst>
              <p:tags r:id="rId19"/>
            </p:custDataLst>
          </p:nvPr>
        </p:nvSpPr>
        <p:spPr>
          <a:xfrm>
            <a:off x="2434919" y="32723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6</a:t>
            </a:r>
          </a:p>
        </p:txBody>
      </p:sp>
      <p:sp>
        <p:nvSpPr>
          <p:cNvPr id="21" name="Freeform 20"/>
          <p:cNvSpPr/>
          <p:nvPr>
            <p:custDataLst>
              <p:tags r:id="rId20"/>
            </p:custDataLst>
          </p:nvPr>
        </p:nvSpPr>
        <p:spPr>
          <a:xfrm>
            <a:off x="2434919" y="374867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2</a:t>
            </a:r>
          </a:p>
        </p:txBody>
      </p:sp>
      <p:sp>
        <p:nvSpPr>
          <p:cNvPr id="22" name="Freeform 21"/>
          <p:cNvSpPr/>
          <p:nvPr>
            <p:custDataLst>
              <p:tags r:id="rId21"/>
            </p:custDataLst>
          </p:nvPr>
        </p:nvSpPr>
        <p:spPr>
          <a:xfrm>
            <a:off x="2434919" y="203795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1</a:t>
            </a:r>
          </a:p>
        </p:txBody>
      </p:sp>
      <p:sp>
        <p:nvSpPr>
          <p:cNvPr id="23" name="Freeform 22"/>
          <p:cNvSpPr/>
          <p:nvPr>
            <p:custDataLst>
              <p:tags r:id="rId22"/>
            </p:custDataLst>
          </p:nvPr>
        </p:nvSpPr>
        <p:spPr>
          <a:xfrm>
            <a:off x="4270544" y="32723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3</a:t>
            </a:r>
          </a:p>
        </p:txBody>
      </p:sp>
      <p:sp>
        <p:nvSpPr>
          <p:cNvPr id="24" name="Freeform 23"/>
          <p:cNvSpPr/>
          <p:nvPr>
            <p:custDataLst>
              <p:tags r:id="rId23"/>
            </p:custDataLst>
          </p:nvPr>
        </p:nvSpPr>
        <p:spPr>
          <a:xfrm>
            <a:off x="4270544" y="374867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5</a:t>
            </a:r>
          </a:p>
        </p:txBody>
      </p:sp>
      <p:sp>
        <p:nvSpPr>
          <p:cNvPr id="25" name="Freeform 24"/>
          <p:cNvSpPr/>
          <p:nvPr>
            <p:custDataLst>
              <p:tags r:id="rId24"/>
            </p:custDataLst>
          </p:nvPr>
        </p:nvSpPr>
        <p:spPr>
          <a:xfrm>
            <a:off x="4270544" y="203795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7</a:t>
            </a:r>
          </a:p>
        </p:txBody>
      </p:sp>
      <p:sp>
        <p:nvSpPr>
          <p:cNvPr id="26" name="Freeform 25"/>
          <p:cNvSpPr/>
          <p:nvPr>
            <p:custDataLst>
              <p:tags r:id="rId25"/>
            </p:custDataLst>
          </p:nvPr>
        </p:nvSpPr>
        <p:spPr>
          <a:xfrm>
            <a:off x="1298521" y="1227287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3</a:t>
            </a:r>
          </a:p>
        </p:txBody>
      </p:sp>
      <p:sp>
        <p:nvSpPr>
          <p:cNvPr id="27" name="Freeform 26"/>
          <p:cNvSpPr/>
          <p:nvPr>
            <p:custDataLst>
              <p:tags r:id="rId26"/>
            </p:custDataLst>
          </p:nvPr>
        </p:nvSpPr>
        <p:spPr>
          <a:xfrm>
            <a:off x="1298521" y="292331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9</a:t>
            </a:r>
          </a:p>
        </p:txBody>
      </p:sp>
      <p:sp>
        <p:nvSpPr>
          <p:cNvPr id="28" name="Freeform 27"/>
          <p:cNvSpPr/>
          <p:nvPr>
            <p:custDataLst>
              <p:tags r:id="rId27"/>
            </p:custDataLst>
          </p:nvPr>
        </p:nvSpPr>
        <p:spPr>
          <a:xfrm>
            <a:off x="5186766" y="1227287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2</a:t>
            </a:r>
          </a:p>
        </p:txBody>
      </p:sp>
      <p:sp>
        <p:nvSpPr>
          <p:cNvPr id="29" name="Freeform 28"/>
          <p:cNvSpPr/>
          <p:nvPr>
            <p:custDataLst>
              <p:tags r:id="rId28"/>
            </p:custDataLst>
          </p:nvPr>
        </p:nvSpPr>
        <p:spPr>
          <a:xfrm>
            <a:off x="5186766" y="292331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4</a:t>
            </a:r>
          </a:p>
        </p:txBody>
      </p:sp>
      <p:sp>
        <p:nvSpPr>
          <p:cNvPr id="30" name="Freeform 29"/>
          <p:cNvSpPr/>
          <p:nvPr>
            <p:custDataLst>
              <p:tags r:id="rId29"/>
            </p:custDataLst>
          </p:nvPr>
        </p:nvSpPr>
        <p:spPr>
          <a:xfrm>
            <a:off x="3238235" y="1227287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1</a:t>
            </a:r>
          </a:p>
        </p:txBody>
      </p:sp>
      <p:sp>
        <p:nvSpPr>
          <p:cNvPr id="31" name="Freeform 30"/>
          <p:cNvSpPr/>
          <p:nvPr>
            <p:custDataLst>
              <p:tags r:id="rId30"/>
            </p:custDataLst>
          </p:nvPr>
        </p:nvSpPr>
        <p:spPr>
          <a:xfrm>
            <a:off x="3238235" y="292331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4</a:t>
            </a:r>
          </a:p>
        </p:txBody>
      </p:sp>
      <p:cxnSp>
        <p:nvCxnSpPr>
          <p:cNvPr id="32" name="Straight Arrow Connector 31"/>
          <p:cNvCxnSpPr>
            <a:stCxn id="10" idx="10"/>
            <a:endCxn id="8" idx="3"/>
          </p:cNvCxnSpPr>
          <p:nvPr>
            <p:custDataLst>
              <p:tags r:id="rId31"/>
            </p:custDataLst>
          </p:nvPr>
        </p:nvCxnSpPr>
        <p:spPr>
          <a:xfrm>
            <a:off x="2076121" y="622350"/>
            <a:ext cx="1317634" cy="0"/>
          </a:xfrm>
          <a:prstGeom prst="straightConnector1">
            <a:avLst/>
          </a:prstGeom>
          <a:noFill/>
          <a:ln w="36720">
            <a:solidFill>
              <a:srgbClr val="008080"/>
            </a:solidFill>
            <a:custDash>
              <a:ds d="197000" sp="197000"/>
            </a:custDash>
          </a:ln>
        </p:spPr>
      </p:cxnSp>
      <p:cxnSp>
        <p:nvCxnSpPr>
          <p:cNvPr id="33" name="Straight Arrow Connector 32"/>
          <p:cNvCxnSpPr/>
          <p:nvPr>
            <p:custDataLst>
              <p:tags r:id="rId32"/>
            </p:custDataLst>
          </p:nvPr>
        </p:nvCxnSpPr>
        <p:spPr>
          <a:xfrm>
            <a:off x="4015834" y="622350"/>
            <a:ext cx="1326207" cy="0"/>
          </a:xfrm>
          <a:prstGeom prst="straightConnector1">
            <a:avLst/>
          </a:prstGeom>
          <a:noFill/>
          <a:ln w="36720">
            <a:solidFill>
              <a:srgbClr val="FF0000"/>
            </a:solidFill>
            <a:custDash>
              <a:ds d="197000" sp="197000"/>
            </a:custDash>
            <a:headEnd type="arrow"/>
          </a:ln>
        </p:spPr>
      </p:cxnSp>
      <p:cxnSp>
        <p:nvCxnSpPr>
          <p:cNvPr id="34" name="Straight Arrow Connector 33"/>
          <p:cNvCxnSpPr>
            <a:stCxn id="9" idx="10"/>
            <a:endCxn id="6" idx="6"/>
          </p:cNvCxnSpPr>
          <p:nvPr>
            <p:custDataLst>
              <p:tags r:id="rId33"/>
            </p:custDataLst>
          </p:nvPr>
        </p:nvCxnSpPr>
        <p:spPr>
          <a:xfrm>
            <a:off x="2076121" y="2333070"/>
            <a:ext cx="1317634" cy="0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35" name="Straight Arrow Connector 34"/>
          <p:cNvCxnSpPr>
            <a:endCxn id="5" idx="6"/>
          </p:cNvCxnSpPr>
          <p:nvPr>
            <p:custDataLst>
              <p:tags r:id="rId34"/>
            </p:custDataLst>
          </p:nvPr>
        </p:nvCxnSpPr>
        <p:spPr>
          <a:xfrm>
            <a:off x="4015834" y="2333070"/>
            <a:ext cx="1326207" cy="0"/>
          </a:xfrm>
          <a:prstGeom prst="straightConnector1">
            <a:avLst/>
          </a:prstGeom>
          <a:noFill/>
          <a:ln w="36720">
            <a:solidFill>
              <a:srgbClr val="FF0000"/>
            </a:solidFill>
            <a:custDash>
              <a:ds d="197000" sp="197000"/>
            </a:custDash>
            <a:headEnd type="arrow"/>
          </a:ln>
        </p:spPr>
      </p:cxnSp>
      <p:cxnSp>
        <p:nvCxnSpPr>
          <p:cNvPr id="36" name="Straight Arrow Connector 35"/>
          <p:cNvCxnSpPr>
            <a:stCxn id="7" idx="10"/>
            <a:endCxn id="4" idx="6"/>
          </p:cNvCxnSpPr>
          <p:nvPr>
            <p:custDataLst>
              <p:tags r:id="rId35"/>
            </p:custDataLst>
          </p:nvPr>
        </p:nvCxnSpPr>
        <p:spPr>
          <a:xfrm>
            <a:off x="2076121" y="4043790"/>
            <a:ext cx="1317634" cy="0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cxnSp>
        <p:nvCxnSpPr>
          <p:cNvPr id="37" name="Straight Arrow Connector 36"/>
          <p:cNvCxnSpPr>
            <a:endCxn id="2" idx="6"/>
          </p:cNvCxnSpPr>
          <p:nvPr>
            <p:custDataLst>
              <p:tags r:id="rId36"/>
            </p:custDataLst>
          </p:nvPr>
        </p:nvCxnSpPr>
        <p:spPr>
          <a:xfrm>
            <a:off x="4015834" y="4043790"/>
            <a:ext cx="1326207" cy="0"/>
          </a:xfrm>
          <a:prstGeom prst="straightConnector1">
            <a:avLst/>
          </a:prstGeom>
          <a:noFill/>
          <a:ln w="36720">
            <a:solidFill>
              <a:srgbClr val="FF0000"/>
            </a:solidFill>
            <a:custDash>
              <a:ds d="197000" sp="197000"/>
            </a:custDash>
            <a:headEnd type="arrow"/>
          </a:ln>
        </p:spPr>
      </p:cxnSp>
      <p:cxnSp>
        <p:nvCxnSpPr>
          <p:cNvPr id="38" name="Straight Arrow Connector 37"/>
          <p:cNvCxnSpPr>
            <a:stCxn id="10" idx="8"/>
          </p:cNvCxnSpPr>
          <p:nvPr>
            <p:custDataLst>
              <p:tags r:id="rId37"/>
            </p:custDataLst>
          </p:nvPr>
        </p:nvCxnSpPr>
        <p:spPr>
          <a:xfrm>
            <a:off x="1765080" y="933390"/>
            <a:ext cx="0" cy="1088641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39" name="Straight Arrow Connector 38"/>
          <p:cNvCxnSpPr/>
          <p:nvPr>
            <p:custDataLst>
              <p:tags r:id="rId38"/>
            </p:custDataLst>
          </p:nvPr>
        </p:nvCxnSpPr>
        <p:spPr>
          <a:xfrm>
            <a:off x="1765080" y="2644111"/>
            <a:ext cx="0" cy="1088639"/>
          </a:xfrm>
          <a:prstGeom prst="straightConnector1">
            <a:avLst/>
          </a:prstGeom>
          <a:noFill/>
          <a:ln w="36720">
            <a:solidFill>
              <a:srgbClr val="FF0000"/>
            </a:solidFill>
            <a:custDash>
              <a:ds d="197000" sp="197000"/>
            </a:custDash>
            <a:headEnd type="arrow"/>
          </a:ln>
        </p:spPr>
      </p:cxnSp>
      <p:cxnSp>
        <p:nvCxnSpPr>
          <p:cNvPr id="40" name="Straight Arrow Connector 39"/>
          <p:cNvCxnSpPr>
            <a:stCxn id="4" idx="4"/>
          </p:cNvCxnSpPr>
          <p:nvPr>
            <p:custDataLst>
              <p:tags r:id="rId39"/>
            </p:custDataLst>
          </p:nvPr>
        </p:nvCxnSpPr>
        <p:spPr>
          <a:xfrm flipV="1">
            <a:off x="3704795" y="2644111"/>
            <a:ext cx="0" cy="1088639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41" name="Straight Arrow Connector 40"/>
          <p:cNvCxnSpPr>
            <a:endCxn id="8" idx="8"/>
          </p:cNvCxnSpPr>
          <p:nvPr>
            <p:custDataLst>
              <p:tags r:id="rId40"/>
            </p:custDataLst>
          </p:nvPr>
        </p:nvCxnSpPr>
        <p:spPr>
          <a:xfrm flipV="1">
            <a:off x="3704795" y="933390"/>
            <a:ext cx="0" cy="1088641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42" name="Straight Arrow Connector 41"/>
          <p:cNvCxnSpPr>
            <a:stCxn id="3" idx="8"/>
          </p:cNvCxnSpPr>
          <p:nvPr>
            <p:custDataLst>
              <p:tags r:id="rId41"/>
            </p:custDataLst>
          </p:nvPr>
        </p:nvCxnSpPr>
        <p:spPr>
          <a:xfrm>
            <a:off x="5653080" y="933390"/>
            <a:ext cx="0" cy="1088641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cxnSp>
        <p:nvCxnSpPr>
          <p:cNvPr id="43" name="Straight Arrow Connector 42"/>
          <p:cNvCxnSpPr>
            <a:endCxn id="2" idx="4"/>
          </p:cNvCxnSpPr>
          <p:nvPr>
            <p:custDataLst>
              <p:tags r:id="rId42"/>
            </p:custDataLst>
          </p:nvPr>
        </p:nvCxnSpPr>
        <p:spPr>
          <a:xfrm>
            <a:off x="5653080" y="2644111"/>
            <a:ext cx="0" cy="1088639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sp>
        <p:nvSpPr>
          <p:cNvPr id="44" name="Straight Connector 43"/>
          <p:cNvSpPr/>
          <p:nvPr>
            <p:custDataLst>
              <p:tags r:id="rId43"/>
            </p:custDataLst>
          </p:nvPr>
        </p:nvSpPr>
        <p:spPr>
          <a:xfrm>
            <a:off x="6741720" y="311310"/>
            <a:ext cx="933120" cy="0"/>
          </a:xfrm>
          <a:prstGeom prst="line">
            <a:avLst/>
          </a:prstGeom>
          <a:noFill/>
          <a:ln w="54720">
            <a:solidFill>
              <a:srgbClr val="000000"/>
            </a:solidFill>
            <a:prstDash val="solid"/>
          </a:ln>
        </p:spPr>
        <p:txBody>
          <a:bodyPr vert="horz" wrap="none" lIns="79597" tIns="48983" rIns="79597" bIns="48983" anchor="ctr" compatLnSpc="0"/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5" name="Freeform 44"/>
          <p:cNvSpPr/>
          <p:nvPr>
            <p:custDataLst>
              <p:tags r:id="rId44"/>
            </p:custDataLst>
          </p:nvPr>
        </p:nvSpPr>
        <p:spPr>
          <a:xfrm>
            <a:off x="6897240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G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12?</a:t>
            </a:r>
          </a:p>
        </p:txBody>
      </p:sp>
      <p:sp>
        <p:nvSpPr>
          <p:cNvPr id="46" name="Freeform 45"/>
          <p:cNvSpPr/>
          <p:nvPr>
            <p:custDataLst>
              <p:tags r:id="rId45"/>
            </p:custDataLst>
          </p:nvPr>
        </p:nvSpPr>
        <p:spPr>
          <a:xfrm>
            <a:off x="6897240" y="12444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F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11?</a:t>
            </a:r>
          </a:p>
        </p:txBody>
      </p:sp>
      <p:sp>
        <p:nvSpPr>
          <p:cNvPr id="47" name="Freeform 46"/>
          <p:cNvSpPr/>
          <p:nvPr>
            <p:custDataLst>
              <p:tags r:id="rId46"/>
            </p:custDataLst>
          </p:nvPr>
        </p:nvSpPr>
        <p:spPr>
          <a:xfrm>
            <a:off x="6897240" y="4668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C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8?</a:t>
            </a:r>
          </a:p>
        </p:txBody>
      </p:sp>
      <p:sp>
        <p:nvSpPr>
          <p:cNvPr id="48" name="Freeform 47"/>
          <p:cNvSpPr/>
          <p:nvPr>
            <p:custDataLst>
              <p:tags r:id="rId47"/>
            </p:custDataLst>
          </p:nvPr>
        </p:nvSpPr>
        <p:spPr>
          <a:xfrm>
            <a:off x="3090062" y="3421710"/>
            <a:ext cx="1244160" cy="124416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noFill/>
          <a:ln w="54720">
            <a:solidFill>
              <a:srgbClr val="0000FF"/>
            </a:solidFill>
            <a:prstDash val="solid"/>
          </a:ln>
        </p:spPr>
        <p:txBody>
          <a:bodyPr vert="horz" wrap="none" lIns="79597" tIns="48983" rIns="79597" bIns="48983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9" name="Freeform 48"/>
          <p:cNvSpPr/>
          <p:nvPr>
            <p:custDataLst>
              <p:tags r:id="rId48"/>
            </p:custDataLst>
          </p:nvPr>
        </p:nvSpPr>
        <p:spPr>
          <a:xfrm>
            <a:off x="3393998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H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8</a:t>
            </a:r>
          </a:p>
        </p:txBody>
      </p:sp>
      <p:sp>
        <p:nvSpPr>
          <p:cNvPr id="50" name="Freeform 49"/>
          <p:cNvSpPr/>
          <p:nvPr>
            <p:custDataLst>
              <p:tags r:id="rId49"/>
            </p:custDataLst>
          </p:nvPr>
        </p:nvSpPr>
        <p:spPr>
          <a:xfrm>
            <a:off x="5187011" y="2923558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FF"/>
          </a:solidFill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7</a:t>
            </a:r>
          </a:p>
        </p:txBody>
      </p:sp>
      <p:sp>
        <p:nvSpPr>
          <p:cNvPr id="51" name="Freeform 50"/>
          <p:cNvSpPr/>
          <p:nvPr>
            <p:custDataLst>
              <p:tags r:id="rId50"/>
            </p:custDataLst>
          </p:nvPr>
        </p:nvSpPr>
        <p:spPr>
          <a:xfrm>
            <a:off x="6897240" y="27996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I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13?</a:t>
            </a:r>
          </a:p>
        </p:txBody>
      </p:sp>
      <p:sp>
        <p:nvSpPr>
          <p:cNvPr id="52" name="Freeform 51"/>
          <p:cNvSpPr/>
          <p:nvPr>
            <p:custDataLst>
              <p:tags r:id="rId51"/>
            </p:custDataLst>
          </p:nvPr>
        </p:nvSpPr>
        <p:spPr>
          <a:xfrm>
            <a:off x="5187011" y="122753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FF"/>
          </a:solidFill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4231327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/>
          <p:cNvSpPr/>
          <p:nvPr>
            <p:custDataLst>
              <p:tags r:id="rId1"/>
            </p:custDataLst>
          </p:nvPr>
        </p:nvSpPr>
        <p:spPr>
          <a:xfrm>
            <a:off x="5342040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I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3" name="Freeform 2"/>
          <p:cNvSpPr/>
          <p:nvPr>
            <p:custDataLst>
              <p:tags r:id="rId2"/>
            </p:custDataLst>
          </p:nvPr>
        </p:nvSpPr>
        <p:spPr>
          <a:xfrm>
            <a:off x="5342040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C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4" name="Freeform 3"/>
          <p:cNvSpPr/>
          <p:nvPr>
            <p:custDataLst>
              <p:tags r:id="rId3"/>
            </p:custDataLst>
          </p:nvPr>
        </p:nvSpPr>
        <p:spPr>
          <a:xfrm>
            <a:off x="3393755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H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5" name="Freeform 4"/>
          <p:cNvSpPr/>
          <p:nvPr>
            <p:custDataLst>
              <p:tags r:id="rId4"/>
            </p:custDataLst>
          </p:nvPr>
        </p:nvSpPr>
        <p:spPr>
          <a:xfrm>
            <a:off x="5342040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F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6" name="Freeform 5"/>
          <p:cNvSpPr/>
          <p:nvPr>
            <p:custDataLst>
              <p:tags r:id="rId5"/>
            </p:custDataLst>
          </p:nvPr>
        </p:nvSpPr>
        <p:spPr>
          <a:xfrm>
            <a:off x="3393755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E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7" name="Freeform 6"/>
          <p:cNvSpPr/>
          <p:nvPr>
            <p:custDataLst>
              <p:tags r:id="rId6"/>
            </p:custDataLst>
          </p:nvPr>
        </p:nvSpPr>
        <p:spPr>
          <a:xfrm>
            <a:off x="1454040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G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8" name="Freeform 7"/>
          <p:cNvSpPr/>
          <p:nvPr>
            <p:custDataLst>
              <p:tags r:id="rId7"/>
            </p:custDataLst>
          </p:nvPr>
        </p:nvSpPr>
        <p:spPr>
          <a:xfrm>
            <a:off x="3393755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B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9" name="Freeform 8"/>
          <p:cNvSpPr/>
          <p:nvPr>
            <p:custDataLst>
              <p:tags r:id="rId8"/>
            </p:custDataLst>
          </p:nvPr>
        </p:nvSpPr>
        <p:spPr>
          <a:xfrm>
            <a:off x="1454040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D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0" name="Freeform 9"/>
          <p:cNvSpPr/>
          <p:nvPr>
            <p:custDataLst>
              <p:tags r:id="rId9"/>
            </p:custDataLst>
          </p:nvPr>
        </p:nvSpPr>
        <p:spPr>
          <a:xfrm>
            <a:off x="1454040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A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1" name="Freeform 10"/>
          <p:cNvSpPr/>
          <p:nvPr>
            <p:custDataLst>
              <p:tags r:id="rId10"/>
            </p:custDataLst>
          </p:nvPr>
        </p:nvSpPr>
        <p:spPr>
          <a:xfrm>
            <a:off x="3393998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B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5</a:t>
            </a:r>
          </a:p>
        </p:txBody>
      </p:sp>
      <p:sp>
        <p:nvSpPr>
          <p:cNvPr id="12" name="Freeform 11"/>
          <p:cNvSpPr/>
          <p:nvPr>
            <p:custDataLst>
              <p:tags r:id="rId11"/>
            </p:custDataLst>
          </p:nvPr>
        </p:nvSpPr>
        <p:spPr>
          <a:xfrm>
            <a:off x="1454285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A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0</a:t>
            </a:r>
          </a:p>
        </p:txBody>
      </p:sp>
      <p:sp>
        <p:nvSpPr>
          <p:cNvPr id="13" name="Freeform 12"/>
          <p:cNvSpPr/>
          <p:nvPr>
            <p:custDataLst>
              <p:tags r:id="rId12"/>
            </p:custDataLst>
          </p:nvPr>
        </p:nvSpPr>
        <p:spPr>
          <a:xfrm>
            <a:off x="5342285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C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8?</a:t>
            </a:r>
          </a:p>
        </p:txBody>
      </p:sp>
      <p:sp>
        <p:nvSpPr>
          <p:cNvPr id="14" name="Freeform 13"/>
          <p:cNvSpPr/>
          <p:nvPr>
            <p:custDataLst>
              <p:tags r:id="rId13"/>
            </p:custDataLst>
          </p:nvPr>
        </p:nvSpPr>
        <p:spPr>
          <a:xfrm>
            <a:off x="1454285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D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3</a:t>
            </a:r>
          </a:p>
        </p:txBody>
      </p:sp>
      <p:sp>
        <p:nvSpPr>
          <p:cNvPr id="15" name="Freeform 14"/>
          <p:cNvSpPr/>
          <p:nvPr>
            <p:custDataLst>
              <p:tags r:id="rId14"/>
            </p:custDataLst>
          </p:nvPr>
        </p:nvSpPr>
        <p:spPr>
          <a:xfrm>
            <a:off x="3393998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E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4</a:t>
            </a:r>
          </a:p>
        </p:txBody>
      </p:sp>
      <p:sp>
        <p:nvSpPr>
          <p:cNvPr id="16" name="Freeform 15"/>
          <p:cNvSpPr/>
          <p:nvPr>
            <p:custDataLst>
              <p:tags r:id="rId15"/>
            </p:custDataLst>
          </p:nvPr>
        </p:nvSpPr>
        <p:spPr>
          <a:xfrm>
            <a:off x="3393998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H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8?</a:t>
            </a:r>
          </a:p>
        </p:txBody>
      </p:sp>
      <p:sp>
        <p:nvSpPr>
          <p:cNvPr id="17" name="Freeform 16"/>
          <p:cNvSpPr/>
          <p:nvPr>
            <p:custDataLst>
              <p:tags r:id="rId16"/>
            </p:custDataLst>
          </p:nvPr>
        </p:nvSpPr>
        <p:spPr>
          <a:xfrm>
            <a:off x="1454285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G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12?</a:t>
            </a:r>
          </a:p>
        </p:txBody>
      </p:sp>
      <p:sp>
        <p:nvSpPr>
          <p:cNvPr id="18" name="Freeform 17"/>
          <p:cNvSpPr/>
          <p:nvPr>
            <p:custDataLst>
              <p:tags r:id="rId17"/>
            </p:custDataLst>
          </p:nvPr>
        </p:nvSpPr>
        <p:spPr>
          <a:xfrm>
            <a:off x="5342285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F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11?</a:t>
            </a:r>
          </a:p>
        </p:txBody>
      </p:sp>
      <p:sp>
        <p:nvSpPr>
          <p:cNvPr id="19" name="Freeform 18"/>
          <p:cNvSpPr/>
          <p:nvPr>
            <p:custDataLst>
              <p:tags r:id="rId18"/>
            </p:custDataLst>
          </p:nvPr>
        </p:nvSpPr>
        <p:spPr>
          <a:xfrm>
            <a:off x="5342285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I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13?</a:t>
            </a:r>
          </a:p>
        </p:txBody>
      </p:sp>
      <p:sp>
        <p:nvSpPr>
          <p:cNvPr id="20" name="Freeform 19"/>
          <p:cNvSpPr/>
          <p:nvPr>
            <p:custDataLst>
              <p:tags r:id="rId19"/>
            </p:custDataLst>
          </p:nvPr>
        </p:nvSpPr>
        <p:spPr>
          <a:xfrm>
            <a:off x="2434919" y="32723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6</a:t>
            </a:r>
          </a:p>
        </p:txBody>
      </p:sp>
      <p:sp>
        <p:nvSpPr>
          <p:cNvPr id="21" name="Freeform 20"/>
          <p:cNvSpPr/>
          <p:nvPr>
            <p:custDataLst>
              <p:tags r:id="rId20"/>
            </p:custDataLst>
          </p:nvPr>
        </p:nvSpPr>
        <p:spPr>
          <a:xfrm>
            <a:off x="2434919" y="374867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2</a:t>
            </a:r>
          </a:p>
        </p:txBody>
      </p:sp>
      <p:sp>
        <p:nvSpPr>
          <p:cNvPr id="22" name="Freeform 21"/>
          <p:cNvSpPr/>
          <p:nvPr>
            <p:custDataLst>
              <p:tags r:id="rId21"/>
            </p:custDataLst>
          </p:nvPr>
        </p:nvSpPr>
        <p:spPr>
          <a:xfrm>
            <a:off x="2434919" y="203795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1</a:t>
            </a:r>
          </a:p>
        </p:txBody>
      </p:sp>
      <p:sp>
        <p:nvSpPr>
          <p:cNvPr id="23" name="Freeform 22"/>
          <p:cNvSpPr/>
          <p:nvPr>
            <p:custDataLst>
              <p:tags r:id="rId22"/>
            </p:custDataLst>
          </p:nvPr>
        </p:nvSpPr>
        <p:spPr>
          <a:xfrm>
            <a:off x="4270544" y="32723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3</a:t>
            </a:r>
          </a:p>
        </p:txBody>
      </p:sp>
      <p:sp>
        <p:nvSpPr>
          <p:cNvPr id="24" name="Freeform 23"/>
          <p:cNvSpPr/>
          <p:nvPr>
            <p:custDataLst>
              <p:tags r:id="rId23"/>
            </p:custDataLst>
          </p:nvPr>
        </p:nvSpPr>
        <p:spPr>
          <a:xfrm>
            <a:off x="4270544" y="374867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5</a:t>
            </a:r>
          </a:p>
        </p:txBody>
      </p:sp>
      <p:sp>
        <p:nvSpPr>
          <p:cNvPr id="25" name="Freeform 24"/>
          <p:cNvSpPr/>
          <p:nvPr>
            <p:custDataLst>
              <p:tags r:id="rId24"/>
            </p:custDataLst>
          </p:nvPr>
        </p:nvSpPr>
        <p:spPr>
          <a:xfrm>
            <a:off x="4270544" y="203795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7</a:t>
            </a:r>
          </a:p>
        </p:txBody>
      </p:sp>
      <p:sp>
        <p:nvSpPr>
          <p:cNvPr id="26" name="Freeform 25"/>
          <p:cNvSpPr/>
          <p:nvPr>
            <p:custDataLst>
              <p:tags r:id="rId25"/>
            </p:custDataLst>
          </p:nvPr>
        </p:nvSpPr>
        <p:spPr>
          <a:xfrm>
            <a:off x="1298521" y="1227287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3</a:t>
            </a:r>
          </a:p>
        </p:txBody>
      </p:sp>
      <p:sp>
        <p:nvSpPr>
          <p:cNvPr id="27" name="Freeform 26"/>
          <p:cNvSpPr/>
          <p:nvPr>
            <p:custDataLst>
              <p:tags r:id="rId26"/>
            </p:custDataLst>
          </p:nvPr>
        </p:nvSpPr>
        <p:spPr>
          <a:xfrm>
            <a:off x="1298521" y="292331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9</a:t>
            </a:r>
          </a:p>
        </p:txBody>
      </p:sp>
      <p:sp>
        <p:nvSpPr>
          <p:cNvPr id="28" name="Freeform 27"/>
          <p:cNvSpPr/>
          <p:nvPr>
            <p:custDataLst>
              <p:tags r:id="rId27"/>
            </p:custDataLst>
          </p:nvPr>
        </p:nvSpPr>
        <p:spPr>
          <a:xfrm>
            <a:off x="5186766" y="1227287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2</a:t>
            </a:r>
          </a:p>
        </p:txBody>
      </p:sp>
      <p:sp>
        <p:nvSpPr>
          <p:cNvPr id="29" name="Freeform 28"/>
          <p:cNvSpPr/>
          <p:nvPr>
            <p:custDataLst>
              <p:tags r:id="rId28"/>
            </p:custDataLst>
          </p:nvPr>
        </p:nvSpPr>
        <p:spPr>
          <a:xfrm>
            <a:off x="5186766" y="292331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4</a:t>
            </a:r>
          </a:p>
        </p:txBody>
      </p:sp>
      <p:sp>
        <p:nvSpPr>
          <p:cNvPr id="30" name="Freeform 29"/>
          <p:cNvSpPr/>
          <p:nvPr>
            <p:custDataLst>
              <p:tags r:id="rId29"/>
            </p:custDataLst>
          </p:nvPr>
        </p:nvSpPr>
        <p:spPr>
          <a:xfrm>
            <a:off x="3238235" y="1227287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1</a:t>
            </a:r>
          </a:p>
        </p:txBody>
      </p:sp>
      <p:sp>
        <p:nvSpPr>
          <p:cNvPr id="31" name="Freeform 30"/>
          <p:cNvSpPr/>
          <p:nvPr>
            <p:custDataLst>
              <p:tags r:id="rId30"/>
            </p:custDataLst>
          </p:nvPr>
        </p:nvSpPr>
        <p:spPr>
          <a:xfrm>
            <a:off x="3238235" y="292331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4</a:t>
            </a:r>
          </a:p>
        </p:txBody>
      </p:sp>
      <p:cxnSp>
        <p:nvCxnSpPr>
          <p:cNvPr id="32" name="Straight Arrow Connector 31"/>
          <p:cNvCxnSpPr>
            <a:stCxn id="10" idx="10"/>
            <a:endCxn id="8" idx="3"/>
          </p:cNvCxnSpPr>
          <p:nvPr>
            <p:custDataLst>
              <p:tags r:id="rId31"/>
            </p:custDataLst>
          </p:nvPr>
        </p:nvCxnSpPr>
        <p:spPr>
          <a:xfrm>
            <a:off x="2076121" y="622350"/>
            <a:ext cx="1317634" cy="0"/>
          </a:xfrm>
          <a:prstGeom prst="straightConnector1">
            <a:avLst/>
          </a:prstGeom>
          <a:noFill/>
          <a:ln w="36720">
            <a:solidFill>
              <a:srgbClr val="008080"/>
            </a:solidFill>
            <a:custDash>
              <a:ds d="197000" sp="197000"/>
            </a:custDash>
          </a:ln>
        </p:spPr>
      </p:cxnSp>
      <p:cxnSp>
        <p:nvCxnSpPr>
          <p:cNvPr id="33" name="Straight Arrow Connector 32"/>
          <p:cNvCxnSpPr/>
          <p:nvPr>
            <p:custDataLst>
              <p:tags r:id="rId32"/>
            </p:custDataLst>
          </p:nvPr>
        </p:nvCxnSpPr>
        <p:spPr>
          <a:xfrm>
            <a:off x="4015834" y="622350"/>
            <a:ext cx="1326207" cy="0"/>
          </a:xfrm>
          <a:prstGeom prst="straightConnector1">
            <a:avLst/>
          </a:prstGeom>
          <a:noFill/>
          <a:ln w="36720">
            <a:solidFill>
              <a:srgbClr val="FF0000"/>
            </a:solidFill>
            <a:custDash>
              <a:ds d="197000" sp="197000"/>
            </a:custDash>
            <a:headEnd type="arrow"/>
          </a:ln>
        </p:spPr>
      </p:cxnSp>
      <p:cxnSp>
        <p:nvCxnSpPr>
          <p:cNvPr id="34" name="Straight Arrow Connector 33"/>
          <p:cNvCxnSpPr>
            <a:stCxn id="9" idx="10"/>
            <a:endCxn id="6" idx="6"/>
          </p:cNvCxnSpPr>
          <p:nvPr>
            <p:custDataLst>
              <p:tags r:id="rId33"/>
            </p:custDataLst>
          </p:nvPr>
        </p:nvCxnSpPr>
        <p:spPr>
          <a:xfrm>
            <a:off x="2076121" y="2333070"/>
            <a:ext cx="1317634" cy="0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35" name="Straight Arrow Connector 34"/>
          <p:cNvCxnSpPr>
            <a:endCxn id="5" idx="6"/>
          </p:cNvCxnSpPr>
          <p:nvPr>
            <p:custDataLst>
              <p:tags r:id="rId34"/>
            </p:custDataLst>
          </p:nvPr>
        </p:nvCxnSpPr>
        <p:spPr>
          <a:xfrm>
            <a:off x="4015834" y="2333070"/>
            <a:ext cx="1326207" cy="0"/>
          </a:xfrm>
          <a:prstGeom prst="straightConnector1">
            <a:avLst/>
          </a:prstGeom>
          <a:noFill/>
          <a:ln w="36720">
            <a:solidFill>
              <a:srgbClr val="FF0000"/>
            </a:solidFill>
            <a:custDash>
              <a:ds d="197000" sp="197000"/>
            </a:custDash>
            <a:headEnd type="arrow"/>
          </a:ln>
        </p:spPr>
      </p:cxnSp>
      <p:cxnSp>
        <p:nvCxnSpPr>
          <p:cNvPr id="36" name="Straight Arrow Connector 35"/>
          <p:cNvCxnSpPr>
            <a:stCxn id="7" idx="10"/>
            <a:endCxn id="4" idx="6"/>
          </p:cNvCxnSpPr>
          <p:nvPr>
            <p:custDataLst>
              <p:tags r:id="rId35"/>
            </p:custDataLst>
          </p:nvPr>
        </p:nvCxnSpPr>
        <p:spPr>
          <a:xfrm>
            <a:off x="2076121" y="4043790"/>
            <a:ext cx="1317634" cy="0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cxnSp>
        <p:nvCxnSpPr>
          <p:cNvPr id="37" name="Straight Arrow Connector 36"/>
          <p:cNvCxnSpPr>
            <a:endCxn id="2" idx="6"/>
          </p:cNvCxnSpPr>
          <p:nvPr>
            <p:custDataLst>
              <p:tags r:id="rId36"/>
            </p:custDataLst>
          </p:nvPr>
        </p:nvCxnSpPr>
        <p:spPr>
          <a:xfrm>
            <a:off x="4015834" y="4043790"/>
            <a:ext cx="1326207" cy="0"/>
          </a:xfrm>
          <a:prstGeom prst="straightConnector1">
            <a:avLst/>
          </a:prstGeom>
          <a:noFill/>
          <a:ln w="36720">
            <a:solidFill>
              <a:srgbClr val="FF0000"/>
            </a:solidFill>
            <a:custDash>
              <a:ds d="197000" sp="197000"/>
            </a:custDash>
            <a:headEnd type="arrow"/>
          </a:ln>
        </p:spPr>
      </p:cxnSp>
      <p:cxnSp>
        <p:nvCxnSpPr>
          <p:cNvPr id="38" name="Straight Arrow Connector 37"/>
          <p:cNvCxnSpPr>
            <a:stCxn id="10" idx="8"/>
          </p:cNvCxnSpPr>
          <p:nvPr>
            <p:custDataLst>
              <p:tags r:id="rId37"/>
            </p:custDataLst>
          </p:nvPr>
        </p:nvCxnSpPr>
        <p:spPr>
          <a:xfrm>
            <a:off x="1765080" y="933390"/>
            <a:ext cx="0" cy="1088641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39" name="Straight Arrow Connector 38"/>
          <p:cNvCxnSpPr/>
          <p:nvPr>
            <p:custDataLst>
              <p:tags r:id="rId38"/>
            </p:custDataLst>
          </p:nvPr>
        </p:nvCxnSpPr>
        <p:spPr>
          <a:xfrm>
            <a:off x="1765080" y="2644111"/>
            <a:ext cx="0" cy="1088639"/>
          </a:xfrm>
          <a:prstGeom prst="straightConnector1">
            <a:avLst/>
          </a:prstGeom>
          <a:noFill/>
          <a:ln w="36720">
            <a:solidFill>
              <a:srgbClr val="FF0000"/>
            </a:solidFill>
            <a:custDash>
              <a:ds d="197000" sp="197000"/>
            </a:custDash>
            <a:headEnd type="arrow"/>
          </a:ln>
        </p:spPr>
      </p:cxnSp>
      <p:cxnSp>
        <p:nvCxnSpPr>
          <p:cNvPr id="40" name="Straight Arrow Connector 39"/>
          <p:cNvCxnSpPr>
            <a:stCxn id="4" idx="4"/>
          </p:cNvCxnSpPr>
          <p:nvPr>
            <p:custDataLst>
              <p:tags r:id="rId39"/>
            </p:custDataLst>
          </p:nvPr>
        </p:nvCxnSpPr>
        <p:spPr>
          <a:xfrm flipV="1">
            <a:off x="3704795" y="2644111"/>
            <a:ext cx="0" cy="1088639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41" name="Straight Arrow Connector 40"/>
          <p:cNvCxnSpPr>
            <a:endCxn id="8" idx="8"/>
          </p:cNvCxnSpPr>
          <p:nvPr>
            <p:custDataLst>
              <p:tags r:id="rId40"/>
            </p:custDataLst>
          </p:nvPr>
        </p:nvCxnSpPr>
        <p:spPr>
          <a:xfrm flipV="1">
            <a:off x="3704795" y="933390"/>
            <a:ext cx="0" cy="1088641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42" name="Straight Arrow Connector 41"/>
          <p:cNvCxnSpPr>
            <a:stCxn id="3" idx="8"/>
          </p:cNvCxnSpPr>
          <p:nvPr>
            <p:custDataLst>
              <p:tags r:id="rId41"/>
            </p:custDataLst>
          </p:nvPr>
        </p:nvCxnSpPr>
        <p:spPr>
          <a:xfrm>
            <a:off x="5653080" y="933390"/>
            <a:ext cx="0" cy="1088641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cxnSp>
        <p:nvCxnSpPr>
          <p:cNvPr id="43" name="Straight Arrow Connector 42"/>
          <p:cNvCxnSpPr>
            <a:endCxn id="2" idx="4"/>
          </p:cNvCxnSpPr>
          <p:nvPr>
            <p:custDataLst>
              <p:tags r:id="rId42"/>
            </p:custDataLst>
          </p:nvPr>
        </p:nvCxnSpPr>
        <p:spPr>
          <a:xfrm>
            <a:off x="5653080" y="2644111"/>
            <a:ext cx="0" cy="1088639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sp>
        <p:nvSpPr>
          <p:cNvPr id="44" name="Straight Connector 43"/>
          <p:cNvSpPr/>
          <p:nvPr>
            <p:custDataLst>
              <p:tags r:id="rId43"/>
            </p:custDataLst>
          </p:nvPr>
        </p:nvSpPr>
        <p:spPr>
          <a:xfrm>
            <a:off x="6741720" y="311310"/>
            <a:ext cx="933120" cy="0"/>
          </a:xfrm>
          <a:prstGeom prst="line">
            <a:avLst/>
          </a:prstGeom>
          <a:noFill/>
          <a:ln w="54720">
            <a:solidFill>
              <a:srgbClr val="000000"/>
            </a:solidFill>
            <a:prstDash val="solid"/>
          </a:ln>
        </p:spPr>
        <p:txBody>
          <a:bodyPr vert="horz" wrap="none" lIns="79597" tIns="48983" rIns="79597" bIns="48983" anchor="ctr" compatLnSpc="0"/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5" name="Freeform 44"/>
          <p:cNvSpPr/>
          <p:nvPr>
            <p:custDataLst>
              <p:tags r:id="rId44"/>
            </p:custDataLst>
          </p:nvPr>
        </p:nvSpPr>
        <p:spPr>
          <a:xfrm>
            <a:off x="6897240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G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12?</a:t>
            </a:r>
          </a:p>
        </p:txBody>
      </p:sp>
      <p:sp>
        <p:nvSpPr>
          <p:cNvPr id="46" name="Freeform 45"/>
          <p:cNvSpPr/>
          <p:nvPr>
            <p:custDataLst>
              <p:tags r:id="rId45"/>
            </p:custDataLst>
          </p:nvPr>
        </p:nvSpPr>
        <p:spPr>
          <a:xfrm>
            <a:off x="6897240" y="12444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F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11?</a:t>
            </a:r>
          </a:p>
        </p:txBody>
      </p:sp>
      <p:sp>
        <p:nvSpPr>
          <p:cNvPr id="47" name="Freeform 46"/>
          <p:cNvSpPr/>
          <p:nvPr>
            <p:custDataLst>
              <p:tags r:id="rId46"/>
            </p:custDataLst>
          </p:nvPr>
        </p:nvSpPr>
        <p:spPr>
          <a:xfrm>
            <a:off x="6897240" y="4668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C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8?</a:t>
            </a:r>
          </a:p>
        </p:txBody>
      </p:sp>
      <p:sp>
        <p:nvSpPr>
          <p:cNvPr id="48" name="Freeform 47"/>
          <p:cNvSpPr/>
          <p:nvPr>
            <p:custDataLst>
              <p:tags r:id="rId47"/>
            </p:custDataLst>
          </p:nvPr>
        </p:nvSpPr>
        <p:spPr>
          <a:xfrm>
            <a:off x="3090062" y="3421710"/>
            <a:ext cx="1244160" cy="124416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noFill/>
          <a:ln w="54720">
            <a:solidFill>
              <a:srgbClr val="0000FF"/>
            </a:solidFill>
            <a:prstDash val="solid"/>
          </a:ln>
        </p:spPr>
        <p:txBody>
          <a:bodyPr vert="horz" wrap="none" lIns="79597" tIns="48983" rIns="79597" bIns="48983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9" name="Freeform 48"/>
          <p:cNvSpPr/>
          <p:nvPr>
            <p:custDataLst>
              <p:tags r:id="rId48"/>
            </p:custDataLst>
          </p:nvPr>
        </p:nvSpPr>
        <p:spPr>
          <a:xfrm>
            <a:off x="1298521" y="3577231"/>
            <a:ext cx="933119" cy="933119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noFill/>
          <a:ln w="54720">
            <a:solidFill>
              <a:srgbClr val="FF0000"/>
            </a:solidFill>
            <a:prstDash val="solid"/>
          </a:ln>
        </p:spPr>
        <p:txBody>
          <a:bodyPr vert="horz" wrap="none" lIns="79597" tIns="48983" rIns="79597" bIns="48983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0" name="Freeform 49"/>
          <p:cNvSpPr/>
          <p:nvPr>
            <p:custDataLst>
              <p:tags r:id="rId49"/>
            </p:custDataLst>
          </p:nvPr>
        </p:nvSpPr>
        <p:spPr>
          <a:xfrm>
            <a:off x="3393998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H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8</a:t>
            </a:r>
          </a:p>
        </p:txBody>
      </p:sp>
      <p:sp>
        <p:nvSpPr>
          <p:cNvPr id="51" name="Freeform 50"/>
          <p:cNvSpPr/>
          <p:nvPr>
            <p:custDataLst>
              <p:tags r:id="rId50"/>
            </p:custDataLst>
          </p:nvPr>
        </p:nvSpPr>
        <p:spPr>
          <a:xfrm>
            <a:off x="5187011" y="2923558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FF"/>
          </a:solidFill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7</a:t>
            </a:r>
          </a:p>
        </p:txBody>
      </p:sp>
      <p:sp>
        <p:nvSpPr>
          <p:cNvPr id="52" name="Freeform 51"/>
          <p:cNvSpPr/>
          <p:nvPr>
            <p:custDataLst>
              <p:tags r:id="rId51"/>
            </p:custDataLst>
          </p:nvPr>
        </p:nvSpPr>
        <p:spPr>
          <a:xfrm>
            <a:off x="6897240" y="27996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I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13?</a:t>
            </a:r>
          </a:p>
        </p:txBody>
      </p:sp>
      <p:sp>
        <p:nvSpPr>
          <p:cNvPr id="53" name="Freeform 52"/>
          <p:cNvSpPr/>
          <p:nvPr>
            <p:custDataLst>
              <p:tags r:id="rId52"/>
            </p:custDataLst>
          </p:nvPr>
        </p:nvSpPr>
        <p:spPr>
          <a:xfrm>
            <a:off x="5187011" y="122753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FF"/>
          </a:solidFill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99929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/>
          <p:cNvSpPr/>
          <p:nvPr>
            <p:custDataLst>
              <p:tags r:id="rId1"/>
            </p:custDataLst>
          </p:nvPr>
        </p:nvSpPr>
        <p:spPr>
          <a:xfrm>
            <a:off x="5342040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I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3" name="Freeform 2"/>
          <p:cNvSpPr/>
          <p:nvPr>
            <p:custDataLst>
              <p:tags r:id="rId2"/>
            </p:custDataLst>
          </p:nvPr>
        </p:nvSpPr>
        <p:spPr>
          <a:xfrm>
            <a:off x="5342040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C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4" name="Freeform 3"/>
          <p:cNvSpPr/>
          <p:nvPr>
            <p:custDataLst>
              <p:tags r:id="rId3"/>
            </p:custDataLst>
          </p:nvPr>
        </p:nvSpPr>
        <p:spPr>
          <a:xfrm>
            <a:off x="3393755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H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5" name="Freeform 4"/>
          <p:cNvSpPr/>
          <p:nvPr>
            <p:custDataLst>
              <p:tags r:id="rId4"/>
            </p:custDataLst>
          </p:nvPr>
        </p:nvSpPr>
        <p:spPr>
          <a:xfrm>
            <a:off x="5342040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F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6" name="Freeform 5"/>
          <p:cNvSpPr/>
          <p:nvPr>
            <p:custDataLst>
              <p:tags r:id="rId5"/>
            </p:custDataLst>
          </p:nvPr>
        </p:nvSpPr>
        <p:spPr>
          <a:xfrm>
            <a:off x="3393755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E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7" name="Freeform 6"/>
          <p:cNvSpPr/>
          <p:nvPr>
            <p:custDataLst>
              <p:tags r:id="rId6"/>
            </p:custDataLst>
          </p:nvPr>
        </p:nvSpPr>
        <p:spPr>
          <a:xfrm>
            <a:off x="1454040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G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8" name="Freeform 7"/>
          <p:cNvSpPr/>
          <p:nvPr>
            <p:custDataLst>
              <p:tags r:id="rId7"/>
            </p:custDataLst>
          </p:nvPr>
        </p:nvSpPr>
        <p:spPr>
          <a:xfrm>
            <a:off x="3393755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B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9" name="Freeform 8"/>
          <p:cNvSpPr/>
          <p:nvPr>
            <p:custDataLst>
              <p:tags r:id="rId8"/>
            </p:custDataLst>
          </p:nvPr>
        </p:nvSpPr>
        <p:spPr>
          <a:xfrm>
            <a:off x="1454040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D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0" name="Freeform 9"/>
          <p:cNvSpPr/>
          <p:nvPr>
            <p:custDataLst>
              <p:tags r:id="rId9"/>
            </p:custDataLst>
          </p:nvPr>
        </p:nvSpPr>
        <p:spPr>
          <a:xfrm>
            <a:off x="1454040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A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1" name="Freeform 10"/>
          <p:cNvSpPr/>
          <p:nvPr>
            <p:custDataLst>
              <p:tags r:id="rId10"/>
            </p:custDataLst>
          </p:nvPr>
        </p:nvSpPr>
        <p:spPr>
          <a:xfrm>
            <a:off x="3393998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B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5</a:t>
            </a:r>
          </a:p>
        </p:txBody>
      </p:sp>
      <p:sp>
        <p:nvSpPr>
          <p:cNvPr id="12" name="Freeform 11"/>
          <p:cNvSpPr/>
          <p:nvPr>
            <p:custDataLst>
              <p:tags r:id="rId11"/>
            </p:custDataLst>
          </p:nvPr>
        </p:nvSpPr>
        <p:spPr>
          <a:xfrm>
            <a:off x="1454285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A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0</a:t>
            </a:r>
          </a:p>
        </p:txBody>
      </p:sp>
      <p:sp>
        <p:nvSpPr>
          <p:cNvPr id="13" name="Freeform 12"/>
          <p:cNvSpPr/>
          <p:nvPr>
            <p:custDataLst>
              <p:tags r:id="rId12"/>
            </p:custDataLst>
          </p:nvPr>
        </p:nvSpPr>
        <p:spPr>
          <a:xfrm>
            <a:off x="5342285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C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8?</a:t>
            </a:r>
          </a:p>
        </p:txBody>
      </p:sp>
      <p:sp>
        <p:nvSpPr>
          <p:cNvPr id="14" name="Freeform 13"/>
          <p:cNvSpPr/>
          <p:nvPr>
            <p:custDataLst>
              <p:tags r:id="rId13"/>
            </p:custDataLst>
          </p:nvPr>
        </p:nvSpPr>
        <p:spPr>
          <a:xfrm>
            <a:off x="1454285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D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3</a:t>
            </a:r>
          </a:p>
        </p:txBody>
      </p:sp>
      <p:sp>
        <p:nvSpPr>
          <p:cNvPr id="15" name="Freeform 14"/>
          <p:cNvSpPr/>
          <p:nvPr>
            <p:custDataLst>
              <p:tags r:id="rId14"/>
            </p:custDataLst>
          </p:nvPr>
        </p:nvSpPr>
        <p:spPr>
          <a:xfrm>
            <a:off x="3393998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E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4</a:t>
            </a:r>
          </a:p>
        </p:txBody>
      </p:sp>
      <p:sp>
        <p:nvSpPr>
          <p:cNvPr id="16" name="Freeform 15"/>
          <p:cNvSpPr/>
          <p:nvPr>
            <p:custDataLst>
              <p:tags r:id="rId15"/>
            </p:custDataLst>
          </p:nvPr>
        </p:nvSpPr>
        <p:spPr>
          <a:xfrm>
            <a:off x="3393998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H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8?</a:t>
            </a:r>
          </a:p>
        </p:txBody>
      </p:sp>
      <p:sp>
        <p:nvSpPr>
          <p:cNvPr id="17" name="Freeform 16"/>
          <p:cNvSpPr/>
          <p:nvPr>
            <p:custDataLst>
              <p:tags r:id="rId16"/>
            </p:custDataLst>
          </p:nvPr>
        </p:nvSpPr>
        <p:spPr>
          <a:xfrm>
            <a:off x="1454285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G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10?</a:t>
            </a:r>
          </a:p>
        </p:txBody>
      </p:sp>
      <p:sp>
        <p:nvSpPr>
          <p:cNvPr id="18" name="Freeform 17"/>
          <p:cNvSpPr/>
          <p:nvPr>
            <p:custDataLst>
              <p:tags r:id="rId17"/>
            </p:custDataLst>
          </p:nvPr>
        </p:nvSpPr>
        <p:spPr>
          <a:xfrm>
            <a:off x="5342285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F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11?</a:t>
            </a:r>
          </a:p>
        </p:txBody>
      </p:sp>
      <p:sp>
        <p:nvSpPr>
          <p:cNvPr id="19" name="Freeform 18"/>
          <p:cNvSpPr/>
          <p:nvPr>
            <p:custDataLst>
              <p:tags r:id="rId18"/>
            </p:custDataLst>
          </p:nvPr>
        </p:nvSpPr>
        <p:spPr>
          <a:xfrm>
            <a:off x="5342285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I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13?</a:t>
            </a:r>
          </a:p>
        </p:txBody>
      </p:sp>
      <p:sp>
        <p:nvSpPr>
          <p:cNvPr id="20" name="Freeform 19"/>
          <p:cNvSpPr/>
          <p:nvPr>
            <p:custDataLst>
              <p:tags r:id="rId19"/>
            </p:custDataLst>
          </p:nvPr>
        </p:nvSpPr>
        <p:spPr>
          <a:xfrm>
            <a:off x="2434919" y="32723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6</a:t>
            </a:r>
          </a:p>
        </p:txBody>
      </p:sp>
      <p:sp>
        <p:nvSpPr>
          <p:cNvPr id="21" name="Freeform 20"/>
          <p:cNvSpPr/>
          <p:nvPr>
            <p:custDataLst>
              <p:tags r:id="rId20"/>
            </p:custDataLst>
          </p:nvPr>
        </p:nvSpPr>
        <p:spPr>
          <a:xfrm>
            <a:off x="2434919" y="374867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2</a:t>
            </a:r>
          </a:p>
        </p:txBody>
      </p:sp>
      <p:sp>
        <p:nvSpPr>
          <p:cNvPr id="22" name="Freeform 21"/>
          <p:cNvSpPr/>
          <p:nvPr>
            <p:custDataLst>
              <p:tags r:id="rId21"/>
            </p:custDataLst>
          </p:nvPr>
        </p:nvSpPr>
        <p:spPr>
          <a:xfrm>
            <a:off x="2434919" y="203795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1</a:t>
            </a:r>
          </a:p>
        </p:txBody>
      </p:sp>
      <p:sp>
        <p:nvSpPr>
          <p:cNvPr id="23" name="Freeform 22"/>
          <p:cNvSpPr/>
          <p:nvPr>
            <p:custDataLst>
              <p:tags r:id="rId22"/>
            </p:custDataLst>
          </p:nvPr>
        </p:nvSpPr>
        <p:spPr>
          <a:xfrm>
            <a:off x="4270544" y="32723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3</a:t>
            </a:r>
          </a:p>
        </p:txBody>
      </p:sp>
      <p:sp>
        <p:nvSpPr>
          <p:cNvPr id="24" name="Freeform 23"/>
          <p:cNvSpPr/>
          <p:nvPr>
            <p:custDataLst>
              <p:tags r:id="rId23"/>
            </p:custDataLst>
          </p:nvPr>
        </p:nvSpPr>
        <p:spPr>
          <a:xfrm>
            <a:off x="4270544" y="374867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5</a:t>
            </a:r>
          </a:p>
        </p:txBody>
      </p:sp>
      <p:sp>
        <p:nvSpPr>
          <p:cNvPr id="25" name="Freeform 24"/>
          <p:cNvSpPr/>
          <p:nvPr>
            <p:custDataLst>
              <p:tags r:id="rId24"/>
            </p:custDataLst>
          </p:nvPr>
        </p:nvSpPr>
        <p:spPr>
          <a:xfrm>
            <a:off x="4270544" y="203795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7</a:t>
            </a:r>
          </a:p>
        </p:txBody>
      </p:sp>
      <p:sp>
        <p:nvSpPr>
          <p:cNvPr id="26" name="Freeform 25"/>
          <p:cNvSpPr/>
          <p:nvPr>
            <p:custDataLst>
              <p:tags r:id="rId25"/>
            </p:custDataLst>
          </p:nvPr>
        </p:nvSpPr>
        <p:spPr>
          <a:xfrm>
            <a:off x="1298521" y="1227287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3</a:t>
            </a:r>
          </a:p>
        </p:txBody>
      </p:sp>
      <p:sp>
        <p:nvSpPr>
          <p:cNvPr id="27" name="Freeform 26"/>
          <p:cNvSpPr/>
          <p:nvPr>
            <p:custDataLst>
              <p:tags r:id="rId26"/>
            </p:custDataLst>
          </p:nvPr>
        </p:nvSpPr>
        <p:spPr>
          <a:xfrm>
            <a:off x="1298521" y="292331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9</a:t>
            </a:r>
          </a:p>
        </p:txBody>
      </p:sp>
      <p:sp>
        <p:nvSpPr>
          <p:cNvPr id="28" name="Freeform 27"/>
          <p:cNvSpPr/>
          <p:nvPr>
            <p:custDataLst>
              <p:tags r:id="rId27"/>
            </p:custDataLst>
          </p:nvPr>
        </p:nvSpPr>
        <p:spPr>
          <a:xfrm>
            <a:off x="5186766" y="1227287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2</a:t>
            </a:r>
          </a:p>
        </p:txBody>
      </p:sp>
      <p:sp>
        <p:nvSpPr>
          <p:cNvPr id="29" name="Freeform 28"/>
          <p:cNvSpPr/>
          <p:nvPr>
            <p:custDataLst>
              <p:tags r:id="rId28"/>
            </p:custDataLst>
          </p:nvPr>
        </p:nvSpPr>
        <p:spPr>
          <a:xfrm>
            <a:off x="5186766" y="292331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4</a:t>
            </a:r>
          </a:p>
        </p:txBody>
      </p:sp>
      <p:sp>
        <p:nvSpPr>
          <p:cNvPr id="30" name="Freeform 29"/>
          <p:cNvSpPr/>
          <p:nvPr>
            <p:custDataLst>
              <p:tags r:id="rId29"/>
            </p:custDataLst>
          </p:nvPr>
        </p:nvSpPr>
        <p:spPr>
          <a:xfrm>
            <a:off x="3238235" y="1227287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1</a:t>
            </a:r>
          </a:p>
        </p:txBody>
      </p:sp>
      <p:sp>
        <p:nvSpPr>
          <p:cNvPr id="31" name="Freeform 30"/>
          <p:cNvSpPr/>
          <p:nvPr>
            <p:custDataLst>
              <p:tags r:id="rId30"/>
            </p:custDataLst>
          </p:nvPr>
        </p:nvSpPr>
        <p:spPr>
          <a:xfrm>
            <a:off x="3238235" y="292331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4</a:t>
            </a:r>
          </a:p>
        </p:txBody>
      </p:sp>
      <p:cxnSp>
        <p:nvCxnSpPr>
          <p:cNvPr id="32" name="Straight Arrow Connector 31"/>
          <p:cNvCxnSpPr>
            <a:stCxn id="10" idx="10"/>
            <a:endCxn id="8" idx="3"/>
          </p:cNvCxnSpPr>
          <p:nvPr>
            <p:custDataLst>
              <p:tags r:id="rId31"/>
            </p:custDataLst>
          </p:nvPr>
        </p:nvCxnSpPr>
        <p:spPr>
          <a:xfrm>
            <a:off x="2076121" y="622350"/>
            <a:ext cx="1317634" cy="0"/>
          </a:xfrm>
          <a:prstGeom prst="straightConnector1">
            <a:avLst/>
          </a:prstGeom>
          <a:noFill/>
          <a:ln w="36720">
            <a:solidFill>
              <a:srgbClr val="008080"/>
            </a:solidFill>
            <a:custDash>
              <a:ds d="197000" sp="197000"/>
            </a:custDash>
          </a:ln>
        </p:spPr>
      </p:cxnSp>
      <p:cxnSp>
        <p:nvCxnSpPr>
          <p:cNvPr id="33" name="Straight Arrow Connector 32"/>
          <p:cNvCxnSpPr/>
          <p:nvPr>
            <p:custDataLst>
              <p:tags r:id="rId32"/>
            </p:custDataLst>
          </p:nvPr>
        </p:nvCxnSpPr>
        <p:spPr>
          <a:xfrm>
            <a:off x="4015834" y="622350"/>
            <a:ext cx="1326207" cy="0"/>
          </a:xfrm>
          <a:prstGeom prst="straightConnector1">
            <a:avLst/>
          </a:prstGeom>
          <a:noFill/>
          <a:ln w="36720">
            <a:solidFill>
              <a:srgbClr val="FF0000"/>
            </a:solidFill>
            <a:custDash>
              <a:ds d="197000" sp="197000"/>
            </a:custDash>
            <a:headEnd type="arrow"/>
          </a:ln>
        </p:spPr>
      </p:cxnSp>
      <p:cxnSp>
        <p:nvCxnSpPr>
          <p:cNvPr id="34" name="Straight Arrow Connector 33"/>
          <p:cNvCxnSpPr>
            <a:stCxn id="9" idx="10"/>
            <a:endCxn id="6" idx="6"/>
          </p:cNvCxnSpPr>
          <p:nvPr>
            <p:custDataLst>
              <p:tags r:id="rId33"/>
            </p:custDataLst>
          </p:nvPr>
        </p:nvCxnSpPr>
        <p:spPr>
          <a:xfrm>
            <a:off x="2076121" y="2333070"/>
            <a:ext cx="1317634" cy="0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35" name="Straight Arrow Connector 34"/>
          <p:cNvCxnSpPr>
            <a:endCxn id="5" idx="6"/>
          </p:cNvCxnSpPr>
          <p:nvPr>
            <p:custDataLst>
              <p:tags r:id="rId34"/>
            </p:custDataLst>
          </p:nvPr>
        </p:nvCxnSpPr>
        <p:spPr>
          <a:xfrm>
            <a:off x="4015834" y="2333070"/>
            <a:ext cx="1326207" cy="0"/>
          </a:xfrm>
          <a:prstGeom prst="straightConnector1">
            <a:avLst/>
          </a:prstGeom>
          <a:noFill/>
          <a:ln w="36720">
            <a:solidFill>
              <a:srgbClr val="FF0000"/>
            </a:solidFill>
            <a:custDash>
              <a:ds d="197000" sp="197000"/>
            </a:custDash>
            <a:headEnd type="arrow"/>
          </a:ln>
        </p:spPr>
      </p:cxnSp>
      <p:cxnSp>
        <p:nvCxnSpPr>
          <p:cNvPr id="36" name="Straight Arrow Connector 35"/>
          <p:cNvCxnSpPr>
            <a:stCxn id="7" idx="10"/>
            <a:endCxn id="4" idx="6"/>
          </p:cNvCxnSpPr>
          <p:nvPr>
            <p:custDataLst>
              <p:tags r:id="rId35"/>
            </p:custDataLst>
          </p:nvPr>
        </p:nvCxnSpPr>
        <p:spPr>
          <a:xfrm>
            <a:off x="2076121" y="4043790"/>
            <a:ext cx="1317634" cy="0"/>
          </a:xfrm>
          <a:prstGeom prst="straightConnector1">
            <a:avLst/>
          </a:prstGeom>
          <a:noFill/>
          <a:ln w="36720">
            <a:solidFill>
              <a:srgbClr val="FF0000"/>
            </a:solidFill>
            <a:custDash>
              <a:ds d="197000" sp="197000"/>
            </a:custDash>
            <a:tailEnd type="arrow"/>
          </a:ln>
        </p:spPr>
      </p:cxnSp>
      <p:cxnSp>
        <p:nvCxnSpPr>
          <p:cNvPr id="37" name="Straight Arrow Connector 36"/>
          <p:cNvCxnSpPr>
            <a:endCxn id="2" idx="6"/>
          </p:cNvCxnSpPr>
          <p:nvPr>
            <p:custDataLst>
              <p:tags r:id="rId36"/>
            </p:custDataLst>
          </p:nvPr>
        </p:nvCxnSpPr>
        <p:spPr>
          <a:xfrm>
            <a:off x="4015834" y="4043790"/>
            <a:ext cx="1326207" cy="0"/>
          </a:xfrm>
          <a:prstGeom prst="straightConnector1">
            <a:avLst/>
          </a:prstGeom>
          <a:noFill/>
          <a:ln w="36720">
            <a:solidFill>
              <a:srgbClr val="FF0000"/>
            </a:solidFill>
            <a:custDash>
              <a:ds d="197000" sp="197000"/>
            </a:custDash>
            <a:headEnd type="arrow"/>
          </a:ln>
        </p:spPr>
      </p:cxnSp>
      <p:cxnSp>
        <p:nvCxnSpPr>
          <p:cNvPr id="38" name="Straight Arrow Connector 37"/>
          <p:cNvCxnSpPr>
            <a:stCxn id="10" idx="8"/>
          </p:cNvCxnSpPr>
          <p:nvPr>
            <p:custDataLst>
              <p:tags r:id="rId37"/>
            </p:custDataLst>
          </p:nvPr>
        </p:nvCxnSpPr>
        <p:spPr>
          <a:xfrm>
            <a:off x="1765080" y="933390"/>
            <a:ext cx="0" cy="1088641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39" name="Straight Arrow Connector 38"/>
          <p:cNvCxnSpPr/>
          <p:nvPr>
            <p:custDataLst>
              <p:tags r:id="rId38"/>
            </p:custDataLst>
          </p:nvPr>
        </p:nvCxnSpPr>
        <p:spPr>
          <a:xfrm>
            <a:off x="1765080" y="2644111"/>
            <a:ext cx="0" cy="1088639"/>
          </a:xfrm>
          <a:prstGeom prst="straightConnector1">
            <a:avLst/>
          </a:prstGeom>
          <a:noFill/>
          <a:ln w="36720">
            <a:solidFill>
              <a:srgbClr val="008080"/>
            </a:solidFill>
            <a:custDash>
              <a:ds d="197000" sp="197000"/>
            </a:custDash>
          </a:ln>
        </p:spPr>
      </p:cxnSp>
      <p:cxnSp>
        <p:nvCxnSpPr>
          <p:cNvPr id="40" name="Straight Arrow Connector 39"/>
          <p:cNvCxnSpPr>
            <a:stCxn id="4" idx="4"/>
          </p:cNvCxnSpPr>
          <p:nvPr>
            <p:custDataLst>
              <p:tags r:id="rId39"/>
            </p:custDataLst>
          </p:nvPr>
        </p:nvCxnSpPr>
        <p:spPr>
          <a:xfrm flipV="1">
            <a:off x="3704795" y="2644111"/>
            <a:ext cx="0" cy="1088639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41" name="Straight Arrow Connector 40"/>
          <p:cNvCxnSpPr>
            <a:endCxn id="8" idx="8"/>
          </p:cNvCxnSpPr>
          <p:nvPr>
            <p:custDataLst>
              <p:tags r:id="rId40"/>
            </p:custDataLst>
          </p:nvPr>
        </p:nvCxnSpPr>
        <p:spPr>
          <a:xfrm flipV="1">
            <a:off x="3704795" y="933390"/>
            <a:ext cx="0" cy="1088641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42" name="Straight Arrow Connector 41"/>
          <p:cNvCxnSpPr>
            <a:stCxn id="3" idx="8"/>
          </p:cNvCxnSpPr>
          <p:nvPr>
            <p:custDataLst>
              <p:tags r:id="rId41"/>
            </p:custDataLst>
          </p:nvPr>
        </p:nvCxnSpPr>
        <p:spPr>
          <a:xfrm>
            <a:off x="5653080" y="933390"/>
            <a:ext cx="0" cy="1088641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cxnSp>
        <p:nvCxnSpPr>
          <p:cNvPr id="43" name="Straight Arrow Connector 42"/>
          <p:cNvCxnSpPr>
            <a:endCxn id="2" idx="4"/>
          </p:cNvCxnSpPr>
          <p:nvPr>
            <p:custDataLst>
              <p:tags r:id="rId42"/>
            </p:custDataLst>
          </p:nvPr>
        </p:nvCxnSpPr>
        <p:spPr>
          <a:xfrm>
            <a:off x="5653080" y="2644111"/>
            <a:ext cx="0" cy="1088639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sp>
        <p:nvSpPr>
          <p:cNvPr id="44" name="Straight Connector 43"/>
          <p:cNvSpPr/>
          <p:nvPr>
            <p:custDataLst>
              <p:tags r:id="rId43"/>
            </p:custDataLst>
          </p:nvPr>
        </p:nvSpPr>
        <p:spPr>
          <a:xfrm>
            <a:off x="6741720" y="311310"/>
            <a:ext cx="933120" cy="0"/>
          </a:xfrm>
          <a:prstGeom prst="line">
            <a:avLst/>
          </a:prstGeom>
          <a:noFill/>
          <a:ln w="54720">
            <a:solidFill>
              <a:srgbClr val="000000"/>
            </a:solidFill>
            <a:prstDash val="solid"/>
          </a:ln>
        </p:spPr>
        <p:txBody>
          <a:bodyPr vert="horz" wrap="none" lIns="79597" tIns="48983" rIns="79597" bIns="48983" anchor="ctr" compatLnSpc="0"/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5" name="Freeform 44"/>
          <p:cNvSpPr/>
          <p:nvPr>
            <p:custDataLst>
              <p:tags r:id="rId44"/>
            </p:custDataLst>
          </p:nvPr>
        </p:nvSpPr>
        <p:spPr>
          <a:xfrm>
            <a:off x="6897240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G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12?</a:t>
            </a:r>
          </a:p>
        </p:txBody>
      </p:sp>
      <p:sp>
        <p:nvSpPr>
          <p:cNvPr id="46" name="Freeform 45"/>
          <p:cNvSpPr/>
          <p:nvPr>
            <p:custDataLst>
              <p:tags r:id="rId45"/>
            </p:custDataLst>
          </p:nvPr>
        </p:nvSpPr>
        <p:spPr>
          <a:xfrm>
            <a:off x="6897240" y="12444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F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11?</a:t>
            </a:r>
          </a:p>
        </p:txBody>
      </p:sp>
      <p:sp>
        <p:nvSpPr>
          <p:cNvPr id="47" name="Freeform 46"/>
          <p:cNvSpPr/>
          <p:nvPr>
            <p:custDataLst>
              <p:tags r:id="rId46"/>
            </p:custDataLst>
          </p:nvPr>
        </p:nvSpPr>
        <p:spPr>
          <a:xfrm>
            <a:off x="6897240" y="4668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C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8?</a:t>
            </a:r>
          </a:p>
        </p:txBody>
      </p:sp>
      <p:sp>
        <p:nvSpPr>
          <p:cNvPr id="48" name="Freeform 47"/>
          <p:cNvSpPr/>
          <p:nvPr>
            <p:custDataLst>
              <p:tags r:id="rId47"/>
            </p:custDataLst>
          </p:nvPr>
        </p:nvSpPr>
        <p:spPr>
          <a:xfrm>
            <a:off x="3090062" y="3421710"/>
            <a:ext cx="1244160" cy="124416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noFill/>
          <a:ln w="54720">
            <a:solidFill>
              <a:srgbClr val="0000FF"/>
            </a:solidFill>
            <a:prstDash val="solid"/>
          </a:ln>
        </p:spPr>
        <p:txBody>
          <a:bodyPr vert="horz" wrap="none" lIns="79597" tIns="48983" rIns="79597" bIns="48983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9" name="Freeform 48"/>
          <p:cNvSpPr/>
          <p:nvPr>
            <p:custDataLst>
              <p:tags r:id="rId48"/>
            </p:custDataLst>
          </p:nvPr>
        </p:nvSpPr>
        <p:spPr>
          <a:xfrm>
            <a:off x="1298521" y="3577231"/>
            <a:ext cx="933119" cy="933119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noFill/>
          <a:ln w="54720">
            <a:solidFill>
              <a:srgbClr val="FF0000"/>
            </a:solidFill>
            <a:prstDash val="solid"/>
          </a:ln>
        </p:spPr>
        <p:txBody>
          <a:bodyPr vert="horz" wrap="none" lIns="79597" tIns="48983" rIns="79597" bIns="48983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0" name="Freeform 49"/>
          <p:cNvSpPr/>
          <p:nvPr>
            <p:custDataLst>
              <p:tags r:id="rId49"/>
            </p:custDataLst>
          </p:nvPr>
        </p:nvSpPr>
        <p:spPr>
          <a:xfrm>
            <a:off x="3393998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H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8</a:t>
            </a:r>
          </a:p>
        </p:txBody>
      </p:sp>
      <p:sp>
        <p:nvSpPr>
          <p:cNvPr id="51" name="Freeform 50"/>
          <p:cNvSpPr/>
          <p:nvPr>
            <p:custDataLst>
              <p:tags r:id="rId50"/>
            </p:custDataLst>
          </p:nvPr>
        </p:nvSpPr>
        <p:spPr>
          <a:xfrm>
            <a:off x="5187011" y="2923558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FF"/>
          </a:solidFill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7</a:t>
            </a:r>
          </a:p>
        </p:txBody>
      </p:sp>
      <p:sp>
        <p:nvSpPr>
          <p:cNvPr id="52" name="Freeform 51"/>
          <p:cNvSpPr/>
          <p:nvPr>
            <p:custDataLst>
              <p:tags r:id="rId51"/>
            </p:custDataLst>
          </p:nvPr>
        </p:nvSpPr>
        <p:spPr>
          <a:xfrm>
            <a:off x="6897240" y="27996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I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13?</a:t>
            </a:r>
          </a:p>
        </p:txBody>
      </p:sp>
      <p:sp>
        <p:nvSpPr>
          <p:cNvPr id="53" name="Freeform 52"/>
          <p:cNvSpPr/>
          <p:nvPr>
            <p:custDataLst>
              <p:tags r:id="rId52"/>
            </p:custDataLst>
          </p:nvPr>
        </p:nvSpPr>
        <p:spPr>
          <a:xfrm>
            <a:off x="5187011" y="122753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FF"/>
          </a:solidFill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1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55">
            <p14:nvContentPartPr>
              <p14:cNvPr id="54" name="Ink 53"/>
              <p14:cNvContentPartPr/>
              <p14:nvPr/>
            </p14:nvContentPartPr>
            <p14:xfrm>
              <a:off x="6953760" y="2388600"/>
              <a:ext cx="486000" cy="294840"/>
            </p14:xfrm>
          </p:contentPart>
        </mc:Choice>
        <mc:Fallback>
          <p:pic>
            <p:nvPicPr>
              <p:cNvPr id="54" name="Ink 53"/>
              <p:cNvPicPr/>
              <p:nvPr/>
            </p:nvPicPr>
            <p:blipFill>
              <a:blip r:embed="rId56"/>
              <a:stretch>
                <a:fillRect/>
              </a:stretch>
            </p:blipFill>
            <p:spPr>
              <a:xfrm>
                <a:off x="6944400" y="2379240"/>
                <a:ext cx="504720" cy="3135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808794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/>
          <p:cNvSpPr/>
          <p:nvPr>
            <p:custDataLst>
              <p:tags r:id="rId1"/>
            </p:custDataLst>
          </p:nvPr>
        </p:nvSpPr>
        <p:spPr>
          <a:xfrm>
            <a:off x="5342040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I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3" name="Freeform 2"/>
          <p:cNvSpPr/>
          <p:nvPr>
            <p:custDataLst>
              <p:tags r:id="rId2"/>
            </p:custDataLst>
          </p:nvPr>
        </p:nvSpPr>
        <p:spPr>
          <a:xfrm>
            <a:off x="5342040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C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4" name="Freeform 3"/>
          <p:cNvSpPr/>
          <p:nvPr>
            <p:custDataLst>
              <p:tags r:id="rId3"/>
            </p:custDataLst>
          </p:nvPr>
        </p:nvSpPr>
        <p:spPr>
          <a:xfrm>
            <a:off x="3393755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H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5" name="Freeform 4"/>
          <p:cNvSpPr/>
          <p:nvPr>
            <p:custDataLst>
              <p:tags r:id="rId4"/>
            </p:custDataLst>
          </p:nvPr>
        </p:nvSpPr>
        <p:spPr>
          <a:xfrm>
            <a:off x="5342040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F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6" name="Freeform 5"/>
          <p:cNvSpPr/>
          <p:nvPr>
            <p:custDataLst>
              <p:tags r:id="rId5"/>
            </p:custDataLst>
          </p:nvPr>
        </p:nvSpPr>
        <p:spPr>
          <a:xfrm>
            <a:off x="3393755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E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7" name="Freeform 6"/>
          <p:cNvSpPr/>
          <p:nvPr>
            <p:custDataLst>
              <p:tags r:id="rId6"/>
            </p:custDataLst>
          </p:nvPr>
        </p:nvSpPr>
        <p:spPr>
          <a:xfrm>
            <a:off x="1454040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G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8" name="Freeform 7"/>
          <p:cNvSpPr/>
          <p:nvPr>
            <p:custDataLst>
              <p:tags r:id="rId7"/>
            </p:custDataLst>
          </p:nvPr>
        </p:nvSpPr>
        <p:spPr>
          <a:xfrm>
            <a:off x="3393755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B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9" name="Freeform 8"/>
          <p:cNvSpPr/>
          <p:nvPr>
            <p:custDataLst>
              <p:tags r:id="rId8"/>
            </p:custDataLst>
          </p:nvPr>
        </p:nvSpPr>
        <p:spPr>
          <a:xfrm>
            <a:off x="1454040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D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0" name="Freeform 9"/>
          <p:cNvSpPr/>
          <p:nvPr>
            <p:custDataLst>
              <p:tags r:id="rId9"/>
            </p:custDataLst>
          </p:nvPr>
        </p:nvSpPr>
        <p:spPr>
          <a:xfrm>
            <a:off x="1454040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A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1" name="Freeform 10"/>
          <p:cNvSpPr/>
          <p:nvPr>
            <p:custDataLst>
              <p:tags r:id="rId10"/>
            </p:custDataLst>
          </p:nvPr>
        </p:nvSpPr>
        <p:spPr>
          <a:xfrm>
            <a:off x="3393998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B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5</a:t>
            </a:r>
          </a:p>
        </p:txBody>
      </p:sp>
      <p:sp>
        <p:nvSpPr>
          <p:cNvPr id="12" name="Freeform 11"/>
          <p:cNvSpPr/>
          <p:nvPr>
            <p:custDataLst>
              <p:tags r:id="rId11"/>
            </p:custDataLst>
          </p:nvPr>
        </p:nvSpPr>
        <p:spPr>
          <a:xfrm>
            <a:off x="1454285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A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0</a:t>
            </a:r>
          </a:p>
        </p:txBody>
      </p:sp>
      <p:sp>
        <p:nvSpPr>
          <p:cNvPr id="13" name="Freeform 12"/>
          <p:cNvSpPr/>
          <p:nvPr>
            <p:custDataLst>
              <p:tags r:id="rId12"/>
            </p:custDataLst>
          </p:nvPr>
        </p:nvSpPr>
        <p:spPr>
          <a:xfrm>
            <a:off x="5342285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C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8?</a:t>
            </a:r>
          </a:p>
        </p:txBody>
      </p:sp>
      <p:sp>
        <p:nvSpPr>
          <p:cNvPr id="14" name="Freeform 13"/>
          <p:cNvSpPr/>
          <p:nvPr>
            <p:custDataLst>
              <p:tags r:id="rId13"/>
            </p:custDataLst>
          </p:nvPr>
        </p:nvSpPr>
        <p:spPr>
          <a:xfrm>
            <a:off x="1454285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D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3</a:t>
            </a:r>
          </a:p>
        </p:txBody>
      </p:sp>
      <p:sp>
        <p:nvSpPr>
          <p:cNvPr id="15" name="Freeform 14"/>
          <p:cNvSpPr/>
          <p:nvPr>
            <p:custDataLst>
              <p:tags r:id="rId14"/>
            </p:custDataLst>
          </p:nvPr>
        </p:nvSpPr>
        <p:spPr>
          <a:xfrm>
            <a:off x="3393998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E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4</a:t>
            </a:r>
          </a:p>
        </p:txBody>
      </p:sp>
      <p:sp>
        <p:nvSpPr>
          <p:cNvPr id="16" name="Freeform 15"/>
          <p:cNvSpPr/>
          <p:nvPr>
            <p:custDataLst>
              <p:tags r:id="rId15"/>
            </p:custDataLst>
          </p:nvPr>
        </p:nvSpPr>
        <p:spPr>
          <a:xfrm>
            <a:off x="3393998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H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8?</a:t>
            </a:r>
          </a:p>
        </p:txBody>
      </p:sp>
      <p:sp>
        <p:nvSpPr>
          <p:cNvPr id="17" name="Freeform 16"/>
          <p:cNvSpPr/>
          <p:nvPr>
            <p:custDataLst>
              <p:tags r:id="rId16"/>
            </p:custDataLst>
          </p:nvPr>
        </p:nvSpPr>
        <p:spPr>
          <a:xfrm>
            <a:off x="1454285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G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10?</a:t>
            </a:r>
          </a:p>
        </p:txBody>
      </p:sp>
      <p:sp>
        <p:nvSpPr>
          <p:cNvPr id="18" name="Freeform 17"/>
          <p:cNvSpPr/>
          <p:nvPr>
            <p:custDataLst>
              <p:tags r:id="rId17"/>
            </p:custDataLst>
          </p:nvPr>
        </p:nvSpPr>
        <p:spPr>
          <a:xfrm>
            <a:off x="5342285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F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11?</a:t>
            </a:r>
          </a:p>
        </p:txBody>
      </p:sp>
      <p:sp>
        <p:nvSpPr>
          <p:cNvPr id="19" name="Freeform 18"/>
          <p:cNvSpPr/>
          <p:nvPr>
            <p:custDataLst>
              <p:tags r:id="rId18"/>
            </p:custDataLst>
          </p:nvPr>
        </p:nvSpPr>
        <p:spPr>
          <a:xfrm>
            <a:off x="5342285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I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13?</a:t>
            </a:r>
          </a:p>
        </p:txBody>
      </p:sp>
      <p:sp>
        <p:nvSpPr>
          <p:cNvPr id="20" name="Freeform 19"/>
          <p:cNvSpPr/>
          <p:nvPr>
            <p:custDataLst>
              <p:tags r:id="rId19"/>
            </p:custDataLst>
          </p:nvPr>
        </p:nvSpPr>
        <p:spPr>
          <a:xfrm>
            <a:off x="2434919" y="32723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6</a:t>
            </a:r>
          </a:p>
        </p:txBody>
      </p:sp>
      <p:sp>
        <p:nvSpPr>
          <p:cNvPr id="21" name="Freeform 20"/>
          <p:cNvSpPr/>
          <p:nvPr>
            <p:custDataLst>
              <p:tags r:id="rId20"/>
            </p:custDataLst>
          </p:nvPr>
        </p:nvSpPr>
        <p:spPr>
          <a:xfrm>
            <a:off x="2434919" y="374867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2</a:t>
            </a:r>
          </a:p>
        </p:txBody>
      </p:sp>
      <p:sp>
        <p:nvSpPr>
          <p:cNvPr id="22" name="Freeform 21"/>
          <p:cNvSpPr/>
          <p:nvPr>
            <p:custDataLst>
              <p:tags r:id="rId21"/>
            </p:custDataLst>
          </p:nvPr>
        </p:nvSpPr>
        <p:spPr>
          <a:xfrm>
            <a:off x="2434919" y="203795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1</a:t>
            </a:r>
          </a:p>
        </p:txBody>
      </p:sp>
      <p:sp>
        <p:nvSpPr>
          <p:cNvPr id="23" name="Freeform 22"/>
          <p:cNvSpPr/>
          <p:nvPr>
            <p:custDataLst>
              <p:tags r:id="rId22"/>
            </p:custDataLst>
          </p:nvPr>
        </p:nvSpPr>
        <p:spPr>
          <a:xfrm>
            <a:off x="4270544" y="32723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3</a:t>
            </a:r>
          </a:p>
        </p:txBody>
      </p:sp>
      <p:sp>
        <p:nvSpPr>
          <p:cNvPr id="24" name="Freeform 23"/>
          <p:cNvSpPr/>
          <p:nvPr>
            <p:custDataLst>
              <p:tags r:id="rId23"/>
            </p:custDataLst>
          </p:nvPr>
        </p:nvSpPr>
        <p:spPr>
          <a:xfrm>
            <a:off x="4270544" y="374867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5</a:t>
            </a:r>
          </a:p>
        </p:txBody>
      </p:sp>
      <p:sp>
        <p:nvSpPr>
          <p:cNvPr id="25" name="Freeform 24"/>
          <p:cNvSpPr/>
          <p:nvPr>
            <p:custDataLst>
              <p:tags r:id="rId24"/>
            </p:custDataLst>
          </p:nvPr>
        </p:nvSpPr>
        <p:spPr>
          <a:xfrm>
            <a:off x="4270544" y="203795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7</a:t>
            </a:r>
          </a:p>
        </p:txBody>
      </p:sp>
      <p:sp>
        <p:nvSpPr>
          <p:cNvPr id="26" name="Freeform 25"/>
          <p:cNvSpPr/>
          <p:nvPr>
            <p:custDataLst>
              <p:tags r:id="rId25"/>
            </p:custDataLst>
          </p:nvPr>
        </p:nvSpPr>
        <p:spPr>
          <a:xfrm>
            <a:off x="1298521" y="1227287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3</a:t>
            </a:r>
          </a:p>
        </p:txBody>
      </p:sp>
      <p:sp>
        <p:nvSpPr>
          <p:cNvPr id="27" name="Freeform 26"/>
          <p:cNvSpPr/>
          <p:nvPr>
            <p:custDataLst>
              <p:tags r:id="rId26"/>
            </p:custDataLst>
          </p:nvPr>
        </p:nvSpPr>
        <p:spPr>
          <a:xfrm>
            <a:off x="1298521" y="292331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9</a:t>
            </a:r>
          </a:p>
        </p:txBody>
      </p:sp>
      <p:sp>
        <p:nvSpPr>
          <p:cNvPr id="28" name="Freeform 27"/>
          <p:cNvSpPr/>
          <p:nvPr>
            <p:custDataLst>
              <p:tags r:id="rId27"/>
            </p:custDataLst>
          </p:nvPr>
        </p:nvSpPr>
        <p:spPr>
          <a:xfrm>
            <a:off x="5186766" y="1227287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2</a:t>
            </a:r>
          </a:p>
        </p:txBody>
      </p:sp>
      <p:sp>
        <p:nvSpPr>
          <p:cNvPr id="29" name="Freeform 28"/>
          <p:cNvSpPr/>
          <p:nvPr>
            <p:custDataLst>
              <p:tags r:id="rId28"/>
            </p:custDataLst>
          </p:nvPr>
        </p:nvSpPr>
        <p:spPr>
          <a:xfrm>
            <a:off x="5186766" y="292331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4</a:t>
            </a:r>
          </a:p>
        </p:txBody>
      </p:sp>
      <p:sp>
        <p:nvSpPr>
          <p:cNvPr id="30" name="Freeform 29"/>
          <p:cNvSpPr/>
          <p:nvPr>
            <p:custDataLst>
              <p:tags r:id="rId29"/>
            </p:custDataLst>
          </p:nvPr>
        </p:nvSpPr>
        <p:spPr>
          <a:xfrm>
            <a:off x="3238235" y="1227287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1</a:t>
            </a:r>
          </a:p>
        </p:txBody>
      </p:sp>
      <p:sp>
        <p:nvSpPr>
          <p:cNvPr id="31" name="Freeform 30"/>
          <p:cNvSpPr/>
          <p:nvPr>
            <p:custDataLst>
              <p:tags r:id="rId30"/>
            </p:custDataLst>
          </p:nvPr>
        </p:nvSpPr>
        <p:spPr>
          <a:xfrm>
            <a:off x="3238235" y="292331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4</a:t>
            </a:r>
          </a:p>
        </p:txBody>
      </p:sp>
      <p:cxnSp>
        <p:nvCxnSpPr>
          <p:cNvPr id="32" name="Straight Arrow Connector 31"/>
          <p:cNvCxnSpPr>
            <a:stCxn id="10" idx="10"/>
            <a:endCxn id="8" idx="3"/>
          </p:cNvCxnSpPr>
          <p:nvPr>
            <p:custDataLst>
              <p:tags r:id="rId31"/>
            </p:custDataLst>
          </p:nvPr>
        </p:nvCxnSpPr>
        <p:spPr>
          <a:xfrm>
            <a:off x="2076121" y="622350"/>
            <a:ext cx="1317634" cy="0"/>
          </a:xfrm>
          <a:prstGeom prst="straightConnector1">
            <a:avLst/>
          </a:prstGeom>
          <a:noFill/>
          <a:ln w="36720">
            <a:solidFill>
              <a:srgbClr val="008080"/>
            </a:solidFill>
            <a:custDash>
              <a:ds d="197000" sp="197000"/>
            </a:custDash>
          </a:ln>
        </p:spPr>
      </p:cxnSp>
      <p:cxnSp>
        <p:nvCxnSpPr>
          <p:cNvPr id="33" name="Straight Arrow Connector 32"/>
          <p:cNvCxnSpPr/>
          <p:nvPr>
            <p:custDataLst>
              <p:tags r:id="rId32"/>
            </p:custDataLst>
          </p:nvPr>
        </p:nvCxnSpPr>
        <p:spPr>
          <a:xfrm>
            <a:off x="4015834" y="622350"/>
            <a:ext cx="1326207" cy="0"/>
          </a:xfrm>
          <a:prstGeom prst="straightConnector1">
            <a:avLst/>
          </a:prstGeom>
          <a:noFill/>
          <a:ln w="36720">
            <a:solidFill>
              <a:srgbClr val="FF0000"/>
            </a:solidFill>
            <a:custDash>
              <a:ds d="197000" sp="197000"/>
            </a:custDash>
            <a:headEnd type="arrow"/>
          </a:ln>
        </p:spPr>
      </p:cxnSp>
      <p:cxnSp>
        <p:nvCxnSpPr>
          <p:cNvPr id="34" name="Straight Arrow Connector 33"/>
          <p:cNvCxnSpPr>
            <a:stCxn id="9" idx="10"/>
            <a:endCxn id="6" idx="6"/>
          </p:cNvCxnSpPr>
          <p:nvPr>
            <p:custDataLst>
              <p:tags r:id="rId33"/>
            </p:custDataLst>
          </p:nvPr>
        </p:nvCxnSpPr>
        <p:spPr>
          <a:xfrm>
            <a:off x="2076121" y="2333070"/>
            <a:ext cx="1317634" cy="0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35" name="Straight Arrow Connector 34"/>
          <p:cNvCxnSpPr>
            <a:endCxn id="5" idx="6"/>
          </p:cNvCxnSpPr>
          <p:nvPr>
            <p:custDataLst>
              <p:tags r:id="rId34"/>
            </p:custDataLst>
          </p:nvPr>
        </p:nvCxnSpPr>
        <p:spPr>
          <a:xfrm>
            <a:off x="4015834" y="2333070"/>
            <a:ext cx="1326207" cy="0"/>
          </a:xfrm>
          <a:prstGeom prst="straightConnector1">
            <a:avLst/>
          </a:prstGeom>
          <a:noFill/>
          <a:ln w="36720">
            <a:solidFill>
              <a:srgbClr val="FF0000"/>
            </a:solidFill>
            <a:custDash>
              <a:ds d="197000" sp="197000"/>
            </a:custDash>
            <a:headEnd type="arrow"/>
          </a:ln>
        </p:spPr>
      </p:cxnSp>
      <p:cxnSp>
        <p:nvCxnSpPr>
          <p:cNvPr id="36" name="Straight Arrow Connector 35"/>
          <p:cNvCxnSpPr>
            <a:stCxn id="7" idx="10"/>
            <a:endCxn id="4" idx="6"/>
          </p:cNvCxnSpPr>
          <p:nvPr>
            <p:custDataLst>
              <p:tags r:id="rId35"/>
            </p:custDataLst>
          </p:nvPr>
        </p:nvCxnSpPr>
        <p:spPr>
          <a:xfrm>
            <a:off x="2076121" y="4043790"/>
            <a:ext cx="1317634" cy="0"/>
          </a:xfrm>
          <a:prstGeom prst="straightConnector1">
            <a:avLst/>
          </a:prstGeom>
          <a:noFill/>
          <a:ln w="36720">
            <a:solidFill>
              <a:srgbClr val="FF0000"/>
            </a:solidFill>
            <a:custDash>
              <a:ds d="197000" sp="197000"/>
            </a:custDash>
            <a:tailEnd type="arrow"/>
          </a:ln>
        </p:spPr>
      </p:cxnSp>
      <p:cxnSp>
        <p:nvCxnSpPr>
          <p:cNvPr id="37" name="Straight Arrow Connector 36"/>
          <p:cNvCxnSpPr>
            <a:endCxn id="2" idx="6"/>
          </p:cNvCxnSpPr>
          <p:nvPr>
            <p:custDataLst>
              <p:tags r:id="rId36"/>
            </p:custDataLst>
          </p:nvPr>
        </p:nvCxnSpPr>
        <p:spPr>
          <a:xfrm>
            <a:off x="4015834" y="4043790"/>
            <a:ext cx="1326207" cy="0"/>
          </a:xfrm>
          <a:prstGeom prst="straightConnector1">
            <a:avLst/>
          </a:prstGeom>
          <a:noFill/>
          <a:ln w="36720">
            <a:solidFill>
              <a:srgbClr val="FF0000"/>
            </a:solidFill>
            <a:custDash>
              <a:ds d="197000" sp="197000"/>
            </a:custDash>
            <a:headEnd type="arrow"/>
          </a:ln>
        </p:spPr>
      </p:cxnSp>
      <p:cxnSp>
        <p:nvCxnSpPr>
          <p:cNvPr id="38" name="Straight Arrow Connector 37"/>
          <p:cNvCxnSpPr>
            <a:stCxn id="10" idx="8"/>
          </p:cNvCxnSpPr>
          <p:nvPr>
            <p:custDataLst>
              <p:tags r:id="rId37"/>
            </p:custDataLst>
          </p:nvPr>
        </p:nvCxnSpPr>
        <p:spPr>
          <a:xfrm>
            <a:off x="1765080" y="933390"/>
            <a:ext cx="0" cy="1088641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39" name="Straight Arrow Connector 38"/>
          <p:cNvCxnSpPr/>
          <p:nvPr>
            <p:custDataLst>
              <p:tags r:id="rId38"/>
            </p:custDataLst>
          </p:nvPr>
        </p:nvCxnSpPr>
        <p:spPr>
          <a:xfrm>
            <a:off x="1765080" y="2644111"/>
            <a:ext cx="0" cy="1088639"/>
          </a:xfrm>
          <a:prstGeom prst="straightConnector1">
            <a:avLst/>
          </a:prstGeom>
          <a:noFill/>
          <a:ln w="36720">
            <a:solidFill>
              <a:srgbClr val="008080"/>
            </a:solidFill>
            <a:custDash>
              <a:ds d="197000" sp="197000"/>
            </a:custDash>
          </a:ln>
        </p:spPr>
      </p:cxnSp>
      <p:cxnSp>
        <p:nvCxnSpPr>
          <p:cNvPr id="40" name="Straight Arrow Connector 39"/>
          <p:cNvCxnSpPr>
            <a:stCxn id="4" idx="4"/>
          </p:cNvCxnSpPr>
          <p:nvPr>
            <p:custDataLst>
              <p:tags r:id="rId39"/>
            </p:custDataLst>
          </p:nvPr>
        </p:nvCxnSpPr>
        <p:spPr>
          <a:xfrm flipV="1">
            <a:off x="3704795" y="2644111"/>
            <a:ext cx="0" cy="1088639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41" name="Straight Arrow Connector 40"/>
          <p:cNvCxnSpPr>
            <a:endCxn id="8" idx="8"/>
          </p:cNvCxnSpPr>
          <p:nvPr>
            <p:custDataLst>
              <p:tags r:id="rId40"/>
            </p:custDataLst>
          </p:nvPr>
        </p:nvCxnSpPr>
        <p:spPr>
          <a:xfrm flipV="1">
            <a:off x="3704795" y="933390"/>
            <a:ext cx="0" cy="1088641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42" name="Straight Arrow Connector 41"/>
          <p:cNvCxnSpPr>
            <a:stCxn id="3" idx="8"/>
          </p:cNvCxnSpPr>
          <p:nvPr>
            <p:custDataLst>
              <p:tags r:id="rId41"/>
            </p:custDataLst>
          </p:nvPr>
        </p:nvCxnSpPr>
        <p:spPr>
          <a:xfrm>
            <a:off x="5653080" y="933390"/>
            <a:ext cx="0" cy="1088641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cxnSp>
        <p:nvCxnSpPr>
          <p:cNvPr id="43" name="Straight Arrow Connector 42"/>
          <p:cNvCxnSpPr>
            <a:endCxn id="2" idx="4"/>
          </p:cNvCxnSpPr>
          <p:nvPr>
            <p:custDataLst>
              <p:tags r:id="rId42"/>
            </p:custDataLst>
          </p:nvPr>
        </p:nvCxnSpPr>
        <p:spPr>
          <a:xfrm>
            <a:off x="5653080" y="2644111"/>
            <a:ext cx="0" cy="1088639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sp>
        <p:nvSpPr>
          <p:cNvPr id="44" name="Straight Connector 43"/>
          <p:cNvSpPr/>
          <p:nvPr>
            <p:custDataLst>
              <p:tags r:id="rId43"/>
            </p:custDataLst>
          </p:nvPr>
        </p:nvSpPr>
        <p:spPr>
          <a:xfrm>
            <a:off x="6741720" y="311310"/>
            <a:ext cx="933120" cy="0"/>
          </a:xfrm>
          <a:prstGeom prst="line">
            <a:avLst/>
          </a:prstGeom>
          <a:noFill/>
          <a:ln w="54720">
            <a:solidFill>
              <a:srgbClr val="000000"/>
            </a:solidFill>
            <a:prstDash val="solid"/>
          </a:ln>
        </p:spPr>
        <p:txBody>
          <a:bodyPr vert="horz" wrap="none" lIns="79597" tIns="48983" rIns="79597" bIns="48983" anchor="ctr" compatLnSpc="0"/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5" name="Freeform 44"/>
          <p:cNvSpPr/>
          <p:nvPr>
            <p:custDataLst>
              <p:tags r:id="rId44"/>
            </p:custDataLst>
          </p:nvPr>
        </p:nvSpPr>
        <p:spPr>
          <a:xfrm>
            <a:off x="6897240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G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10?</a:t>
            </a:r>
          </a:p>
        </p:txBody>
      </p:sp>
      <p:sp>
        <p:nvSpPr>
          <p:cNvPr id="46" name="Freeform 45"/>
          <p:cNvSpPr/>
          <p:nvPr>
            <p:custDataLst>
              <p:tags r:id="rId45"/>
            </p:custDataLst>
          </p:nvPr>
        </p:nvSpPr>
        <p:spPr>
          <a:xfrm>
            <a:off x="6897240" y="12444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F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11?</a:t>
            </a:r>
          </a:p>
        </p:txBody>
      </p:sp>
      <p:sp>
        <p:nvSpPr>
          <p:cNvPr id="47" name="Freeform 46"/>
          <p:cNvSpPr/>
          <p:nvPr>
            <p:custDataLst>
              <p:tags r:id="rId46"/>
            </p:custDataLst>
          </p:nvPr>
        </p:nvSpPr>
        <p:spPr>
          <a:xfrm>
            <a:off x="6897240" y="4668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C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8?</a:t>
            </a:r>
          </a:p>
        </p:txBody>
      </p:sp>
      <p:sp>
        <p:nvSpPr>
          <p:cNvPr id="48" name="Freeform 47"/>
          <p:cNvSpPr/>
          <p:nvPr>
            <p:custDataLst>
              <p:tags r:id="rId47"/>
            </p:custDataLst>
          </p:nvPr>
        </p:nvSpPr>
        <p:spPr>
          <a:xfrm>
            <a:off x="3090062" y="3421710"/>
            <a:ext cx="1244160" cy="124416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noFill/>
          <a:ln w="54720">
            <a:solidFill>
              <a:srgbClr val="0000FF"/>
            </a:solidFill>
            <a:prstDash val="solid"/>
          </a:ln>
        </p:spPr>
        <p:txBody>
          <a:bodyPr vert="horz" wrap="none" lIns="79597" tIns="48983" rIns="79597" bIns="48983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9" name="Freeform 48"/>
          <p:cNvSpPr/>
          <p:nvPr>
            <p:custDataLst>
              <p:tags r:id="rId48"/>
            </p:custDataLst>
          </p:nvPr>
        </p:nvSpPr>
        <p:spPr>
          <a:xfrm>
            <a:off x="1298521" y="3577231"/>
            <a:ext cx="933119" cy="933119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noFill/>
          <a:ln w="54720">
            <a:solidFill>
              <a:srgbClr val="FF0000"/>
            </a:solidFill>
            <a:prstDash val="solid"/>
          </a:ln>
        </p:spPr>
        <p:txBody>
          <a:bodyPr vert="horz" wrap="none" lIns="79597" tIns="48983" rIns="79597" bIns="48983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0" name="Freeform 49"/>
          <p:cNvSpPr/>
          <p:nvPr>
            <p:custDataLst>
              <p:tags r:id="rId49"/>
            </p:custDataLst>
          </p:nvPr>
        </p:nvSpPr>
        <p:spPr>
          <a:xfrm>
            <a:off x="3393998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H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8</a:t>
            </a:r>
          </a:p>
        </p:txBody>
      </p:sp>
      <p:sp>
        <p:nvSpPr>
          <p:cNvPr id="51" name="Freeform 50"/>
          <p:cNvSpPr/>
          <p:nvPr>
            <p:custDataLst>
              <p:tags r:id="rId50"/>
            </p:custDataLst>
          </p:nvPr>
        </p:nvSpPr>
        <p:spPr>
          <a:xfrm>
            <a:off x="5187011" y="2923558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FF"/>
          </a:solidFill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7</a:t>
            </a:r>
          </a:p>
        </p:txBody>
      </p:sp>
      <p:sp>
        <p:nvSpPr>
          <p:cNvPr id="52" name="Freeform 51"/>
          <p:cNvSpPr/>
          <p:nvPr>
            <p:custDataLst>
              <p:tags r:id="rId51"/>
            </p:custDataLst>
          </p:nvPr>
        </p:nvSpPr>
        <p:spPr>
          <a:xfrm>
            <a:off x="6897240" y="27996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I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13?</a:t>
            </a:r>
          </a:p>
        </p:txBody>
      </p:sp>
      <p:sp>
        <p:nvSpPr>
          <p:cNvPr id="53" name="Freeform 52"/>
          <p:cNvSpPr/>
          <p:nvPr>
            <p:custDataLst>
              <p:tags r:id="rId52"/>
            </p:custDataLst>
          </p:nvPr>
        </p:nvSpPr>
        <p:spPr>
          <a:xfrm>
            <a:off x="5187011" y="122753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FF"/>
          </a:solidFill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340348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/>
          <p:cNvSpPr/>
          <p:nvPr>
            <p:custDataLst>
              <p:tags r:id="rId1"/>
            </p:custDataLst>
          </p:nvPr>
        </p:nvSpPr>
        <p:spPr>
          <a:xfrm>
            <a:off x="5342040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I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3" name="Freeform 2"/>
          <p:cNvSpPr/>
          <p:nvPr>
            <p:custDataLst>
              <p:tags r:id="rId2"/>
            </p:custDataLst>
          </p:nvPr>
        </p:nvSpPr>
        <p:spPr>
          <a:xfrm>
            <a:off x="5342040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C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4" name="Freeform 3"/>
          <p:cNvSpPr/>
          <p:nvPr>
            <p:custDataLst>
              <p:tags r:id="rId3"/>
            </p:custDataLst>
          </p:nvPr>
        </p:nvSpPr>
        <p:spPr>
          <a:xfrm>
            <a:off x="3393755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H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5" name="Freeform 4"/>
          <p:cNvSpPr/>
          <p:nvPr>
            <p:custDataLst>
              <p:tags r:id="rId4"/>
            </p:custDataLst>
          </p:nvPr>
        </p:nvSpPr>
        <p:spPr>
          <a:xfrm>
            <a:off x="5342040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F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6" name="Freeform 5"/>
          <p:cNvSpPr/>
          <p:nvPr>
            <p:custDataLst>
              <p:tags r:id="rId5"/>
            </p:custDataLst>
          </p:nvPr>
        </p:nvSpPr>
        <p:spPr>
          <a:xfrm>
            <a:off x="3393755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E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7" name="Freeform 6"/>
          <p:cNvSpPr/>
          <p:nvPr>
            <p:custDataLst>
              <p:tags r:id="rId6"/>
            </p:custDataLst>
          </p:nvPr>
        </p:nvSpPr>
        <p:spPr>
          <a:xfrm>
            <a:off x="1454040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G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8" name="Freeform 7"/>
          <p:cNvSpPr/>
          <p:nvPr>
            <p:custDataLst>
              <p:tags r:id="rId7"/>
            </p:custDataLst>
          </p:nvPr>
        </p:nvSpPr>
        <p:spPr>
          <a:xfrm>
            <a:off x="3393755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B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9" name="Freeform 8"/>
          <p:cNvSpPr/>
          <p:nvPr>
            <p:custDataLst>
              <p:tags r:id="rId8"/>
            </p:custDataLst>
          </p:nvPr>
        </p:nvSpPr>
        <p:spPr>
          <a:xfrm>
            <a:off x="1454040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D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0" name="Freeform 9"/>
          <p:cNvSpPr/>
          <p:nvPr>
            <p:custDataLst>
              <p:tags r:id="rId9"/>
            </p:custDataLst>
          </p:nvPr>
        </p:nvSpPr>
        <p:spPr>
          <a:xfrm>
            <a:off x="1454040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A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1" name="Freeform 10"/>
          <p:cNvSpPr/>
          <p:nvPr>
            <p:custDataLst>
              <p:tags r:id="rId10"/>
            </p:custDataLst>
          </p:nvPr>
        </p:nvSpPr>
        <p:spPr>
          <a:xfrm>
            <a:off x="3393998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B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5</a:t>
            </a:r>
          </a:p>
        </p:txBody>
      </p:sp>
      <p:sp>
        <p:nvSpPr>
          <p:cNvPr id="12" name="Freeform 11"/>
          <p:cNvSpPr/>
          <p:nvPr>
            <p:custDataLst>
              <p:tags r:id="rId11"/>
            </p:custDataLst>
          </p:nvPr>
        </p:nvSpPr>
        <p:spPr>
          <a:xfrm>
            <a:off x="1454285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A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0</a:t>
            </a:r>
          </a:p>
        </p:txBody>
      </p:sp>
      <p:sp>
        <p:nvSpPr>
          <p:cNvPr id="13" name="Freeform 12"/>
          <p:cNvSpPr/>
          <p:nvPr>
            <p:custDataLst>
              <p:tags r:id="rId12"/>
            </p:custDataLst>
          </p:nvPr>
        </p:nvSpPr>
        <p:spPr>
          <a:xfrm>
            <a:off x="5342285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C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8?</a:t>
            </a:r>
          </a:p>
        </p:txBody>
      </p:sp>
      <p:sp>
        <p:nvSpPr>
          <p:cNvPr id="14" name="Freeform 13"/>
          <p:cNvSpPr/>
          <p:nvPr>
            <p:custDataLst>
              <p:tags r:id="rId13"/>
            </p:custDataLst>
          </p:nvPr>
        </p:nvSpPr>
        <p:spPr>
          <a:xfrm>
            <a:off x="1454285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D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3</a:t>
            </a:r>
          </a:p>
        </p:txBody>
      </p:sp>
      <p:sp>
        <p:nvSpPr>
          <p:cNvPr id="15" name="Freeform 14"/>
          <p:cNvSpPr/>
          <p:nvPr>
            <p:custDataLst>
              <p:tags r:id="rId14"/>
            </p:custDataLst>
          </p:nvPr>
        </p:nvSpPr>
        <p:spPr>
          <a:xfrm>
            <a:off x="3393998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E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4</a:t>
            </a:r>
          </a:p>
        </p:txBody>
      </p:sp>
      <p:sp>
        <p:nvSpPr>
          <p:cNvPr id="16" name="Freeform 15"/>
          <p:cNvSpPr/>
          <p:nvPr>
            <p:custDataLst>
              <p:tags r:id="rId15"/>
            </p:custDataLst>
          </p:nvPr>
        </p:nvSpPr>
        <p:spPr>
          <a:xfrm>
            <a:off x="3393998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H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8?</a:t>
            </a:r>
          </a:p>
        </p:txBody>
      </p:sp>
      <p:sp>
        <p:nvSpPr>
          <p:cNvPr id="17" name="Freeform 16"/>
          <p:cNvSpPr/>
          <p:nvPr>
            <p:custDataLst>
              <p:tags r:id="rId16"/>
            </p:custDataLst>
          </p:nvPr>
        </p:nvSpPr>
        <p:spPr>
          <a:xfrm>
            <a:off x="1454285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G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10?</a:t>
            </a:r>
          </a:p>
        </p:txBody>
      </p:sp>
      <p:sp>
        <p:nvSpPr>
          <p:cNvPr id="18" name="Freeform 17"/>
          <p:cNvSpPr/>
          <p:nvPr>
            <p:custDataLst>
              <p:tags r:id="rId17"/>
            </p:custDataLst>
          </p:nvPr>
        </p:nvSpPr>
        <p:spPr>
          <a:xfrm>
            <a:off x="5342285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F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11?</a:t>
            </a:r>
          </a:p>
        </p:txBody>
      </p:sp>
      <p:sp>
        <p:nvSpPr>
          <p:cNvPr id="19" name="Freeform 18"/>
          <p:cNvSpPr/>
          <p:nvPr>
            <p:custDataLst>
              <p:tags r:id="rId18"/>
            </p:custDataLst>
          </p:nvPr>
        </p:nvSpPr>
        <p:spPr>
          <a:xfrm>
            <a:off x="5342285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I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13?</a:t>
            </a:r>
          </a:p>
        </p:txBody>
      </p:sp>
      <p:sp>
        <p:nvSpPr>
          <p:cNvPr id="20" name="Freeform 19"/>
          <p:cNvSpPr/>
          <p:nvPr>
            <p:custDataLst>
              <p:tags r:id="rId19"/>
            </p:custDataLst>
          </p:nvPr>
        </p:nvSpPr>
        <p:spPr>
          <a:xfrm>
            <a:off x="2434919" y="32723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6</a:t>
            </a:r>
          </a:p>
        </p:txBody>
      </p:sp>
      <p:sp>
        <p:nvSpPr>
          <p:cNvPr id="21" name="Freeform 20"/>
          <p:cNvSpPr/>
          <p:nvPr>
            <p:custDataLst>
              <p:tags r:id="rId20"/>
            </p:custDataLst>
          </p:nvPr>
        </p:nvSpPr>
        <p:spPr>
          <a:xfrm>
            <a:off x="2434919" y="374867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2</a:t>
            </a:r>
          </a:p>
        </p:txBody>
      </p:sp>
      <p:sp>
        <p:nvSpPr>
          <p:cNvPr id="22" name="Freeform 21"/>
          <p:cNvSpPr/>
          <p:nvPr>
            <p:custDataLst>
              <p:tags r:id="rId21"/>
            </p:custDataLst>
          </p:nvPr>
        </p:nvSpPr>
        <p:spPr>
          <a:xfrm>
            <a:off x="2434919" y="203795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1</a:t>
            </a:r>
          </a:p>
        </p:txBody>
      </p:sp>
      <p:sp>
        <p:nvSpPr>
          <p:cNvPr id="23" name="Freeform 22"/>
          <p:cNvSpPr/>
          <p:nvPr>
            <p:custDataLst>
              <p:tags r:id="rId22"/>
            </p:custDataLst>
          </p:nvPr>
        </p:nvSpPr>
        <p:spPr>
          <a:xfrm>
            <a:off x="4270544" y="32723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3</a:t>
            </a:r>
          </a:p>
        </p:txBody>
      </p:sp>
      <p:sp>
        <p:nvSpPr>
          <p:cNvPr id="24" name="Freeform 23"/>
          <p:cNvSpPr/>
          <p:nvPr>
            <p:custDataLst>
              <p:tags r:id="rId23"/>
            </p:custDataLst>
          </p:nvPr>
        </p:nvSpPr>
        <p:spPr>
          <a:xfrm>
            <a:off x="4270544" y="374867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5</a:t>
            </a:r>
          </a:p>
        </p:txBody>
      </p:sp>
      <p:sp>
        <p:nvSpPr>
          <p:cNvPr id="25" name="Freeform 24"/>
          <p:cNvSpPr/>
          <p:nvPr>
            <p:custDataLst>
              <p:tags r:id="rId24"/>
            </p:custDataLst>
          </p:nvPr>
        </p:nvSpPr>
        <p:spPr>
          <a:xfrm>
            <a:off x="4270544" y="203795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7</a:t>
            </a:r>
          </a:p>
        </p:txBody>
      </p:sp>
      <p:sp>
        <p:nvSpPr>
          <p:cNvPr id="26" name="Freeform 25"/>
          <p:cNvSpPr/>
          <p:nvPr>
            <p:custDataLst>
              <p:tags r:id="rId25"/>
            </p:custDataLst>
          </p:nvPr>
        </p:nvSpPr>
        <p:spPr>
          <a:xfrm>
            <a:off x="1298521" y="1227287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3</a:t>
            </a:r>
          </a:p>
        </p:txBody>
      </p:sp>
      <p:sp>
        <p:nvSpPr>
          <p:cNvPr id="27" name="Freeform 26"/>
          <p:cNvSpPr/>
          <p:nvPr>
            <p:custDataLst>
              <p:tags r:id="rId26"/>
            </p:custDataLst>
          </p:nvPr>
        </p:nvSpPr>
        <p:spPr>
          <a:xfrm>
            <a:off x="1298521" y="292331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9</a:t>
            </a:r>
          </a:p>
        </p:txBody>
      </p:sp>
      <p:sp>
        <p:nvSpPr>
          <p:cNvPr id="28" name="Freeform 27"/>
          <p:cNvSpPr/>
          <p:nvPr>
            <p:custDataLst>
              <p:tags r:id="rId27"/>
            </p:custDataLst>
          </p:nvPr>
        </p:nvSpPr>
        <p:spPr>
          <a:xfrm>
            <a:off x="5186766" y="1227287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2</a:t>
            </a:r>
          </a:p>
        </p:txBody>
      </p:sp>
      <p:sp>
        <p:nvSpPr>
          <p:cNvPr id="29" name="Freeform 28"/>
          <p:cNvSpPr/>
          <p:nvPr>
            <p:custDataLst>
              <p:tags r:id="rId28"/>
            </p:custDataLst>
          </p:nvPr>
        </p:nvSpPr>
        <p:spPr>
          <a:xfrm>
            <a:off x="5186766" y="292331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4</a:t>
            </a:r>
          </a:p>
        </p:txBody>
      </p:sp>
      <p:sp>
        <p:nvSpPr>
          <p:cNvPr id="30" name="Freeform 29"/>
          <p:cNvSpPr/>
          <p:nvPr>
            <p:custDataLst>
              <p:tags r:id="rId29"/>
            </p:custDataLst>
          </p:nvPr>
        </p:nvSpPr>
        <p:spPr>
          <a:xfrm>
            <a:off x="3238235" y="1227287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1</a:t>
            </a:r>
          </a:p>
        </p:txBody>
      </p:sp>
      <p:sp>
        <p:nvSpPr>
          <p:cNvPr id="31" name="Freeform 30"/>
          <p:cNvSpPr/>
          <p:nvPr>
            <p:custDataLst>
              <p:tags r:id="rId30"/>
            </p:custDataLst>
          </p:nvPr>
        </p:nvSpPr>
        <p:spPr>
          <a:xfrm>
            <a:off x="3238235" y="292331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4</a:t>
            </a:r>
          </a:p>
        </p:txBody>
      </p:sp>
      <p:cxnSp>
        <p:nvCxnSpPr>
          <p:cNvPr id="32" name="Straight Arrow Connector 31"/>
          <p:cNvCxnSpPr>
            <a:stCxn id="10" idx="10"/>
            <a:endCxn id="8" idx="3"/>
          </p:cNvCxnSpPr>
          <p:nvPr>
            <p:custDataLst>
              <p:tags r:id="rId31"/>
            </p:custDataLst>
          </p:nvPr>
        </p:nvCxnSpPr>
        <p:spPr>
          <a:xfrm>
            <a:off x="2076121" y="622350"/>
            <a:ext cx="1317634" cy="0"/>
          </a:xfrm>
          <a:prstGeom prst="straightConnector1">
            <a:avLst/>
          </a:prstGeom>
          <a:noFill/>
          <a:ln w="36720">
            <a:solidFill>
              <a:srgbClr val="008080"/>
            </a:solidFill>
            <a:custDash>
              <a:ds d="197000" sp="197000"/>
            </a:custDash>
          </a:ln>
        </p:spPr>
      </p:cxnSp>
      <p:cxnSp>
        <p:nvCxnSpPr>
          <p:cNvPr id="33" name="Straight Arrow Connector 32"/>
          <p:cNvCxnSpPr/>
          <p:nvPr>
            <p:custDataLst>
              <p:tags r:id="rId32"/>
            </p:custDataLst>
          </p:nvPr>
        </p:nvCxnSpPr>
        <p:spPr>
          <a:xfrm>
            <a:off x="4015834" y="622350"/>
            <a:ext cx="1326207" cy="0"/>
          </a:xfrm>
          <a:prstGeom prst="straightConnector1">
            <a:avLst/>
          </a:prstGeom>
          <a:noFill/>
          <a:ln w="36720">
            <a:solidFill>
              <a:srgbClr val="FF0000"/>
            </a:solidFill>
            <a:custDash>
              <a:ds d="197000" sp="197000"/>
            </a:custDash>
            <a:headEnd type="arrow"/>
          </a:ln>
        </p:spPr>
      </p:cxnSp>
      <p:cxnSp>
        <p:nvCxnSpPr>
          <p:cNvPr id="34" name="Straight Arrow Connector 33"/>
          <p:cNvCxnSpPr>
            <a:stCxn id="9" idx="10"/>
            <a:endCxn id="6" idx="6"/>
          </p:cNvCxnSpPr>
          <p:nvPr>
            <p:custDataLst>
              <p:tags r:id="rId33"/>
            </p:custDataLst>
          </p:nvPr>
        </p:nvCxnSpPr>
        <p:spPr>
          <a:xfrm>
            <a:off x="2076121" y="2333070"/>
            <a:ext cx="1317634" cy="0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35" name="Straight Arrow Connector 34"/>
          <p:cNvCxnSpPr>
            <a:endCxn id="5" idx="6"/>
          </p:cNvCxnSpPr>
          <p:nvPr>
            <p:custDataLst>
              <p:tags r:id="rId34"/>
            </p:custDataLst>
          </p:nvPr>
        </p:nvCxnSpPr>
        <p:spPr>
          <a:xfrm>
            <a:off x="4015834" y="2333070"/>
            <a:ext cx="1326207" cy="0"/>
          </a:xfrm>
          <a:prstGeom prst="straightConnector1">
            <a:avLst/>
          </a:prstGeom>
          <a:noFill/>
          <a:ln w="36720">
            <a:solidFill>
              <a:srgbClr val="FF0000"/>
            </a:solidFill>
            <a:custDash>
              <a:ds d="197000" sp="197000"/>
            </a:custDash>
            <a:headEnd type="arrow"/>
          </a:ln>
        </p:spPr>
      </p:cxnSp>
      <p:cxnSp>
        <p:nvCxnSpPr>
          <p:cNvPr id="36" name="Straight Arrow Connector 35"/>
          <p:cNvCxnSpPr>
            <a:stCxn id="7" idx="10"/>
            <a:endCxn id="4" idx="6"/>
          </p:cNvCxnSpPr>
          <p:nvPr>
            <p:custDataLst>
              <p:tags r:id="rId35"/>
            </p:custDataLst>
          </p:nvPr>
        </p:nvCxnSpPr>
        <p:spPr>
          <a:xfrm>
            <a:off x="2076121" y="4043790"/>
            <a:ext cx="1317634" cy="0"/>
          </a:xfrm>
          <a:prstGeom prst="straightConnector1">
            <a:avLst/>
          </a:prstGeom>
          <a:noFill/>
          <a:ln w="36720">
            <a:solidFill>
              <a:srgbClr val="FF0000"/>
            </a:solidFill>
            <a:custDash>
              <a:ds d="197000" sp="197000"/>
            </a:custDash>
            <a:tailEnd type="arrow"/>
          </a:ln>
        </p:spPr>
      </p:cxnSp>
      <p:cxnSp>
        <p:nvCxnSpPr>
          <p:cNvPr id="37" name="Straight Arrow Connector 36"/>
          <p:cNvCxnSpPr>
            <a:endCxn id="2" idx="6"/>
          </p:cNvCxnSpPr>
          <p:nvPr>
            <p:custDataLst>
              <p:tags r:id="rId36"/>
            </p:custDataLst>
          </p:nvPr>
        </p:nvCxnSpPr>
        <p:spPr>
          <a:xfrm>
            <a:off x="4015834" y="4043790"/>
            <a:ext cx="1326207" cy="0"/>
          </a:xfrm>
          <a:prstGeom prst="straightConnector1">
            <a:avLst/>
          </a:prstGeom>
          <a:noFill/>
          <a:ln w="36720">
            <a:solidFill>
              <a:srgbClr val="FF0000"/>
            </a:solidFill>
            <a:custDash>
              <a:ds d="197000" sp="197000"/>
            </a:custDash>
            <a:headEnd type="arrow"/>
          </a:ln>
        </p:spPr>
      </p:cxnSp>
      <p:cxnSp>
        <p:nvCxnSpPr>
          <p:cNvPr id="38" name="Straight Arrow Connector 37"/>
          <p:cNvCxnSpPr>
            <a:stCxn id="10" idx="8"/>
          </p:cNvCxnSpPr>
          <p:nvPr>
            <p:custDataLst>
              <p:tags r:id="rId37"/>
            </p:custDataLst>
          </p:nvPr>
        </p:nvCxnSpPr>
        <p:spPr>
          <a:xfrm>
            <a:off x="1765080" y="933390"/>
            <a:ext cx="0" cy="1088641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39" name="Straight Arrow Connector 38"/>
          <p:cNvCxnSpPr/>
          <p:nvPr>
            <p:custDataLst>
              <p:tags r:id="rId38"/>
            </p:custDataLst>
          </p:nvPr>
        </p:nvCxnSpPr>
        <p:spPr>
          <a:xfrm>
            <a:off x="1765080" y="2644111"/>
            <a:ext cx="0" cy="1088639"/>
          </a:xfrm>
          <a:prstGeom prst="straightConnector1">
            <a:avLst/>
          </a:prstGeom>
          <a:noFill/>
          <a:ln w="36720">
            <a:solidFill>
              <a:srgbClr val="008080"/>
            </a:solidFill>
            <a:custDash>
              <a:ds d="197000" sp="197000"/>
            </a:custDash>
          </a:ln>
        </p:spPr>
      </p:cxnSp>
      <p:cxnSp>
        <p:nvCxnSpPr>
          <p:cNvPr id="40" name="Straight Arrow Connector 39"/>
          <p:cNvCxnSpPr>
            <a:stCxn id="4" idx="4"/>
          </p:cNvCxnSpPr>
          <p:nvPr>
            <p:custDataLst>
              <p:tags r:id="rId39"/>
            </p:custDataLst>
          </p:nvPr>
        </p:nvCxnSpPr>
        <p:spPr>
          <a:xfrm flipV="1">
            <a:off x="3704795" y="2644111"/>
            <a:ext cx="0" cy="1088639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41" name="Straight Arrow Connector 40"/>
          <p:cNvCxnSpPr>
            <a:endCxn id="8" idx="8"/>
          </p:cNvCxnSpPr>
          <p:nvPr>
            <p:custDataLst>
              <p:tags r:id="rId40"/>
            </p:custDataLst>
          </p:nvPr>
        </p:nvCxnSpPr>
        <p:spPr>
          <a:xfrm flipV="1">
            <a:off x="3704795" y="933390"/>
            <a:ext cx="0" cy="1088641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42" name="Straight Arrow Connector 41"/>
          <p:cNvCxnSpPr>
            <a:stCxn id="3" idx="8"/>
          </p:cNvCxnSpPr>
          <p:nvPr>
            <p:custDataLst>
              <p:tags r:id="rId41"/>
            </p:custDataLst>
          </p:nvPr>
        </p:nvCxnSpPr>
        <p:spPr>
          <a:xfrm>
            <a:off x="5653080" y="933390"/>
            <a:ext cx="0" cy="1088641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cxnSp>
        <p:nvCxnSpPr>
          <p:cNvPr id="43" name="Straight Arrow Connector 42"/>
          <p:cNvCxnSpPr>
            <a:endCxn id="2" idx="4"/>
          </p:cNvCxnSpPr>
          <p:nvPr>
            <p:custDataLst>
              <p:tags r:id="rId42"/>
            </p:custDataLst>
          </p:nvPr>
        </p:nvCxnSpPr>
        <p:spPr>
          <a:xfrm>
            <a:off x="5653080" y="2644111"/>
            <a:ext cx="0" cy="1088639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sp>
        <p:nvSpPr>
          <p:cNvPr id="44" name="Straight Connector 43"/>
          <p:cNvSpPr/>
          <p:nvPr>
            <p:custDataLst>
              <p:tags r:id="rId43"/>
            </p:custDataLst>
          </p:nvPr>
        </p:nvSpPr>
        <p:spPr>
          <a:xfrm>
            <a:off x="6741720" y="311310"/>
            <a:ext cx="933120" cy="0"/>
          </a:xfrm>
          <a:prstGeom prst="line">
            <a:avLst/>
          </a:prstGeom>
          <a:noFill/>
          <a:ln w="54720">
            <a:solidFill>
              <a:srgbClr val="000000"/>
            </a:solidFill>
            <a:prstDash val="solid"/>
          </a:ln>
        </p:spPr>
        <p:txBody>
          <a:bodyPr vert="horz" wrap="none" lIns="79597" tIns="48983" rIns="79597" bIns="48983" anchor="ctr" compatLnSpc="0"/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5" name="Freeform 44"/>
          <p:cNvSpPr/>
          <p:nvPr>
            <p:custDataLst>
              <p:tags r:id="rId44"/>
            </p:custDataLst>
          </p:nvPr>
        </p:nvSpPr>
        <p:spPr>
          <a:xfrm>
            <a:off x="6275160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G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10?</a:t>
            </a:r>
          </a:p>
        </p:txBody>
      </p:sp>
      <p:sp>
        <p:nvSpPr>
          <p:cNvPr id="46" name="Freeform 45"/>
          <p:cNvSpPr/>
          <p:nvPr>
            <p:custDataLst>
              <p:tags r:id="rId45"/>
            </p:custDataLst>
          </p:nvPr>
        </p:nvSpPr>
        <p:spPr>
          <a:xfrm>
            <a:off x="6897240" y="12444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F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11?</a:t>
            </a:r>
          </a:p>
        </p:txBody>
      </p:sp>
      <p:sp>
        <p:nvSpPr>
          <p:cNvPr id="47" name="Freeform 46"/>
          <p:cNvSpPr/>
          <p:nvPr>
            <p:custDataLst>
              <p:tags r:id="rId46"/>
            </p:custDataLst>
          </p:nvPr>
        </p:nvSpPr>
        <p:spPr>
          <a:xfrm>
            <a:off x="6897240" y="4668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C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8?</a:t>
            </a:r>
          </a:p>
        </p:txBody>
      </p:sp>
      <p:sp>
        <p:nvSpPr>
          <p:cNvPr id="48" name="Freeform 47"/>
          <p:cNvSpPr/>
          <p:nvPr>
            <p:custDataLst>
              <p:tags r:id="rId47"/>
            </p:custDataLst>
          </p:nvPr>
        </p:nvSpPr>
        <p:spPr>
          <a:xfrm>
            <a:off x="3090062" y="3421710"/>
            <a:ext cx="1244160" cy="124416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noFill/>
          <a:ln w="54720">
            <a:solidFill>
              <a:srgbClr val="0000FF"/>
            </a:solidFill>
            <a:prstDash val="solid"/>
          </a:ln>
        </p:spPr>
        <p:txBody>
          <a:bodyPr vert="horz" wrap="none" lIns="79597" tIns="48983" rIns="79597" bIns="48983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9" name="Freeform 48"/>
          <p:cNvSpPr/>
          <p:nvPr>
            <p:custDataLst>
              <p:tags r:id="rId48"/>
            </p:custDataLst>
          </p:nvPr>
        </p:nvSpPr>
        <p:spPr>
          <a:xfrm>
            <a:off x="1298521" y="3577231"/>
            <a:ext cx="933119" cy="933119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noFill/>
          <a:ln w="54720">
            <a:solidFill>
              <a:srgbClr val="FF0000"/>
            </a:solidFill>
            <a:prstDash val="solid"/>
          </a:ln>
        </p:spPr>
        <p:txBody>
          <a:bodyPr vert="horz" wrap="none" lIns="79597" tIns="48983" rIns="79597" bIns="48983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0" name="Freeform 49"/>
          <p:cNvSpPr/>
          <p:nvPr>
            <p:custDataLst>
              <p:tags r:id="rId49"/>
            </p:custDataLst>
          </p:nvPr>
        </p:nvSpPr>
        <p:spPr>
          <a:xfrm>
            <a:off x="3393998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H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8</a:t>
            </a:r>
          </a:p>
        </p:txBody>
      </p:sp>
      <p:sp>
        <p:nvSpPr>
          <p:cNvPr id="51" name="Freeform 50"/>
          <p:cNvSpPr/>
          <p:nvPr>
            <p:custDataLst>
              <p:tags r:id="rId50"/>
            </p:custDataLst>
          </p:nvPr>
        </p:nvSpPr>
        <p:spPr>
          <a:xfrm>
            <a:off x="5187011" y="2923558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FF"/>
          </a:solidFill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7</a:t>
            </a:r>
          </a:p>
        </p:txBody>
      </p:sp>
      <p:sp>
        <p:nvSpPr>
          <p:cNvPr id="52" name="Freeform 51"/>
          <p:cNvSpPr/>
          <p:nvPr>
            <p:custDataLst>
              <p:tags r:id="rId51"/>
            </p:custDataLst>
          </p:nvPr>
        </p:nvSpPr>
        <p:spPr>
          <a:xfrm>
            <a:off x="6897240" y="27996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I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13?</a:t>
            </a:r>
          </a:p>
        </p:txBody>
      </p:sp>
      <p:sp>
        <p:nvSpPr>
          <p:cNvPr id="53" name="Freeform 52"/>
          <p:cNvSpPr/>
          <p:nvPr>
            <p:custDataLst>
              <p:tags r:id="rId52"/>
            </p:custDataLst>
          </p:nvPr>
        </p:nvSpPr>
        <p:spPr>
          <a:xfrm>
            <a:off x="5187011" y="122753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FF"/>
          </a:solidFill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783633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/>
          <p:cNvSpPr/>
          <p:nvPr>
            <p:custDataLst>
              <p:tags r:id="rId1"/>
            </p:custDataLst>
          </p:nvPr>
        </p:nvSpPr>
        <p:spPr>
          <a:xfrm>
            <a:off x="5342040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I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3" name="Freeform 2"/>
          <p:cNvSpPr/>
          <p:nvPr>
            <p:custDataLst>
              <p:tags r:id="rId2"/>
            </p:custDataLst>
          </p:nvPr>
        </p:nvSpPr>
        <p:spPr>
          <a:xfrm>
            <a:off x="5342040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C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4" name="Freeform 3"/>
          <p:cNvSpPr/>
          <p:nvPr>
            <p:custDataLst>
              <p:tags r:id="rId3"/>
            </p:custDataLst>
          </p:nvPr>
        </p:nvSpPr>
        <p:spPr>
          <a:xfrm>
            <a:off x="3393755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H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5" name="Freeform 4"/>
          <p:cNvSpPr/>
          <p:nvPr>
            <p:custDataLst>
              <p:tags r:id="rId4"/>
            </p:custDataLst>
          </p:nvPr>
        </p:nvSpPr>
        <p:spPr>
          <a:xfrm>
            <a:off x="5342040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F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6" name="Freeform 5"/>
          <p:cNvSpPr/>
          <p:nvPr>
            <p:custDataLst>
              <p:tags r:id="rId5"/>
            </p:custDataLst>
          </p:nvPr>
        </p:nvSpPr>
        <p:spPr>
          <a:xfrm>
            <a:off x="3393755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E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7" name="Freeform 6"/>
          <p:cNvSpPr/>
          <p:nvPr>
            <p:custDataLst>
              <p:tags r:id="rId6"/>
            </p:custDataLst>
          </p:nvPr>
        </p:nvSpPr>
        <p:spPr>
          <a:xfrm>
            <a:off x="1454040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G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8" name="Freeform 7"/>
          <p:cNvSpPr/>
          <p:nvPr>
            <p:custDataLst>
              <p:tags r:id="rId7"/>
            </p:custDataLst>
          </p:nvPr>
        </p:nvSpPr>
        <p:spPr>
          <a:xfrm>
            <a:off x="3393755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B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9" name="Freeform 8"/>
          <p:cNvSpPr/>
          <p:nvPr>
            <p:custDataLst>
              <p:tags r:id="rId8"/>
            </p:custDataLst>
          </p:nvPr>
        </p:nvSpPr>
        <p:spPr>
          <a:xfrm>
            <a:off x="1454040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D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0" name="Freeform 9"/>
          <p:cNvSpPr/>
          <p:nvPr>
            <p:custDataLst>
              <p:tags r:id="rId9"/>
            </p:custDataLst>
          </p:nvPr>
        </p:nvSpPr>
        <p:spPr>
          <a:xfrm>
            <a:off x="1454040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A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1" name="Freeform 10"/>
          <p:cNvSpPr/>
          <p:nvPr>
            <p:custDataLst>
              <p:tags r:id="rId10"/>
            </p:custDataLst>
          </p:nvPr>
        </p:nvSpPr>
        <p:spPr>
          <a:xfrm>
            <a:off x="3393998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B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5</a:t>
            </a:r>
          </a:p>
        </p:txBody>
      </p:sp>
      <p:sp>
        <p:nvSpPr>
          <p:cNvPr id="12" name="Freeform 11"/>
          <p:cNvSpPr/>
          <p:nvPr>
            <p:custDataLst>
              <p:tags r:id="rId11"/>
            </p:custDataLst>
          </p:nvPr>
        </p:nvSpPr>
        <p:spPr>
          <a:xfrm>
            <a:off x="1454285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A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0</a:t>
            </a:r>
          </a:p>
        </p:txBody>
      </p:sp>
      <p:sp>
        <p:nvSpPr>
          <p:cNvPr id="13" name="Freeform 12"/>
          <p:cNvSpPr/>
          <p:nvPr>
            <p:custDataLst>
              <p:tags r:id="rId12"/>
            </p:custDataLst>
          </p:nvPr>
        </p:nvSpPr>
        <p:spPr>
          <a:xfrm>
            <a:off x="5342285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C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8?</a:t>
            </a:r>
          </a:p>
        </p:txBody>
      </p:sp>
      <p:sp>
        <p:nvSpPr>
          <p:cNvPr id="14" name="Freeform 13"/>
          <p:cNvSpPr/>
          <p:nvPr>
            <p:custDataLst>
              <p:tags r:id="rId13"/>
            </p:custDataLst>
          </p:nvPr>
        </p:nvSpPr>
        <p:spPr>
          <a:xfrm>
            <a:off x="1454285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D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3</a:t>
            </a:r>
          </a:p>
        </p:txBody>
      </p:sp>
      <p:sp>
        <p:nvSpPr>
          <p:cNvPr id="15" name="Freeform 14"/>
          <p:cNvSpPr/>
          <p:nvPr>
            <p:custDataLst>
              <p:tags r:id="rId14"/>
            </p:custDataLst>
          </p:nvPr>
        </p:nvSpPr>
        <p:spPr>
          <a:xfrm>
            <a:off x="3393998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E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4</a:t>
            </a:r>
          </a:p>
        </p:txBody>
      </p:sp>
      <p:sp>
        <p:nvSpPr>
          <p:cNvPr id="16" name="Freeform 15"/>
          <p:cNvSpPr/>
          <p:nvPr>
            <p:custDataLst>
              <p:tags r:id="rId15"/>
            </p:custDataLst>
          </p:nvPr>
        </p:nvSpPr>
        <p:spPr>
          <a:xfrm>
            <a:off x="3393998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H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8?</a:t>
            </a:r>
          </a:p>
        </p:txBody>
      </p:sp>
      <p:sp>
        <p:nvSpPr>
          <p:cNvPr id="17" name="Freeform 16"/>
          <p:cNvSpPr/>
          <p:nvPr>
            <p:custDataLst>
              <p:tags r:id="rId16"/>
            </p:custDataLst>
          </p:nvPr>
        </p:nvSpPr>
        <p:spPr>
          <a:xfrm>
            <a:off x="1454285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G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10?</a:t>
            </a:r>
          </a:p>
        </p:txBody>
      </p:sp>
      <p:sp>
        <p:nvSpPr>
          <p:cNvPr id="18" name="Freeform 17"/>
          <p:cNvSpPr/>
          <p:nvPr>
            <p:custDataLst>
              <p:tags r:id="rId17"/>
            </p:custDataLst>
          </p:nvPr>
        </p:nvSpPr>
        <p:spPr>
          <a:xfrm>
            <a:off x="5342285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F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11?</a:t>
            </a:r>
          </a:p>
        </p:txBody>
      </p:sp>
      <p:sp>
        <p:nvSpPr>
          <p:cNvPr id="19" name="Freeform 18"/>
          <p:cNvSpPr/>
          <p:nvPr>
            <p:custDataLst>
              <p:tags r:id="rId18"/>
            </p:custDataLst>
          </p:nvPr>
        </p:nvSpPr>
        <p:spPr>
          <a:xfrm>
            <a:off x="5342285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I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13?</a:t>
            </a:r>
          </a:p>
        </p:txBody>
      </p:sp>
      <p:sp>
        <p:nvSpPr>
          <p:cNvPr id="20" name="Freeform 19"/>
          <p:cNvSpPr/>
          <p:nvPr>
            <p:custDataLst>
              <p:tags r:id="rId19"/>
            </p:custDataLst>
          </p:nvPr>
        </p:nvSpPr>
        <p:spPr>
          <a:xfrm>
            <a:off x="2434919" y="32723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6</a:t>
            </a:r>
          </a:p>
        </p:txBody>
      </p:sp>
      <p:sp>
        <p:nvSpPr>
          <p:cNvPr id="21" name="Freeform 20"/>
          <p:cNvSpPr/>
          <p:nvPr>
            <p:custDataLst>
              <p:tags r:id="rId20"/>
            </p:custDataLst>
          </p:nvPr>
        </p:nvSpPr>
        <p:spPr>
          <a:xfrm>
            <a:off x="2434919" y="374867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2</a:t>
            </a:r>
          </a:p>
        </p:txBody>
      </p:sp>
      <p:sp>
        <p:nvSpPr>
          <p:cNvPr id="22" name="Freeform 21"/>
          <p:cNvSpPr/>
          <p:nvPr>
            <p:custDataLst>
              <p:tags r:id="rId21"/>
            </p:custDataLst>
          </p:nvPr>
        </p:nvSpPr>
        <p:spPr>
          <a:xfrm>
            <a:off x="2434919" y="203795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1</a:t>
            </a:r>
          </a:p>
        </p:txBody>
      </p:sp>
      <p:sp>
        <p:nvSpPr>
          <p:cNvPr id="23" name="Freeform 22"/>
          <p:cNvSpPr/>
          <p:nvPr>
            <p:custDataLst>
              <p:tags r:id="rId22"/>
            </p:custDataLst>
          </p:nvPr>
        </p:nvSpPr>
        <p:spPr>
          <a:xfrm>
            <a:off x="4270544" y="32723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3</a:t>
            </a:r>
          </a:p>
        </p:txBody>
      </p:sp>
      <p:sp>
        <p:nvSpPr>
          <p:cNvPr id="24" name="Freeform 23"/>
          <p:cNvSpPr/>
          <p:nvPr>
            <p:custDataLst>
              <p:tags r:id="rId23"/>
            </p:custDataLst>
          </p:nvPr>
        </p:nvSpPr>
        <p:spPr>
          <a:xfrm>
            <a:off x="4270544" y="374867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5</a:t>
            </a:r>
          </a:p>
        </p:txBody>
      </p:sp>
      <p:sp>
        <p:nvSpPr>
          <p:cNvPr id="25" name="Freeform 24"/>
          <p:cNvSpPr/>
          <p:nvPr>
            <p:custDataLst>
              <p:tags r:id="rId24"/>
            </p:custDataLst>
          </p:nvPr>
        </p:nvSpPr>
        <p:spPr>
          <a:xfrm>
            <a:off x="4270544" y="203795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7</a:t>
            </a:r>
          </a:p>
        </p:txBody>
      </p:sp>
      <p:sp>
        <p:nvSpPr>
          <p:cNvPr id="26" name="Freeform 25"/>
          <p:cNvSpPr/>
          <p:nvPr>
            <p:custDataLst>
              <p:tags r:id="rId25"/>
            </p:custDataLst>
          </p:nvPr>
        </p:nvSpPr>
        <p:spPr>
          <a:xfrm>
            <a:off x="1298521" y="1227287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3</a:t>
            </a:r>
          </a:p>
        </p:txBody>
      </p:sp>
      <p:sp>
        <p:nvSpPr>
          <p:cNvPr id="27" name="Freeform 26"/>
          <p:cNvSpPr/>
          <p:nvPr>
            <p:custDataLst>
              <p:tags r:id="rId26"/>
            </p:custDataLst>
          </p:nvPr>
        </p:nvSpPr>
        <p:spPr>
          <a:xfrm>
            <a:off x="1298521" y="292331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9</a:t>
            </a:r>
          </a:p>
        </p:txBody>
      </p:sp>
      <p:sp>
        <p:nvSpPr>
          <p:cNvPr id="28" name="Freeform 27"/>
          <p:cNvSpPr/>
          <p:nvPr>
            <p:custDataLst>
              <p:tags r:id="rId27"/>
            </p:custDataLst>
          </p:nvPr>
        </p:nvSpPr>
        <p:spPr>
          <a:xfrm>
            <a:off x="5186766" y="1227287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2</a:t>
            </a:r>
          </a:p>
        </p:txBody>
      </p:sp>
      <p:sp>
        <p:nvSpPr>
          <p:cNvPr id="29" name="Freeform 28"/>
          <p:cNvSpPr/>
          <p:nvPr>
            <p:custDataLst>
              <p:tags r:id="rId28"/>
            </p:custDataLst>
          </p:nvPr>
        </p:nvSpPr>
        <p:spPr>
          <a:xfrm>
            <a:off x="5186766" y="292331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4</a:t>
            </a:r>
          </a:p>
        </p:txBody>
      </p:sp>
      <p:sp>
        <p:nvSpPr>
          <p:cNvPr id="30" name="Freeform 29"/>
          <p:cNvSpPr/>
          <p:nvPr>
            <p:custDataLst>
              <p:tags r:id="rId29"/>
            </p:custDataLst>
          </p:nvPr>
        </p:nvSpPr>
        <p:spPr>
          <a:xfrm>
            <a:off x="3238235" y="1227287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1</a:t>
            </a:r>
          </a:p>
        </p:txBody>
      </p:sp>
      <p:sp>
        <p:nvSpPr>
          <p:cNvPr id="31" name="Freeform 30"/>
          <p:cNvSpPr/>
          <p:nvPr>
            <p:custDataLst>
              <p:tags r:id="rId30"/>
            </p:custDataLst>
          </p:nvPr>
        </p:nvSpPr>
        <p:spPr>
          <a:xfrm>
            <a:off x="3238235" y="292331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4</a:t>
            </a:r>
          </a:p>
        </p:txBody>
      </p:sp>
      <p:cxnSp>
        <p:nvCxnSpPr>
          <p:cNvPr id="32" name="Straight Arrow Connector 31"/>
          <p:cNvCxnSpPr>
            <a:stCxn id="10" idx="10"/>
            <a:endCxn id="8" idx="3"/>
          </p:cNvCxnSpPr>
          <p:nvPr>
            <p:custDataLst>
              <p:tags r:id="rId31"/>
            </p:custDataLst>
          </p:nvPr>
        </p:nvCxnSpPr>
        <p:spPr>
          <a:xfrm>
            <a:off x="2076121" y="622350"/>
            <a:ext cx="1317634" cy="0"/>
          </a:xfrm>
          <a:prstGeom prst="straightConnector1">
            <a:avLst/>
          </a:prstGeom>
          <a:noFill/>
          <a:ln w="36720">
            <a:solidFill>
              <a:srgbClr val="008080"/>
            </a:solidFill>
            <a:custDash>
              <a:ds d="197000" sp="197000"/>
            </a:custDash>
          </a:ln>
        </p:spPr>
      </p:cxnSp>
      <p:cxnSp>
        <p:nvCxnSpPr>
          <p:cNvPr id="33" name="Straight Arrow Connector 32"/>
          <p:cNvCxnSpPr/>
          <p:nvPr>
            <p:custDataLst>
              <p:tags r:id="rId32"/>
            </p:custDataLst>
          </p:nvPr>
        </p:nvCxnSpPr>
        <p:spPr>
          <a:xfrm>
            <a:off x="4015834" y="622350"/>
            <a:ext cx="1326207" cy="0"/>
          </a:xfrm>
          <a:prstGeom prst="straightConnector1">
            <a:avLst/>
          </a:prstGeom>
          <a:noFill/>
          <a:ln w="36720">
            <a:solidFill>
              <a:srgbClr val="FF0000"/>
            </a:solidFill>
            <a:custDash>
              <a:ds d="197000" sp="197000"/>
            </a:custDash>
            <a:headEnd type="arrow"/>
          </a:ln>
        </p:spPr>
      </p:cxnSp>
      <p:cxnSp>
        <p:nvCxnSpPr>
          <p:cNvPr id="34" name="Straight Arrow Connector 33"/>
          <p:cNvCxnSpPr>
            <a:stCxn id="9" idx="10"/>
            <a:endCxn id="6" idx="6"/>
          </p:cNvCxnSpPr>
          <p:nvPr>
            <p:custDataLst>
              <p:tags r:id="rId33"/>
            </p:custDataLst>
          </p:nvPr>
        </p:nvCxnSpPr>
        <p:spPr>
          <a:xfrm>
            <a:off x="2076121" y="2333070"/>
            <a:ext cx="1317634" cy="0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35" name="Straight Arrow Connector 34"/>
          <p:cNvCxnSpPr>
            <a:endCxn id="5" idx="6"/>
          </p:cNvCxnSpPr>
          <p:nvPr>
            <p:custDataLst>
              <p:tags r:id="rId34"/>
            </p:custDataLst>
          </p:nvPr>
        </p:nvCxnSpPr>
        <p:spPr>
          <a:xfrm>
            <a:off x="4015834" y="2333070"/>
            <a:ext cx="1326207" cy="0"/>
          </a:xfrm>
          <a:prstGeom prst="straightConnector1">
            <a:avLst/>
          </a:prstGeom>
          <a:noFill/>
          <a:ln w="36720">
            <a:solidFill>
              <a:srgbClr val="FF0000"/>
            </a:solidFill>
            <a:custDash>
              <a:ds d="197000" sp="197000"/>
            </a:custDash>
            <a:headEnd type="arrow"/>
          </a:ln>
        </p:spPr>
      </p:cxnSp>
      <p:cxnSp>
        <p:nvCxnSpPr>
          <p:cNvPr id="36" name="Straight Arrow Connector 35"/>
          <p:cNvCxnSpPr>
            <a:stCxn id="7" idx="10"/>
            <a:endCxn id="4" idx="6"/>
          </p:cNvCxnSpPr>
          <p:nvPr>
            <p:custDataLst>
              <p:tags r:id="rId35"/>
            </p:custDataLst>
          </p:nvPr>
        </p:nvCxnSpPr>
        <p:spPr>
          <a:xfrm>
            <a:off x="2076121" y="4043790"/>
            <a:ext cx="1317634" cy="0"/>
          </a:xfrm>
          <a:prstGeom prst="straightConnector1">
            <a:avLst/>
          </a:prstGeom>
          <a:noFill/>
          <a:ln w="36720">
            <a:solidFill>
              <a:srgbClr val="FF0000"/>
            </a:solidFill>
            <a:custDash>
              <a:ds d="197000" sp="197000"/>
            </a:custDash>
            <a:tailEnd type="arrow"/>
          </a:ln>
        </p:spPr>
      </p:cxnSp>
      <p:cxnSp>
        <p:nvCxnSpPr>
          <p:cNvPr id="37" name="Straight Arrow Connector 36"/>
          <p:cNvCxnSpPr>
            <a:endCxn id="2" idx="6"/>
          </p:cNvCxnSpPr>
          <p:nvPr>
            <p:custDataLst>
              <p:tags r:id="rId36"/>
            </p:custDataLst>
          </p:nvPr>
        </p:nvCxnSpPr>
        <p:spPr>
          <a:xfrm>
            <a:off x="4015834" y="4043790"/>
            <a:ext cx="1326207" cy="0"/>
          </a:xfrm>
          <a:prstGeom prst="straightConnector1">
            <a:avLst/>
          </a:prstGeom>
          <a:noFill/>
          <a:ln w="36720">
            <a:solidFill>
              <a:srgbClr val="FF0000"/>
            </a:solidFill>
            <a:custDash>
              <a:ds d="197000" sp="197000"/>
            </a:custDash>
            <a:headEnd type="arrow"/>
          </a:ln>
        </p:spPr>
      </p:cxnSp>
      <p:cxnSp>
        <p:nvCxnSpPr>
          <p:cNvPr id="38" name="Straight Arrow Connector 37"/>
          <p:cNvCxnSpPr>
            <a:stCxn id="10" idx="8"/>
          </p:cNvCxnSpPr>
          <p:nvPr>
            <p:custDataLst>
              <p:tags r:id="rId37"/>
            </p:custDataLst>
          </p:nvPr>
        </p:nvCxnSpPr>
        <p:spPr>
          <a:xfrm>
            <a:off x="1765080" y="933390"/>
            <a:ext cx="0" cy="1088641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39" name="Straight Arrow Connector 38"/>
          <p:cNvCxnSpPr/>
          <p:nvPr>
            <p:custDataLst>
              <p:tags r:id="rId38"/>
            </p:custDataLst>
          </p:nvPr>
        </p:nvCxnSpPr>
        <p:spPr>
          <a:xfrm>
            <a:off x="1765080" y="2644111"/>
            <a:ext cx="0" cy="1088639"/>
          </a:xfrm>
          <a:prstGeom prst="straightConnector1">
            <a:avLst/>
          </a:prstGeom>
          <a:noFill/>
          <a:ln w="36720">
            <a:solidFill>
              <a:srgbClr val="008080"/>
            </a:solidFill>
            <a:custDash>
              <a:ds d="197000" sp="197000"/>
            </a:custDash>
          </a:ln>
        </p:spPr>
      </p:cxnSp>
      <p:cxnSp>
        <p:nvCxnSpPr>
          <p:cNvPr id="40" name="Straight Arrow Connector 39"/>
          <p:cNvCxnSpPr>
            <a:stCxn id="4" idx="4"/>
          </p:cNvCxnSpPr>
          <p:nvPr>
            <p:custDataLst>
              <p:tags r:id="rId39"/>
            </p:custDataLst>
          </p:nvPr>
        </p:nvCxnSpPr>
        <p:spPr>
          <a:xfrm flipV="1">
            <a:off x="3704795" y="2644111"/>
            <a:ext cx="0" cy="1088639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41" name="Straight Arrow Connector 40"/>
          <p:cNvCxnSpPr>
            <a:endCxn id="8" idx="8"/>
          </p:cNvCxnSpPr>
          <p:nvPr>
            <p:custDataLst>
              <p:tags r:id="rId40"/>
            </p:custDataLst>
          </p:nvPr>
        </p:nvCxnSpPr>
        <p:spPr>
          <a:xfrm flipV="1">
            <a:off x="3704795" y="933390"/>
            <a:ext cx="0" cy="1088641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42" name="Straight Arrow Connector 41"/>
          <p:cNvCxnSpPr>
            <a:stCxn id="3" idx="8"/>
          </p:cNvCxnSpPr>
          <p:nvPr>
            <p:custDataLst>
              <p:tags r:id="rId41"/>
            </p:custDataLst>
          </p:nvPr>
        </p:nvCxnSpPr>
        <p:spPr>
          <a:xfrm>
            <a:off x="5653080" y="933390"/>
            <a:ext cx="0" cy="1088641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cxnSp>
        <p:nvCxnSpPr>
          <p:cNvPr id="43" name="Straight Arrow Connector 42"/>
          <p:cNvCxnSpPr>
            <a:endCxn id="2" idx="4"/>
          </p:cNvCxnSpPr>
          <p:nvPr>
            <p:custDataLst>
              <p:tags r:id="rId42"/>
            </p:custDataLst>
          </p:nvPr>
        </p:nvCxnSpPr>
        <p:spPr>
          <a:xfrm>
            <a:off x="5653080" y="2644111"/>
            <a:ext cx="0" cy="1088639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sp>
        <p:nvSpPr>
          <p:cNvPr id="44" name="Straight Connector 43"/>
          <p:cNvSpPr/>
          <p:nvPr>
            <p:custDataLst>
              <p:tags r:id="rId43"/>
            </p:custDataLst>
          </p:nvPr>
        </p:nvSpPr>
        <p:spPr>
          <a:xfrm>
            <a:off x="6741720" y="311310"/>
            <a:ext cx="933120" cy="0"/>
          </a:xfrm>
          <a:prstGeom prst="line">
            <a:avLst/>
          </a:prstGeom>
          <a:noFill/>
          <a:ln w="54720">
            <a:solidFill>
              <a:srgbClr val="000000"/>
            </a:solidFill>
            <a:prstDash val="solid"/>
          </a:ln>
        </p:spPr>
        <p:txBody>
          <a:bodyPr vert="horz" wrap="none" lIns="79597" tIns="48983" rIns="79597" bIns="48983" anchor="ctr" compatLnSpc="0"/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5" name="Freeform 44"/>
          <p:cNvSpPr/>
          <p:nvPr>
            <p:custDataLst>
              <p:tags r:id="rId44"/>
            </p:custDataLst>
          </p:nvPr>
        </p:nvSpPr>
        <p:spPr>
          <a:xfrm>
            <a:off x="6275160" y="12444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G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10?</a:t>
            </a:r>
          </a:p>
        </p:txBody>
      </p:sp>
      <p:sp>
        <p:nvSpPr>
          <p:cNvPr id="46" name="Freeform 45"/>
          <p:cNvSpPr/>
          <p:nvPr>
            <p:custDataLst>
              <p:tags r:id="rId45"/>
            </p:custDataLst>
          </p:nvPr>
        </p:nvSpPr>
        <p:spPr>
          <a:xfrm>
            <a:off x="6897240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F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11?</a:t>
            </a:r>
          </a:p>
        </p:txBody>
      </p:sp>
      <p:sp>
        <p:nvSpPr>
          <p:cNvPr id="47" name="Freeform 46"/>
          <p:cNvSpPr/>
          <p:nvPr>
            <p:custDataLst>
              <p:tags r:id="rId46"/>
            </p:custDataLst>
          </p:nvPr>
        </p:nvSpPr>
        <p:spPr>
          <a:xfrm>
            <a:off x="6897240" y="4668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C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8?</a:t>
            </a:r>
          </a:p>
        </p:txBody>
      </p:sp>
      <p:sp>
        <p:nvSpPr>
          <p:cNvPr id="48" name="Freeform 47"/>
          <p:cNvSpPr/>
          <p:nvPr>
            <p:custDataLst>
              <p:tags r:id="rId47"/>
            </p:custDataLst>
          </p:nvPr>
        </p:nvSpPr>
        <p:spPr>
          <a:xfrm>
            <a:off x="3090062" y="3421710"/>
            <a:ext cx="1244160" cy="124416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noFill/>
          <a:ln w="54720">
            <a:solidFill>
              <a:srgbClr val="0000FF"/>
            </a:solidFill>
            <a:prstDash val="solid"/>
          </a:ln>
        </p:spPr>
        <p:txBody>
          <a:bodyPr vert="horz" wrap="none" lIns="79597" tIns="48983" rIns="79597" bIns="48983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9" name="Freeform 48"/>
          <p:cNvSpPr/>
          <p:nvPr>
            <p:custDataLst>
              <p:tags r:id="rId48"/>
            </p:custDataLst>
          </p:nvPr>
        </p:nvSpPr>
        <p:spPr>
          <a:xfrm>
            <a:off x="1298521" y="3577231"/>
            <a:ext cx="933119" cy="933119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noFill/>
          <a:ln w="54720">
            <a:solidFill>
              <a:srgbClr val="FF0000"/>
            </a:solidFill>
            <a:prstDash val="solid"/>
          </a:ln>
        </p:spPr>
        <p:txBody>
          <a:bodyPr vert="horz" wrap="none" lIns="79597" tIns="48983" rIns="79597" bIns="48983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0" name="Freeform 49"/>
          <p:cNvSpPr/>
          <p:nvPr>
            <p:custDataLst>
              <p:tags r:id="rId49"/>
            </p:custDataLst>
          </p:nvPr>
        </p:nvSpPr>
        <p:spPr>
          <a:xfrm>
            <a:off x="3393998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H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8</a:t>
            </a:r>
          </a:p>
        </p:txBody>
      </p:sp>
      <p:sp>
        <p:nvSpPr>
          <p:cNvPr id="51" name="Freeform 50"/>
          <p:cNvSpPr/>
          <p:nvPr>
            <p:custDataLst>
              <p:tags r:id="rId50"/>
            </p:custDataLst>
          </p:nvPr>
        </p:nvSpPr>
        <p:spPr>
          <a:xfrm>
            <a:off x="5187011" y="2923558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FF"/>
          </a:solidFill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7</a:t>
            </a:r>
          </a:p>
        </p:txBody>
      </p:sp>
      <p:sp>
        <p:nvSpPr>
          <p:cNvPr id="52" name="Freeform 51"/>
          <p:cNvSpPr/>
          <p:nvPr>
            <p:custDataLst>
              <p:tags r:id="rId51"/>
            </p:custDataLst>
          </p:nvPr>
        </p:nvSpPr>
        <p:spPr>
          <a:xfrm>
            <a:off x="6897240" y="27996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I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13?</a:t>
            </a:r>
          </a:p>
        </p:txBody>
      </p:sp>
      <p:sp>
        <p:nvSpPr>
          <p:cNvPr id="53" name="Freeform 52"/>
          <p:cNvSpPr/>
          <p:nvPr>
            <p:custDataLst>
              <p:tags r:id="rId52"/>
            </p:custDataLst>
          </p:nvPr>
        </p:nvSpPr>
        <p:spPr>
          <a:xfrm>
            <a:off x="6897240" y="27996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I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13?</a:t>
            </a:r>
          </a:p>
        </p:txBody>
      </p:sp>
      <p:sp>
        <p:nvSpPr>
          <p:cNvPr id="54" name="Freeform 53"/>
          <p:cNvSpPr/>
          <p:nvPr>
            <p:custDataLst>
              <p:tags r:id="rId53"/>
            </p:custDataLst>
          </p:nvPr>
        </p:nvSpPr>
        <p:spPr>
          <a:xfrm>
            <a:off x="5187011" y="122753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FF"/>
          </a:solidFill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756228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/>
          <p:cNvSpPr/>
          <p:nvPr>
            <p:custDataLst>
              <p:tags r:id="rId1"/>
            </p:custDataLst>
          </p:nvPr>
        </p:nvSpPr>
        <p:spPr>
          <a:xfrm>
            <a:off x="5342040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I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3" name="Freeform 2"/>
          <p:cNvSpPr/>
          <p:nvPr>
            <p:custDataLst>
              <p:tags r:id="rId2"/>
            </p:custDataLst>
          </p:nvPr>
        </p:nvSpPr>
        <p:spPr>
          <a:xfrm>
            <a:off x="5342040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C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4" name="Freeform 3"/>
          <p:cNvSpPr/>
          <p:nvPr>
            <p:custDataLst>
              <p:tags r:id="rId3"/>
            </p:custDataLst>
          </p:nvPr>
        </p:nvSpPr>
        <p:spPr>
          <a:xfrm>
            <a:off x="3393755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H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5" name="Freeform 4"/>
          <p:cNvSpPr/>
          <p:nvPr>
            <p:custDataLst>
              <p:tags r:id="rId4"/>
            </p:custDataLst>
          </p:nvPr>
        </p:nvSpPr>
        <p:spPr>
          <a:xfrm>
            <a:off x="5342040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F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6" name="Freeform 5"/>
          <p:cNvSpPr/>
          <p:nvPr>
            <p:custDataLst>
              <p:tags r:id="rId5"/>
            </p:custDataLst>
          </p:nvPr>
        </p:nvSpPr>
        <p:spPr>
          <a:xfrm>
            <a:off x="3393755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E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7" name="Freeform 6"/>
          <p:cNvSpPr/>
          <p:nvPr>
            <p:custDataLst>
              <p:tags r:id="rId6"/>
            </p:custDataLst>
          </p:nvPr>
        </p:nvSpPr>
        <p:spPr>
          <a:xfrm>
            <a:off x="1454040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G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8" name="Freeform 7"/>
          <p:cNvSpPr/>
          <p:nvPr>
            <p:custDataLst>
              <p:tags r:id="rId7"/>
            </p:custDataLst>
          </p:nvPr>
        </p:nvSpPr>
        <p:spPr>
          <a:xfrm>
            <a:off x="3393755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B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9" name="Freeform 8"/>
          <p:cNvSpPr/>
          <p:nvPr>
            <p:custDataLst>
              <p:tags r:id="rId8"/>
            </p:custDataLst>
          </p:nvPr>
        </p:nvSpPr>
        <p:spPr>
          <a:xfrm>
            <a:off x="1454040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D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0" name="Freeform 9"/>
          <p:cNvSpPr/>
          <p:nvPr>
            <p:custDataLst>
              <p:tags r:id="rId9"/>
            </p:custDataLst>
          </p:nvPr>
        </p:nvSpPr>
        <p:spPr>
          <a:xfrm>
            <a:off x="1454040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A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1" name="Freeform 10"/>
          <p:cNvSpPr/>
          <p:nvPr>
            <p:custDataLst>
              <p:tags r:id="rId10"/>
            </p:custDataLst>
          </p:nvPr>
        </p:nvSpPr>
        <p:spPr>
          <a:xfrm>
            <a:off x="3393998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B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5</a:t>
            </a:r>
          </a:p>
        </p:txBody>
      </p:sp>
      <p:sp>
        <p:nvSpPr>
          <p:cNvPr id="12" name="Freeform 11"/>
          <p:cNvSpPr/>
          <p:nvPr>
            <p:custDataLst>
              <p:tags r:id="rId11"/>
            </p:custDataLst>
          </p:nvPr>
        </p:nvSpPr>
        <p:spPr>
          <a:xfrm>
            <a:off x="1454285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A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0</a:t>
            </a:r>
          </a:p>
        </p:txBody>
      </p:sp>
      <p:sp>
        <p:nvSpPr>
          <p:cNvPr id="13" name="Freeform 12"/>
          <p:cNvSpPr/>
          <p:nvPr>
            <p:custDataLst>
              <p:tags r:id="rId12"/>
            </p:custDataLst>
          </p:nvPr>
        </p:nvSpPr>
        <p:spPr>
          <a:xfrm>
            <a:off x="5342285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C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8?</a:t>
            </a:r>
          </a:p>
        </p:txBody>
      </p:sp>
      <p:sp>
        <p:nvSpPr>
          <p:cNvPr id="14" name="Freeform 13"/>
          <p:cNvSpPr/>
          <p:nvPr>
            <p:custDataLst>
              <p:tags r:id="rId13"/>
            </p:custDataLst>
          </p:nvPr>
        </p:nvSpPr>
        <p:spPr>
          <a:xfrm>
            <a:off x="1454285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D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3</a:t>
            </a:r>
          </a:p>
        </p:txBody>
      </p:sp>
      <p:sp>
        <p:nvSpPr>
          <p:cNvPr id="15" name="Freeform 14"/>
          <p:cNvSpPr/>
          <p:nvPr>
            <p:custDataLst>
              <p:tags r:id="rId14"/>
            </p:custDataLst>
          </p:nvPr>
        </p:nvSpPr>
        <p:spPr>
          <a:xfrm>
            <a:off x="3393998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E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4</a:t>
            </a:r>
          </a:p>
        </p:txBody>
      </p:sp>
      <p:sp>
        <p:nvSpPr>
          <p:cNvPr id="16" name="Freeform 15"/>
          <p:cNvSpPr/>
          <p:nvPr>
            <p:custDataLst>
              <p:tags r:id="rId15"/>
            </p:custDataLst>
          </p:nvPr>
        </p:nvSpPr>
        <p:spPr>
          <a:xfrm>
            <a:off x="3393998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H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8?</a:t>
            </a:r>
          </a:p>
        </p:txBody>
      </p:sp>
      <p:sp>
        <p:nvSpPr>
          <p:cNvPr id="17" name="Freeform 16"/>
          <p:cNvSpPr/>
          <p:nvPr>
            <p:custDataLst>
              <p:tags r:id="rId16"/>
            </p:custDataLst>
          </p:nvPr>
        </p:nvSpPr>
        <p:spPr>
          <a:xfrm>
            <a:off x="1454285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G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10?</a:t>
            </a:r>
          </a:p>
        </p:txBody>
      </p:sp>
      <p:sp>
        <p:nvSpPr>
          <p:cNvPr id="18" name="Freeform 17"/>
          <p:cNvSpPr/>
          <p:nvPr>
            <p:custDataLst>
              <p:tags r:id="rId17"/>
            </p:custDataLst>
          </p:nvPr>
        </p:nvSpPr>
        <p:spPr>
          <a:xfrm>
            <a:off x="5342285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F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11?</a:t>
            </a:r>
          </a:p>
        </p:txBody>
      </p:sp>
      <p:sp>
        <p:nvSpPr>
          <p:cNvPr id="19" name="Freeform 18"/>
          <p:cNvSpPr/>
          <p:nvPr>
            <p:custDataLst>
              <p:tags r:id="rId18"/>
            </p:custDataLst>
          </p:nvPr>
        </p:nvSpPr>
        <p:spPr>
          <a:xfrm>
            <a:off x="5342285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I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13?</a:t>
            </a:r>
          </a:p>
        </p:txBody>
      </p:sp>
      <p:sp>
        <p:nvSpPr>
          <p:cNvPr id="20" name="Freeform 19"/>
          <p:cNvSpPr/>
          <p:nvPr>
            <p:custDataLst>
              <p:tags r:id="rId19"/>
            </p:custDataLst>
          </p:nvPr>
        </p:nvSpPr>
        <p:spPr>
          <a:xfrm>
            <a:off x="2434919" y="32723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6</a:t>
            </a:r>
          </a:p>
        </p:txBody>
      </p:sp>
      <p:sp>
        <p:nvSpPr>
          <p:cNvPr id="21" name="Freeform 20"/>
          <p:cNvSpPr/>
          <p:nvPr>
            <p:custDataLst>
              <p:tags r:id="rId20"/>
            </p:custDataLst>
          </p:nvPr>
        </p:nvSpPr>
        <p:spPr>
          <a:xfrm>
            <a:off x="2434919" y="374867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2</a:t>
            </a:r>
          </a:p>
        </p:txBody>
      </p:sp>
      <p:sp>
        <p:nvSpPr>
          <p:cNvPr id="22" name="Freeform 21"/>
          <p:cNvSpPr/>
          <p:nvPr>
            <p:custDataLst>
              <p:tags r:id="rId21"/>
            </p:custDataLst>
          </p:nvPr>
        </p:nvSpPr>
        <p:spPr>
          <a:xfrm>
            <a:off x="2434919" y="203795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1</a:t>
            </a:r>
          </a:p>
        </p:txBody>
      </p:sp>
      <p:sp>
        <p:nvSpPr>
          <p:cNvPr id="23" name="Freeform 22"/>
          <p:cNvSpPr/>
          <p:nvPr>
            <p:custDataLst>
              <p:tags r:id="rId22"/>
            </p:custDataLst>
          </p:nvPr>
        </p:nvSpPr>
        <p:spPr>
          <a:xfrm>
            <a:off x="4270544" y="32723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3</a:t>
            </a:r>
          </a:p>
        </p:txBody>
      </p:sp>
      <p:sp>
        <p:nvSpPr>
          <p:cNvPr id="24" name="Freeform 23"/>
          <p:cNvSpPr/>
          <p:nvPr>
            <p:custDataLst>
              <p:tags r:id="rId23"/>
            </p:custDataLst>
          </p:nvPr>
        </p:nvSpPr>
        <p:spPr>
          <a:xfrm>
            <a:off x="4270544" y="374867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5</a:t>
            </a:r>
          </a:p>
        </p:txBody>
      </p:sp>
      <p:sp>
        <p:nvSpPr>
          <p:cNvPr id="25" name="Freeform 24"/>
          <p:cNvSpPr/>
          <p:nvPr>
            <p:custDataLst>
              <p:tags r:id="rId24"/>
            </p:custDataLst>
          </p:nvPr>
        </p:nvSpPr>
        <p:spPr>
          <a:xfrm>
            <a:off x="4270544" y="203795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7</a:t>
            </a:r>
          </a:p>
        </p:txBody>
      </p:sp>
      <p:sp>
        <p:nvSpPr>
          <p:cNvPr id="26" name="Freeform 25"/>
          <p:cNvSpPr/>
          <p:nvPr>
            <p:custDataLst>
              <p:tags r:id="rId25"/>
            </p:custDataLst>
          </p:nvPr>
        </p:nvSpPr>
        <p:spPr>
          <a:xfrm>
            <a:off x="1298521" y="1227287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3</a:t>
            </a:r>
          </a:p>
        </p:txBody>
      </p:sp>
      <p:sp>
        <p:nvSpPr>
          <p:cNvPr id="27" name="Freeform 26"/>
          <p:cNvSpPr/>
          <p:nvPr>
            <p:custDataLst>
              <p:tags r:id="rId26"/>
            </p:custDataLst>
          </p:nvPr>
        </p:nvSpPr>
        <p:spPr>
          <a:xfrm>
            <a:off x="1298521" y="292331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9</a:t>
            </a:r>
          </a:p>
        </p:txBody>
      </p:sp>
      <p:sp>
        <p:nvSpPr>
          <p:cNvPr id="28" name="Freeform 27"/>
          <p:cNvSpPr/>
          <p:nvPr>
            <p:custDataLst>
              <p:tags r:id="rId27"/>
            </p:custDataLst>
          </p:nvPr>
        </p:nvSpPr>
        <p:spPr>
          <a:xfrm>
            <a:off x="5186766" y="1227287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2</a:t>
            </a:r>
          </a:p>
        </p:txBody>
      </p:sp>
      <p:sp>
        <p:nvSpPr>
          <p:cNvPr id="29" name="Freeform 28"/>
          <p:cNvSpPr/>
          <p:nvPr>
            <p:custDataLst>
              <p:tags r:id="rId28"/>
            </p:custDataLst>
          </p:nvPr>
        </p:nvSpPr>
        <p:spPr>
          <a:xfrm>
            <a:off x="5186766" y="292331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4</a:t>
            </a:r>
          </a:p>
        </p:txBody>
      </p:sp>
      <p:sp>
        <p:nvSpPr>
          <p:cNvPr id="30" name="Freeform 29"/>
          <p:cNvSpPr/>
          <p:nvPr>
            <p:custDataLst>
              <p:tags r:id="rId29"/>
            </p:custDataLst>
          </p:nvPr>
        </p:nvSpPr>
        <p:spPr>
          <a:xfrm>
            <a:off x="3238235" y="1227287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1</a:t>
            </a:r>
          </a:p>
        </p:txBody>
      </p:sp>
      <p:sp>
        <p:nvSpPr>
          <p:cNvPr id="31" name="Freeform 30"/>
          <p:cNvSpPr/>
          <p:nvPr>
            <p:custDataLst>
              <p:tags r:id="rId30"/>
            </p:custDataLst>
          </p:nvPr>
        </p:nvSpPr>
        <p:spPr>
          <a:xfrm>
            <a:off x="3238235" y="292331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4</a:t>
            </a:r>
          </a:p>
        </p:txBody>
      </p:sp>
      <p:cxnSp>
        <p:nvCxnSpPr>
          <p:cNvPr id="32" name="Straight Arrow Connector 31"/>
          <p:cNvCxnSpPr>
            <a:stCxn id="10" idx="10"/>
            <a:endCxn id="8" idx="3"/>
          </p:cNvCxnSpPr>
          <p:nvPr>
            <p:custDataLst>
              <p:tags r:id="rId31"/>
            </p:custDataLst>
          </p:nvPr>
        </p:nvCxnSpPr>
        <p:spPr>
          <a:xfrm>
            <a:off x="2076121" y="622350"/>
            <a:ext cx="1317634" cy="0"/>
          </a:xfrm>
          <a:prstGeom prst="straightConnector1">
            <a:avLst/>
          </a:prstGeom>
          <a:noFill/>
          <a:ln w="36720">
            <a:solidFill>
              <a:srgbClr val="008080"/>
            </a:solidFill>
            <a:custDash>
              <a:ds d="197000" sp="197000"/>
            </a:custDash>
          </a:ln>
        </p:spPr>
      </p:cxnSp>
      <p:cxnSp>
        <p:nvCxnSpPr>
          <p:cNvPr id="33" name="Straight Arrow Connector 32"/>
          <p:cNvCxnSpPr/>
          <p:nvPr>
            <p:custDataLst>
              <p:tags r:id="rId32"/>
            </p:custDataLst>
          </p:nvPr>
        </p:nvCxnSpPr>
        <p:spPr>
          <a:xfrm>
            <a:off x="4015834" y="622350"/>
            <a:ext cx="1326207" cy="0"/>
          </a:xfrm>
          <a:prstGeom prst="straightConnector1">
            <a:avLst/>
          </a:prstGeom>
          <a:noFill/>
          <a:ln w="36720">
            <a:solidFill>
              <a:srgbClr val="FF0000"/>
            </a:solidFill>
            <a:custDash>
              <a:ds d="197000" sp="197000"/>
            </a:custDash>
            <a:headEnd type="arrow"/>
          </a:ln>
        </p:spPr>
      </p:cxnSp>
      <p:cxnSp>
        <p:nvCxnSpPr>
          <p:cNvPr id="34" name="Straight Arrow Connector 33"/>
          <p:cNvCxnSpPr>
            <a:stCxn id="9" idx="10"/>
            <a:endCxn id="6" idx="6"/>
          </p:cNvCxnSpPr>
          <p:nvPr>
            <p:custDataLst>
              <p:tags r:id="rId33"/>
            </p:custDataLst>
          </p:nvPr>
        </p:nvCxnSpPr>
        <p:spPr>
          <a:xfrm>
            <a:off x="2076121" y="2333070"/>
            <a:ext cx="1317634" cy="0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35" name="Straight Arrow Connector 34"/>
          <p:cNvCxnSpPr>
            <a:endCxn id="5" idx="6"/>
          </p:cNvCxnSpPr>
          <p:nvPr>
            <p:custDataLst>
              <p:tags r:id="rId34"/>
            </p:custDataLst>
          </p:nvPr>
        </p:nvCxnSpPr>
        <p:spPr>
          <a:xfrm>
            <a:off x="4015834" y="2333070"/>
            <a:ext cx="1326207" cy="0"/>
          </a:xfrm>
          <a:prstGeom prst="straightConnector1">
            <a:avLst/>
          </a:prstGeom>
          <a:noFill/>
          <a:ln w="36720">
            <a:solidFill>
              <a:srgbClr val="FF0000"/>
            </a:solidFill>
            <a:custDash>
              <a:ds d="197000" sp="197000"/>
            </a:custDash>
            <a:headEnd type="arrow"/>
          </a:ln>
        </p:spPr>
      </p:cxnSp>
      <p:cxnSp>
        <p:nvCxnSpPr>
          <p:cNvPr id="36" name="Straight Arrow Connector 35"/>
          <p:cNvCxnSpPr>
            <a:stCxn id="7" idx="10"/>
            <a:endCxn id="4" idx="6"/>
          </p:cNvCxnSpPr>
          <p:nvPr>
            <p:custDataLst>
              <p:tags r:id="rId35"/>
            </p:custDataLst>
          </p:nvPr>
        </p:nvCxnSpPr>
        <p:spPr>
          <a:xfrm>
            <a:off x="2076121" y="4043790"/>
            <a:ext cx="1317634" cy="0"/>
          </a:xfrm>
          <a:prstGeom prst="straightConnector1">
            <a:avLst/>
          </a:prstGeom>
          <a:noFill/>
          <a:ln w="36720">
            <a:solidFill>
              <a:srgbClr val="FF0000"/>
            </a:solidFill>
            <a:custDash>
              <a:ds d="197000" sp="197000"/>
            </a:custDash>
            <a:tailEnd type="arrow"/>
          </a:ln>
        </p:spPr>
      </p:cxnSp>
      <p:cxnSp>
        <p:nvCxnSpPr>
          <p:cNvPr id="37" name="Straight Arrow Connector 36"/>
          <p:cNvCxnSpPr>
            <a:endCxn id="2" idx="6"/>
          </p:cNvCxnSpPr>
          <p:nvPr>
            <p:custDataLst>
              <p:tags r:id="rId36"/>
            </p:custDataLst>
          </p:nvPr>
        </p:nvCxnSpPr>
        <p:spPr>
          <a:xfrm>
            <a:off x="4015834" y="4043790"/>
            <a:ext cx="1326207" cy="0"/>
          </a:xfrm>
          <a:prstGeom prst="straightConnector1">
            <a:avLst/>
          </a:prstGeom>
          <a:noFill/>
          <a:ln w="36720">
            <a:solidFill>
              <a:srgbClr val="FF0000"/>
            </a:solidFill>
            <a:custDash>
              <a:ds d="197000" sp="197000"/>
            </a:custDash>
            <a:headEnd type="arrow"/>
          </a:ln>
        </p:spPr>
      </p:cxnSp>
      <p:cxnSp>
        <p:nvCxnSpPr>
          <p:cNvPr id="38" name="Straight Arrow Connector 37"/>
          <p:cNvCxnSpPr>
            <a:stCxn id="10" idx="8"/>
          </p:cNvCxnSpPr>
          <p:nvPr>
            <p:custDataLst>
              <p:tags r:id="rId37"/>
            </p:custDataLst>
          </p:nvPr>
        </p:nvCxnSpPr>
        <p:spPr>
          <a:xfrm>
            <a:off x="1765080" y="933390"/>
            <a:ext cx="0" cy="1088641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39" name="Straight Arrow Connector 38"/>
          <p:cNvCxnSpPr/>
          <p:nvPr>
            <p:custDataLst>
              <p:tags r:id="rId38"/>
            </p:custDataLst>
          </p:nvPr>
        </p:nvCxnSpPr>
        <p:spPr>
          <a:xfrm>
            <a:off x="1765080" y="2644111"/>
            <a:ext cx="0" cy="1088639"/>
          </a:xfrm>
          <a:prstGeom prst="straightConnector1">
            <a:avLst/>
          </a:prstGeom>
          <a:noFill/>
          <a:ln w="36720">
            <a:solidFill>
              <a:srgbClr val="008080"/>
            </a:solidFill>
            <a:custDash>
              <a:ds d="197000" sp="197000"/>
            </a:custDash>
          </a:ln>
        </p:spPr>
      </p:cxnSp>
      <p:cxnSp>
        <p:nvCxnSpPr>
          <p:cNvPr id="40" name="Straight Arrow Connector 39"/>
          <p:cNvCxnSpPr>
            <a:stCxn id="4" idx="4"/>
          </p:cNvCxnSpPr>
          <p:nvPr>
            <p:custDataLst>
              <p:tags r:id="rId39"/>
            </p:custDataLst>
          </p:nvPr>
        </p:nvCxnSpPr>
        <p:spPr>
          <a:xfrm flipV="1">
            <a:off x="3704795" y="2644111"/>
            <a:ext cx="0" cy="1088639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41" name="Straight Arrow Connector 40"/>
          <p:cNvCxnSpPr>
            <a:endCxn id="8" idx="8"/>
          </p:cNvCxnSpPr>
          <p:nvPr>
            <p:custDataLst>
              <p:tags r:id="rId40"/>
            </p:custDataLst>
          </p:nvPr>
        </p:nvCxnSpPr>
        <p:spPr>
          <a:xfrm flipV="1">
            <a:off x="3704795" y="933390"/>
            <a:ext cx="0" cy="1088641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42" name="Straight Arrow Connector 41"/>
          <p:cNvCxnSpPr>
            <a:stCxn id="3" idx="8"/>
          </p:cNvCxnSpPr>
          <p:nvPr>
            <p:custDataLst>
              <p:tags r:id="rId41"/>
            </p:custDataLst>
          </p:nvPr>
        </p:nvCxnSpPr>
        <p:spPr>
          <a:xfrm>
            <a:off x="5653080" y="933390"/>
            <a:ext cx="0" cy="1088641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cxnSp>
        <p:nvCxnSpPr>
          <p:cNvPr id="43" name="Straight Arrow Connector 42"/>
          <p:cNvCxnSpPr>
            <a:endCxn id="2" idx="4"/>
          </p:cNvCxnSpPr>
          <p:nvPr>
            <p:custDataLst>
              <p:tags r:id="rId42"/>
            </p:custDataLst>
          </p:nvPr>
        </p:nvCxnSpPr>
        <p:spPr>
          <a:xfrm>
            <a:off x="5653080" y="2644111"/>
            <a:ext cx="0" cy="1088639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sp>
        <p:nvSpPr>
          <p:cNvPr id="44" name="Straight Connector 43"/>
          <p:cNvSpPr/>
          <p:nvPr>
            <p:custDataLst>
              <p:tags r:id="rId43"/>
            </p:custDataLst>
          </p:nvPr>
        </p:nvSpPr>
        <p:spPr>
          <a:xfrm>
            <a:off x="6741720" y="311310"/>
            <a:ext cx="933120" cy="0"/>
          </a:xfrm>
          <a:prstGeom prst="line">
            <a:avLst/>
          </a:prstGeom>
          <a:noFill/>
          <a:ln w="54720">
            <a:solidFill>
              <a:srgbClr val="000000"/>
            </a:solidFill>
            <a:prstDash val="solid"/>
          </a:ln>
        </p:spPr>
        <p:txBody>
          <a:bodyPr vert="horz" wrap="none" lIns="79597" tIns="48983" rIns="79597" bIns="48983" anchor="ctr" compatLnSpc="0"/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5" name="Freeform 44"/>
          <p:cNvSpPr/>
          <p:nvPr>
            <p:custDataLst>
              <p:tags r:id="rId44"/>
            </p:custDataLst>
          </p:nvPr>
        </p:nvSpPr>
        <p:spPr>
          <a:xfrm>
            <a:off x="6897240" y="12444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G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10?</a:t>
            </a:r>
          </a:p>
        </p:txBody>
      </p:sp>
      <p:sp>
        <p:nvSpPr>
          <p:cNvPr id="46" name="Freeform 45"/>
          <p:cNvSpPr/>
          <p:nvPr>
            <p:custDataLst>
              <p:tags r:id="rId45"/>
            </p:custDataLst>
          </p:nvPr>
        </p:nvSpPr>
        <p:spPr>
          <a:xfrm>
            <a:off x="6897240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F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11?</a:t>
            </a:r>
          </a:p>
        </p:txBody>
      </p:sp>
      <p:sp>
        <p:nvSpPr>
          <p:cNvPr id="47" name="Freeform 46"/>
          <p:cNvSpPr/>
          <p:nvPr>
            <p:custDataLst>
              <p:tags r:id="rId46"/>
            </p:custDataLst>
          </p:nvPr>
        </p:nvSpPr>
        <p:spPr>
          <a:xfrm>
            <a:off x="6897240" y="4668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C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8?</a:t>
            </a:r>
          </a:p>
        </p:txBody>
      </p:sp>
      <p:sp>
        <p:nvSpPr>
          <p:cNvPr id="48" name="Freeform 47"/>
          <p:cNvSpPr/>
          <p:nvPr>
            <p:custDataLst>
              <p:tags r:id="rId47"/>
            </p:custDataLst>
          </p:nvPr>
        </p:nvSpPr>
        <p:spPr>
          <a:xfrm>
            <a:off x="3090062" y="3421710"/>
            <a:ext cx="1244160" cy="124416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noFill/>
          <a:ln w="54720">
            <a:solidFill>
              <a:srgbClr val="0000FF"/>
            </a:solidFill>
            <a:prstDash val="solid"/>
          </a:ln>
        </p:spPr>
        <p:txBody>
          <a:bodyPr vert="horz" wrap="none" lIns="79597" tIns="48983" rIns="79597" bIns="48983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9" name="Freeform 48"/>
          <p:cNvSpPr/>
          <p:nvPr>
            <p:custDataLst>
              <p:tags r:id="rId48"/>
            </p:custDataLst>
          </p:nvPr>
        </p:nvSpPr>
        <p:spPr>
          <a:xfrm>
            <a:off x="1298521" y="3577231"/>
            <a:ext cx="933119" cy="933119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noFill/>
          <a:ln w="54720">
            <a:solidFill>
              <a:srgbClr val="FF0000"/>
            </a:solidFill>
            <a:prstDash val="solid"/>
          </a:ln>
        </p:spPr>
        <p:txBody>
          <a:bodyPr vert="horz" wrap="none" lIns="79597" tIns="48983" rIns="79597" bIns="48983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0" name="Freeform 49"/>
          <p:cNvSpPr/>
          <p:nvPr>
            <p:custDataLst>
              <p:tags r:id="rId49"/>
            </p:custDataLst>
          </p:nvPr>
        </p:nvSpPr>
        <p:spPr>
          <a:xfrm>
            <a:off x="3393998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H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8</a:t>
            </a:r>
          </a:p>
        </p:txBody>
      </p:sp>
      <p:sp>
        <p:nvSpPr>
          <p:cNvPr id="51" name="Freeform 50"/>
          <p:cNvSpPr/>
          <p:nvPr>
            <p:custDataLst>
              <p:tags r:id="rId50"/>
            </p:custDataLst>
          </p:nvPr>
        </p:nvSpPr>
        <p:spPr>
          <a:xfrm>
            <a:off x="5187011" y="2923558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FF"/>
          </a:solidFill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7</a:t>
            </a:r>
          </a:p>
        </p:txBody>
      </p:sp>
      <p:sp>
        <p:nvSpPr>
          <p:cNvPr id="52" name="Freeform 51"/>
          <p:cNvSpPr/>
          <p:nvPr>
            <p:custDataLst>
              <p:tags r:id="rId51"/>
            </p:custDataLst>
          </p:nvPr>
        </p:nvSpPr>
        <p:spPr>
          <a:xfrm>
            <a:off x="6897240" y="27996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I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13?</a:t>
            </a:r>
          </a:p>
        </p:txBody>
      </p:sp>
      <p:sp>
        <p:nvSpPr>
          <p:cNvPr id="53" name="Freeform 52"/>
          <p:cNvSpPr/>
          <p:nvPr>
            <p:custDataLst>
              <p:tags r:id="rId52"/>
            </p:custDataLst>
          </p:nvPr>
        </p:nvSpPr>
        <p:spPr>
          <a:xfrm>
            <a:off x="5187011" y="122753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FF"/>
          </a:solidFill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3581828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/>
          <p:cNvSpPr/>
          <p:nvPr>
            <p:custDataLst>
              <p:tags r:id="rId1"/>
            </p:custDataLst>
          </p:nvPr>
        </p:nvSpPr>
        <p:spPr>
          <a:xfrm>
            <a:off x="5342040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I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3" name="Freeform 2"/>
          <p:cNvSpPr/>
          <p:nvPr>
            <p:custDataLst>
              <p:tags r:id="rId2"/>
            </p:custDataLst>
          </p:nvPr>
        </p:nvSpPr>
        <p:spPr>
          <a:xfrm>
            <a:off x="5342040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C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4" name="Freeform 3"/>
          <p:cNvSpPr/>
          <p:nvPr>
            <p:custDataLst>
              <p:tags r:id="rId3"/>
            </p:custDataLst>
          </p:nvPr>
        </p:nvSpPr>
        <p:spPr>
          <a:xfrm>
            <a:off x="3393755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H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5" name="Freeform 4"/>
          <p:cNvSpPr/>
          <p:nvPr>
            <p:custDataLst>
              <p:tags r:id="rId4"/>
            </p:custDataLst>
          </p:nvPr>
        </p:nvSpPr>
        <p:spPr>
          <a:xfrm>
            <a:off x="5342040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F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6" name="Freeform 5"/>
          <p:cNvSpPr/>
          <p:nvPr>
            <p:custDataLst>
              <p:tags r:id="rId5"/>
            </p:custDataLst>
          </p:nvPr>
        </p:nvSpPr>
        <p:spPr>
          <a:xfrm>
            <a:off x="3393755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E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7" name="Freeform 6"/>
          <p:cNvSpPr/>
          <p:nvPr>
            <p:custDataLst>
              <p:tags r:id="rId6"/>
            </p:custDataLst>
          </p:nvPr>
        </p:nvSpPr>
        <p:spPr>
          <a:xfrm>
            <a:off x="1454040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G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8" name="Freeform 7"/>
          <p:cNvSpPr/>
          <p:nvPr>
            <p:custDataLst>
              <p:tags r:id="rId7"/>
            </p:custDataLst>
          </p:nvPr>
        </p:nvSpPr>
        <p:spPr>
          <a:xfrm>
            <a:off x="3393755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B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9" name="Freeform 8"/>
          <p:cNvSpPr/>
          <p:nvPr>
            <p:custDataLst>
              <p:tags r:id="rId8"/>
            </p:custDataLst>
          </p:nvPr>
        </p:nvSpPr>
        <p:spPr>
          <a:xfrm>
            <a:off x="1454040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D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0" name="Freeform 9"/>
          <p:cNvSpPr/>
          <p:nvPr>
            <p:custDataLst>
              <p:tags r:id="rId9"/>
            </p:custDataLst>
          </p:nvPr>
        </p:nvSpPr>
        <p:spPr>
          <a:xfrm>
            <a:off x="1454040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A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1" name="Freeform 10"/>
          <p:cNvSpPr/>
          <p:nvPr>
            <p:custDataLst>
              <p:tags r:id="rId10"/>
            </p:custDataLst>
          </p:nvPr>
        </p:nvSpPr>
        <p:spPr>
          <a:xfrm>
            <a:off x="3393998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B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5</a:t>
            </a:r>
          </a:p>
        </p:txBody>
      </p:sp>
      <p:sp>
        <p:nvSpPr>
          <p:cNvPr id="12" name="Freeform 11"/>
          <p:cNvSpPr/>
          <p:nvPr>
            <p:custDataLst>
              <p:tags r:id="rId11"/>
            </p:custDataLst>
          </p:nvPr>
        </p:nvSpPr>
        <p:spPr>
          <a:xfrm>
            <a:off x="1454285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A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0</a:t>
            </a:r>
          </a:p>
        </p:txBody>
      </p:sp>
      <p:sp>
        <p:nvSpPr>
          <p:cNvPr id="13" name="Freeform 12"/>
          <p:cNvSpPr/>
          <p:nvPr>
            <p:custDataLst>
              <p:tags r:id="rId12"/>
            </p:custDataLst>
          </p:nvPr>
        </p:nvSpPr>
        <p:spPr>
          <a:xfrm>
            <a:off x="5342285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C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8?</a:t>
            </a:r>
          </a:p>
        </p:txBody>
      </p:sp>
      <p:sp>
        <p:nvSpPr>
          <p:cNvPr id="14" name="Freeform 13"/>
          <p:cNvSpPr/>
          <p:nvPr>
            <p:custDataLst>
              <p:tags r:id="rId13"/>
            </p:custDataLst>
          </p:nvPr>
        </p:nvSpPr>
        <p:spPr>
          <a:xfrm>
            <a:off x="1454285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D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3</a:t>
            </a:r>
          </a:p>
        </p:txBody>
      </p:sp>
      <p:sp>
        <p:nvSpPr>
          <p:cNvPr id="15" name="Freeform 14"/>
          <p:cNvSpPr/>
          <p:nvPr>
            <p:custDataLst>
              <p:tags r:id="rId14"/>
            </p:custDataLst>
          </p:nvPr>
        </p:nvSpPr>
        <p:spPr>
          <a:xfrm>
            <a:off x="3393998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E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4</a:t>
            </a:r>
          </a:p>
        </p:txBody>
      </p:sp>
      <p:sp>
        <p:nvSpPr>
          <p:cNvPr id="16" name="Freeform 15"/>
          <p:cNvSpPr/>
          <p:nvPr>
            <p:custDataLst>
              <p:tags r:id="rId15"/>
            </p:custDataLst>
          </p:nvPr>
        </p:nvSpPr>
        <p:spPr>
          <a:xfrm>
            <a:off x="3393998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H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8?</a:t>
            </a:r>
          </a:p>
        </p:txBody>
      </p:sp>
      <p:sp>
        <p:nvSpPr>
          <p:cNvPr id="17" name="Freeform 16"/>
          <p:cNvSpPr/>
          <p:nvPr>
            <p:custDataLst>
              <p:tags r:id="rId16"/>
            </p:custDataLst>
          </p:nvPr>
        </p:nvSpPr>
        <p:spPr>
          <a:xfrm>
            <a:off x="1454285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G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10?</a:t>
            </a:r>
          </a:p>
        </p:txBody>
      </p:sp>
      <p:sp>
        <p:nvSpPr>
          <p:cNvPr id="18" name="Freeform 17"/>
          <p:cNvSpPr/>
          <p:nvPr>
            <p:custDataLst>
              <p:tags r:id="rId17"/>
            </p:custDataLst>
          </p:nvPr>
        </p:nvSpPr>
        <p:spPr>
          <a:xfrm>
            <a:off x="5342285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F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11?</a:t>
            </a:r>
          </a:p>
        </p:txBody>
      </p:sp>
      <p:sp>
        <p:nvSpPr>
          <p:cNvPr id="19" name="Freeform 18"/>
          <p:cNvSpPr/>
          <p:nvPr>
            <p:custDataLst>
              <p:tags r:id="rId18"/>
            </p:custDataLst>
          </p:nvPr>
        </p:nvSpPr>
        <p:spPr>
          <a:xfrm>
            <a:off x="5342285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I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13?</a:t>
            </a:r>
          </a:p>
        </p:txBody>
      </p:sp>
      <p:sp>
        <p:nvSpPr>
          <p:cNvPr id="20" name="Freeform 19"/>
          <p:cNvSpPr/>
          <p:nvPr>
            <p:custDataLst>
              <p:tags r:id="rId19"/>
            </p:custDataLst>
          </p:nvPr>
        </p:nvSpPr>
        <p:spPr>
          <a:xfrm>
            <a:off x="2434919" y="32723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6</a:t>
            </a:r>
          </a:p>
        </p:txBody>
      </p:sp>
      <p:sp>
        <p:nvSpPr>
          <p:cNvPr id="21" name="Freeform 20"/>
          <p:cNvSpPr/>
          <p:nvPr>
            <p:custDataLst>
              <p:tags r:id="rId20"/>
            </p:custDataLst>
          </p:nvPr>
        </p:nvSpPr>
        <p:spPr>
          <a:xfrm>
            <a:off x="2434919" y="374867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2</a:t>
            </a:r>
          </a:p>
        </p:txBody>
      </p:sp>
      <p:sp>
        <p:nvSpPr>
          <p:cNvPr id="22" name="Freeform 21"/>
          <p:cNvSpPr/>
          <p:nvPr>
            <p:custDataLst>
              <p:tags r:id="rId21"/>
            </p:custDataLst>
          </p:nvPr>
        </p:nvSpPr>
        <p:spPr>
          <a:xfrm>
            <a:off x="2434919" y="203795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1</a:t>
            </a:r>
          </a:p>
        </p:txBody>
      </p:sp>
      <p:sp>
        <p:nvSpPr>
          <p:cNvPr id="23" name="Freeform 22"/>
          <p:cNvSpPr/>
          <p:nvPr>
            <p:custDataLst>
              <p:tags r:id="rId22"/>
            </p:custDataLst>
          </p:nvPr>
        </p:nvSpPr>
        <p:spPr>
          <a:xfrm>
            <a:off x="4270544" y="32723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3</a:t>
            </a:r>
          </a:p>
        </p:txBody>
      </p:sp>
      <p:sp>
        <p:nvSpPr>
          <p:cNvPr id="24" name="Freeform 23"/>
          <p:cNvSpPr/>
          <p:nvPr>
            <p:custDataLst>
              <p:tags r:id="rId23"/>
            </p:custDataLst>
          </p:nvPr>
        </p:nvSpPr>
        <p:spPr>
          <a:xfrm>
            <a:off x="4270544" y="374867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5</a:t>
            </a:r>
          </a:p>
        </p:txBody>
      </p:sp>
      <p:sp>
        <p:nvSpPr>
          <p:cNvPr id="25" name="Freeform 24"/>
          <p:cNvSpPr/>
          <p:nvPr>
            <p:custDataLst>
              <p:tags r:id="rId24"/>
            </p:custDataLst>
          </p:nvPr>
        </p:nvSpPr>
        <p:spPr>
          <a:xfrm>
            <a:off x="4270544" y="203795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7</a:t>
            </a:r>
          </a:p>
        </p:txBody>
      </p:sp>
      <p:sp>
        <p:nvSpPr>
          <p:cNvPr id="26" name="Freeform 25"/>
          <p:cNvSpPr/>
          <p:nvPr>
            <p:custDataLst>
              <p:tags r:id="rId25"/>
            </p:custDataLst>
          </p:nvPr>
        </p:nvSpPr>
        <p:spPr>
          <a:xfrm>
            <a:off x="1298521" y="1227287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3</a:t>
            </a:r>
          </a:p>
        </p:txBody>
      </p:sp>
      <p:sp>
        <p:nvSpPr>
          <p:cNvPr id="27" name="Freeform 26"/>
          <p:cNvSpPr/>
          <p:nvPr>
            <p:custDataLst>
              <p:tags r:id="rId26"/>
            </p:custDataLst>
          </p:nvPr>
        </p:nvSpPr>
        <p:spPr>
          <a:xfrm>
            <a:off x="1298521" y="292331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9</a:t>
            </a:r>
          </a:p>
        </p:txBody>
      </p:sp>
      <p:sp>
        <p:nvSpPr>
          <p:cNvPr id="28" name="Freeform 27"/>
          <p:cNvSpPr/>
          <p:nvPr>
            <p:custDataLst>
              <p:tags r:id="rId27"/>
            </p:custDataLst>
          </p:nvPr>
        </p:nvSpPr>
        <p:spPr>
          <a:xfrm>
            <a:off x="5186766" y="1227287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2</a:t>
            </a:r>
          </a:p>
        </p:txBody>
      </p:sp>
      <p:sp>
        <p:nvSpPr>
          <p:cNvPr id="29" name="Freeform 28"/>
          <p:cNvSpPr/>
          <p:nvPr>
            <p:custDataLst>
              <p:tags r:id="rId28"/>
            </p:custDataLst>
          </p:nvPr>
        </p:nvSpPr>
        <p:spPr>
          <a:xfrm>
            <a:off x="5186766" y="292331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4</a:t>
            </a:r>
          </a:p>
        </p:txBody>
      </p:sp>
      <p:sp>
        <p:nvSpPr>
          <p:cNvPr id="30" name="Freeform 29"/>
          <p:cNvSpPr/>
          <p:nvPr>
            <p:custDataLst>
              <p:tags r:id="rId29"/>
            </p:custDataLst>
          </p:nvPr>
        </p:nvSpPr>
        <p:spPr>
          <a:xfrm>
            <a:off x="3238235" y="1227287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1</a:t>
            </a:r>
          </a:p>
        </p:txBody>
      </p:sp>
      <p:sp>
        <p:nvSpPr>
          <p:cNvPr id="31" name="Freeform 30"/>
          <p:cNvSpPr/>
          <p:nvPr>
            <p:custDataLst>
              <p:tags r:id="rId30"/>
            </p:custDataLst>
          </p:nvPr>
        </p:nvSpPr>
        <p:spPr>
          <a:xfrm>
            <a:off x="3238235" y="292331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4</a:t>
            </a:r>
          </a:p>
        </p:txBody>
      </p:sp>
      <p:cxnSp>
        <p:nvCxnSpPr>
          <p:cNvPr id="32" name="Straight Arrow Connector 31"/>
          <p:cNvCxnSpPr>
            <a:stCxn id="10" idx="10"/>
            <a:endCxn id="8" idx="3"/>
          </p:cNvCxnSpPr>
          <p:nvPr>
            <p:custDataLst>
              <p:tags r:id="rId31"/>
            </p:custDataLst>
          </p:nvPr>
        </p:nvCxnSpPr>
        <p:spPr>
          <a:xfrm>
            <a:off x="2076121" y="622350"/>
            <a:ext cx="1317634" cy="0"/>
          </a:xfrm>
          <a:prstGeom prst="straightConnector1">
            <a:avLst/>
          </a:prstGeom>
          <a:noFill/>
          <a:ln w="36720">
            <a:solidFill>
              <a:srgbClr val="008080"/>
            </a:solidFill>
            <a:custDash>
              <a:ds d="197000" sp="197000"/>
            </a:custDash>
          </a:ln>
        </p:spPr>
      </p:cxnSp>
      <p:cxnSp>
        <p:nvCxnSpPr>
          <p:cNvPr id="33" name="Straight Arrow Connector 32"/>
          <p:cNvCxnSpPr/>
          <p:nvPr>
            <p:custDataLst>
              <p:tags r:id="rId32"/>
            </p:custDataLst>
          </p:nvPr>
        </p:nvCxnSpPr>
        <p:spPr>
          <a:xfrm>
            <a:off x="4015834" y="622350"/>
            <a:ext cx="1326207" cy="0"/>
          </a:xfrm>
          <a:prstGeom prst="straightConnector1">
            <a:avLst/>
          </a:prstGeom>
          <a:noFill/>
          <a:ln w="36720">
            <a:solidFill>
              <a:srgbClr val="FF0000"/>
            </a:solidFill>
            <a:custDash>
              <a:ds d="197000" sp="197000"/>
            </a:custDash>
            <a:headEnd type="arrow"/>
          </a:ln>
        </p:spPr>
      </p:cxnSp>
      <p:cxnSp>
        <p:nvCxnSpPr>
          <p:cNvPr id="34" name="Straight Arrow Connector 33"/>
          <p:cNvCxnSpPr>
            <a:stCxn id="9" idx="10"/>
            <a:endCxn id="6" idx="6"/>
          </p:cNvCxnSpPr>
          <p:nvPr>
            <p:custDataLst>
              <p:tags r:id="rId33"/>
            </p:custDataLst>
          </p:nvPr>
        </p:nvCxnSpPr>
        <p:spPr>
          <a:xfrm>
            <a:off x="2076121" y="2333070"/>
            <a:ext cx="1317634" cy="0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35" name="Straight Arrow Connector 34"/>
          <p:cNvCxnSpPr>
            <a:endCxn id="5" idx="6"/>
          </p:cNvCxnSpPr>
          <p:nvPr>
            <p:custDataLst>
              <p:tags r:id="rId34"/>
            </p:custDataLst>
          </p:nvPr>
        </p:nvCxnSpPr>
        <p:spPr>
          <a:xfrm>
            <a:off x="4015834" y="2333070"/>
            <a:ext cx="1326207" cy="0"/>
          </a:xfrm>
          <a:prstGeom prst="straightConnector1">
            <a:avLst/>
          </a:prstGeom>
          <a:noFill/>
          <a:ln w="36720">
            <a:solidFill>
              <a:srgbClr val="FF0000"/>
            </a:solidFill>
            <a:custDash>
              <a:ds d="197000" sp="197000"/>
            </a:custDash>
            <a:headEnd type="arrow"/>
          </a:ln>
        </p:spPr>
      </p:cxnSp>
      <p:cxnSp>
        <p:nvCxnSpPr>
          <p:cNvPr id="36" name="Straight Arrow Connector 35"/>
          <p:cNvCxnSpPr>
            <a:stCxn id="7" idx="10"/>
            <a:endCxn id="4" idx="6"/>
          </p:cNvCxnSpPr>
          <p:nvPr>
            <p:custDataLst>
              <p:tags r:id="rId35"/>
            </p:custDataLst>
          </p:nvPr>
        </p:nvCxnSpPr>
        <p:spPr>
          <a:xfrm>
            <a:off x="2076121" y="4043790"/>
            <a:ext cx="1317634" cy="0"/>
          </a:xfrm>
          <a:prstGeom prst="straightConnector1">
            <a:avLst/>
          </a:prstGeom>
          <a:noFill/>
          <a:ln w="36720">
            <a:solidFill>
              <a:srgbClr val="FF0000"/>
            </a:solidFill>
            <a:custDash>
              <a:ds d="197000" sp="197000"/>
            </a:custDash>
            <a:tailEnd type="arrow"/>
          </a:ln>
        </p:spPr>
      </p:cxnSp>
      <p:cxnSp>
        <p:nvCxnSpPr>
          <p:cNvPr id="37" name="Straight Arrow Connector 36"/>
          <p:cNvCxnSpPr>
            <a:endCxn id="2" idx="6"/>
          </p:cNvCxnSpPr>
          <p:nvPr>
            <p:custDataLst>
              <p:tags r:id="rId36"/>
            </p:custDataLst>
          </p:nvPr>
        </p:nvCxnSpPr>
        <p:spPr>
          <a:xfrm>
            <a:off x="4015834" y="4043790"/>
            <a:ext cx="1326207" cy="0"/>
          </a:xfrm>
          <a:prstGeom prst="straightConnector1">
            <a:avLst/>
          </a:prstGeom>
          <a:noFill/>
          <a:ln w="36720">
            <a:solidFill>
              <a:srgbClr val="FF0000"/>
            </a:solidFill>
            <a:custDash>
              <a:ds d="197000" sp="197000"/>
            </a:custDash>
            <a:headEnd type="arrow"/>
          </a:ln>
        </p:spPr>
      </p:cxnSp>
      <p:cxnSp>
        <p:nvCxnSpPr>
          <p:cNvPr id="38" name="Straight Arrow Connector 37"/>
          <p:cNvCxnSpPr>
            <a:stCxn id="10" idx="8"/>
          </p:cNvCxnSpPr>
          <p:nvPr>
            <p:custDataLst>
              <p:tags r:id="rId37"/>
            </p:custDataLst>
          </p:nvPr>
        </p:nvCxnSpPr>
        <p:spPr>
          <a:xfrm>
            <a:off x="1765080" y="933390"/>
            <a:ext cx="0" cy="1088641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39" name="Straight Arrow Connector 38"/>
          <p:cNvCxnSpPr/>
          <p:nvPr>
            <p:custDataLst>
              <p:tags r:id="rId38"/>
            </p:custDataLst>
          </p:nvPr>
        </p:nvCxnSpPr>
        <p:spPr>
          <a:xfrm>
            <a:off x="1765080" y="2644111"/>
            <a:ext cx="0" cy="1088639"/>
          </a:xfrm>
          <a:prstGeom prst="straightConnector1">
            <a:avLst/>
          </a:prstGeom>
          <a:noFill/>
          <a:ln w="36720">
            <a:solidFill>
              <a:srgbClr val="008080"/>
            </a:solidFill>
            <a:custDash>
              <a:ds d="197000" sp="197000"/>
            </a:custDash>
          </a:ln>
        </p:spPr>
      </p:cxnSp>
      <p:cxnSp>
        <p:nvCxnSpPr>
          <p:cNvPr id="40" name="Straight Arrow Connector 39"/>
          <p:cNvCxnSpPr>
            <a:stCxn id="4" idx="4"/>
          </p:cNvCxnSpPr>
          <p:nvPr>
            <p:custDataLst>
              <p:tags r:id="rId39"/>
            </p:custDataLst>
          </p:nvPr>
        </p:nvCxnSpPr>
        <p:spPr>
          <a:xfrm flipV="1">
            <a:off x="3704795" y="2644111"/>
            <a:ext cx="0" cy="1088639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41" name="Straight Arrow Connector 40"/>
          <p:cNvCxnSpPr>
            <a:endCxn id="8" idx="8"/>
          </p:cNvCxnSpPr>
          <p:nvPr>
            <p:custDataLst>
              <p:tags r:id="rId40"/>
            </p:custDataLst>
          </p:nvPr>
        </p:nvCxnSpPr>
        <p:spPr>
          <a:xfrm flipV="1">
            <a:off x="3704795" y="933390"/>
            <a:ext cx="0" cy="1088641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42" name="Straight Arrow Connector 41"/>
          <p:cNvCxnSpPr>
            <a:stCxn id="3" idx="8"/>
          </p:cNvCxnSpPr>
          <p:nvPr>
            <p:custDataLst>
              <p:tags r:id="rId41"/>
            </p:custDataLst>
          </p:nvPr>
        </p:nvCxnSpPr>
        <p:spPr>
          <a:xfrm>
            <a:off x="5653080" y="933390"/>
            <a:ext cx="0" cy="1088641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cxnSp>
        <p:nvCxnSpPr>
          <p:cNvPr id="43" name="Straight Arrow Connector 42"/>
          <p:cNvCxnSpPr>
            <a:endCxn id="2" idx="4"/>
          </p:cNvCxnSpPr>
          <p:nvPr>
            <p:custDataLst>
              <p:tags r:id="rId42"/>
            </p:custDataLst>
          </p:nvPr>
        </p:nvCxnSpPr>
        <p:spPr>
          <a:xfrm>
            <a:off x="5653080" y="2644111"/>
            <a:ext cx="0" cy="1088639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sp>
        <p:nvSpPr>
          <p:cNvPr id="44" name="Straight Connector 43"/>
          <p:cNvSpPr/>
          <p:nvPr>
            <p:custDataLst>
              <p:tags r:id="rId43"/>
            </p:custDataLst>
          </p:nvPr>
        </p:nvSpPr>
        <p:spPr>
          <a:xfrm>
            <a:off x="6741720" y="311310"/>
            <a:ext cx="933120" cy="0"/>
          </a:xfrm>
          <a:prstGeom prst="line">
            <a:avLst/>
          </a:prstGeom>
          <a:noFill/>
          <a:ln w="54720">
            <a:solidFill>
              <a:srgbClr val="000000"/>
            </a:solidFill>
            <a:prstDash val="solid"/>
          </a:ln>
        </p:spPr>
        <p:txBody>
          <a:bodyPr vert="horz" wrap="none" lIns="79597" tIns="48983" rIns="79597" bIns="48983" anchor="ctr" compatLnSpc="0"/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5" name="Freeform 44"/>
          <p:cNvSpPr/>
          <p:nvPr>
            <p:custDataLst>
              <p:tags r:id="rId44"/>
            </p:custDataLst>
          </p:nvPr>
        </p:nvSpPr>
        <p:spPr>
          <a:xfrm>
            <a:off x="6897240" y="12444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G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10?</a:t>
            </a:r>
          </a:p>
        </p:txBody>
      </p:sp>
      <p:sp>
        <p:nvSpPr>
          <p:cNvPr id="46" name="Freeform 45"/>
          <p:cNvSpPr/>
          <p:nvPr>
            <p:custDataLst>
              <p:tags r:id="rId45"/>
            </p:custDataLst>
          </p:nvPr>
        </p:nvSpPr>
        <p:spPr>
          <a:xfrm>
            <a:off x="6897240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F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11?</a:t>
            </a:r>
          </a:p>
        </p:txBody>
      </p:sp>
      <p:sp>
        <p:nvSpPr>
          <p:cNvPr id="47" name="Freeform 46"/>
          <p:cNvSpPr/>
          <p:nvPr>
            <p:custDataLst>
              <p:tags r:id="rId46"/>
            </p:custDataLst>
          </p:nvPr>
        </p:nvSpPr>
        <p:spPr>
          <a:xfrm>
            <a:off x="6897240" y="4668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C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8?</a:t>
            </a:r>
          </a:p>
        </p:txBody>
      </p:sp>
      <p:sp>
        <p:nvSpPr>
          <p:cNvPr id="48" name="Freeform 47"/>
          <p:cNvSpPr/>
          <p:nvPr>
            <p:custDataLst>
              <p:tags r:id="rId47"/>
            </p:custDataLst>
          </p:nvPr>
        </p:nvSpPr>
        <p:spPr>
          <a:xfrm>
            <a:off x="3090062" y="3421710"/>
            <a:ext cx="1244160" cy="124416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noFill/>
          <a:ln w="54720">
            <a:solidFill>
              <a:srgbClr val="0000FF"/>
            </a:solidFill>
            <a:prstDash val="solid"/>
          </a:ln>
        </p:spPr>
        <p:txBody>
          <a:bodyPr vert="horz" wrap="none" lIns="79597" tIns="48983" rIns="79597" bIns="48983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9" name="Freeform 48"/>
          <p:cNvSpPr/>
          <p:nvPr>
            <p:custDataLst>
              <p:tags r:id="rId48"/>
            </p:custDataLst>
          </p:nvPr>
        </p:nvSpPr>
        <p:spPr>
          <a:xfrm>
            <a:off x="3393998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H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8</a:t>
            </a:r>
          </a:p>
        </p:txBody>
      </p:sp>
      <p:sp>
        <p:nvSpPr>
          <p:cNvPr id="50" name="Freeform 49"/>
          <p:cNvSpPr/>
          <p:nvPr>
            <p:custDataLst>
              <p:tags r:id="rId49"/>
            </p:custDataLst>
          </p:nvPr>
        </p:nvSpPr>
        <p:spPr>
          <a:xfrm>
            <a:off x="5187011" y="2923558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FF"/>
          </a:solidFill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7</a:t>
            </a:r>
          </a:p>
        </p:txBody>
      </p:sp>
      <p:sp>
        <p:nvSpPr>
          <p:cNvPr id="51" name="Freeform 50"/>
          <p:cNvSpPr/>
          <p:nvPr>
            <p:custDataLst>
              <p:tags r:id="rId50"/>
            </p:custDataLst>
          </p:nvPr>
        </p:nvSpPr>
        <p:spPr>
          <a:xfrm>
            <a:off x="6897240" y="27996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I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13?</a:t>
            </a:r>
          </a:p>
        </p:txBody>
      </p:sp>
      <p:sp>
        <p:nvSpPr>
          <p:cNvPr id="52" name="Freeform 51"/>
          <p:cNvSpPr/>
          <p:nvPr>
            <p:custDataLst>
              <p:tags r:id="rId51"/>
            </p:custDataLst>
          </p:nvPr>
        </p:nvSpPr>
        <p:spPr>
          <a:xfrm>
            <a:off x="5187011" y="122753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FF"/>
          </a:solidFill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60321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/>
          <p:cNvSpPr/>
          <p:nvPr>
            <p:custDataLst>
              <p:tags r:id="rId1"/>
            </p:custDataLst>
          </p:nvPr>
        </p:nvSpPr>
        <p:spPr>
          <a:xfrm>
            <a:off x="5342040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I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3" name="Freeform 2"/>
          <p:cNvSpPr/>
          <p:nvPr>
            <p:custDataLst>
              <p:tags r:id="rId2"/>
            </p:custDataLst>
          </p:nvPr>
        </p:nvSpPr>
        <p:spPr>
          <a:xfrm>
            <a:off x="5342040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C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4" name="Freeform 3"/>
          <p:cNvSpPr/>
          <p:nvPr>
            <p:custDataLst>
              <p:tags r:id="rId3"/>
            </p:custDataLst>
          </p:nvPr>
        </p:nvSpPr>
        <p:spPr>
          <a:xfrm>
            <a:off x="3393755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H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5" name="Freeform 4"/>
          <p:cNvSpPr/>
          <p:nvPr>
            <p:custDataLst>
              <p:tags r:id="rId4"/>
            </p:custDataLst>
          </p:nvPr>
        </p:nvSpPr>
        <p:spPr>
          <a:xfrm>
            <a:off x="5342040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F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6" name="Freeform 5"/>
          <p:cNvSpPr/>
          <p:nvPr>
            <p:custDataLst>
              <p:tags r:id="rId5"/>
            </p:custDataLst>
          </p:nvPr>
        </p:nvSpPr>
        <p:spPr>
          <a:xfrm>
            <a:off x="3393755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E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7" name="Freeform 6"/>
          <p:cNvSpPr/>
          <p:nvPr>
            <p:custDataLst>
              <p:tags r:id="rId6"/>
            </p:custDataLst>
          </p:nvPr>
        </p:nvSpPr>
        <p:spPr>
          <a:xfrm>
            <a:off x="1454040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G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8" name="Freeform 7"/>
          <p:cNvSpPr/>
          <p:nvPr>
            <p:custDataLst>
              <p:tags r:id="rId7"/>
            </p:custDataLst>
          </p:nvPr>
        </p:nvSpPr>
        <p:spPr>
          <a:xfrm>
            <a:off x="3393755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B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9" name="Freeform 8"/>
          <p:cNvSpPr/>
          <p:nvPr>
            <p:custDataLst>
              <p:tags r:id="rId8"/>
            </p:custDataLst>
          </p:nvPr>
        </p:nvSpPr>
        <p:spPr>
          <a:xfrm>
            <a:off x="1454040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D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0" name="Freeform 9"/>
          <p:cNvSpPr/>
          <p:nvPr>
            <p:custDataLst>
              <p:tags r:id="rId9"/>
            </p:custDataLst>
          </p:nvPr>
        </p:nvSpPr>
        <p:spPr>
          <a:xfrm>
            <a:off x="1454040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A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1" name="Freeform 10"/>
          <p:cNvSpPr/>
          <p:nvPr>
            <p:custDataLst>
              <p:tags r:id="rId10"/>
            </p:custDataLst>
          </p:nvPr>
        </p:nvSpPr>
        <p:spPr>
          <a:xfrm>
            <a:off x="3393998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B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5</a:t>
            </a:r>
          </a:p>
        </p:txBody>
      </p:sp>
      <p:sp>
        <p:nvSpPr>
          <p:cNvPr id="12" name="Freeform 11"/>
          <p:cNvSpPr/>
          <p:nvPr>
            <p:custDataLst>
              <p:tags r:id="rId11"/>
            </p:custDataLst>
          </p:nvPr>
        </p:nvSpPr>
        <p:spPr>
          <a:xfrm>
            <a:off x="1454285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A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0</a:t>
            </a:r>
          </a:p>
        </p:txBody>
      </p:sp>
      <p:sp>
        <p:nvSpPr>
          <p:cNvPr id="13" name="Freeform 12"/>
          <p:cNvSpPr/>
          <p:nvPr>
            <p:custDataLst>
              <p:tags r:id="rId12"/>
            </p:custDataLst>
          </p:nvPr>
        </p:nvSpPr>
        <p:spPr>
          <a:xfrm>
            <a:off x="5342285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C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8?</a:t>
            </a:r>
          </a:p>
        </p:txBody>
      </p:sp>
      <p:sp>
        <p:nvSpPr>
          <p:cNvPr id="14" name="Freeform 13"/>
          <p:cNvSpPr/>
          <p:nvPr>
            <p:custDataLst>
              <p:tags r:id="rId13"/>
            </p:custDataLst>
          </p:nvPr>
        </p:nvSpPr>
        <p:spPr>
          <a:xfrm>
            <a:off x="1454285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D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3</a:t>
            </a:r>
          </a:p>
        </p:txBody>
      </p:sp>
      <p:sp>
        <p:nvSpPr>
          <p:cNvPr id="15" name="Freeform 14"/>
          <p:cNvSpPr/>
          <p:nvPr>
            <p:custDataLst>
              <p:tags r:id="rId14"/>
            </p:custDataLst>
          </p:nvPr>
        </p:nvSpPr>
        <p:spPr>
          <a:xfrm>
            <a:off x="3393998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E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4</a:t>
            </a:r>
          </a:p>
        </p:txBody>
      </p:sp>
      <p:sp>
        <p:nvSpPr>
          <p:cNvPr id="16" name="Freeform 15"/>
          <p:cNvSpPr/>
          <p:nvPr>
            <p:custDataLst>
              <p:tags r:id="rId15"/>
            </p:custDataLst>
          </p:nvPr>
        </p:nvSpPr>
        <p:spPr>
          <a:xfrm>
            <a:off x="3393998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H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8</a:t>
            </a:r>
          </a:p>
        </p:txBody>
      </p:sp>
      <p:sp>
        <p:nvSpPr>
          <p:cNvPr id="17" name="Freeform 16"/>
          <p:cNvSpPr/>
          <p:nvPr>
            <p:custDataLst>
              <p:tags r:id="rId16"/>
            </p:custDataLst>
          </p:nvPr>
        </p:nvSpPr>
        <p:spPr>
          <a:xfrm>
            <a:off x="1454285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G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10?</a:t>
            </a:r>
          </a:p>
        </p:txBody>
      </p:sp>
      <p:sp>
        <p:nvSpPr>
          <p:cNvPr id="18" name="Freeform 17"/>
          <p:cNvSpPr/>
          <p:nvPr>
            <p:custDataLst>
              <p:tags r:id="rId17"/>
            </p:custDataLst>
          </p:nvPr>
        </p:nvSpPr>
        <p:spPr>
          <a:xfrm>
            <a:off x="5342285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F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11?</a:t>
            </a:r>
          </a:p>
        </p:txBody>
      </p:sp>
      <p:sp>
        <p:nvSpPr>
          <p:cNvPr id="19" name="Freeform 18"/>
          <p:cNvSpPr/>
          <p:nvPr>
            <p:custDataLst>
              <p:tags r:id="rId18"/>
            </p:custDataLst>
          </p:nvPr>
        </p:nvSpPr>
        <p:spPr>
          <a:xfrm>
            <a:off x="5342285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I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13?</a:t>
            </a:r>
          </a:p>
        </p:txBody>
      </p:sp>
      <p:sp>
        <p:nvSpPr>
          <p:cNvPr id="20" name="Freeform 19"/>
          <p:cNvSpPr/>
          <p:nvPr>
            <p:custDataLst>
              <p:tags r:id="rId19"/>
            </p:custDataLst>
          </p:nvPr>
        </p:nvSpPr>
        <p:spPr>
          <a:xfrm>
            <a:off x="2434919" y="32723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6</a:t>
            </a:r>
          </a:p>
        </p:txBody>
      </p:sp>
      <p:sp>
        <p:nvSpPr>
          <p:cNvPr id="21" name="Freeform 20"/>
          <p:cNvSpPr/>
          <p:nvPr>
            <p:custDataLst>
              <p:tags r:id="rId20"/>
            </p:custDataLst>
          </p:nvPr>
        </p:nvSpPr>
        <p:spPr>
          <a:xfrm>
            <a:off x="2434919" y="374867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2</a:t>
            </a:r>
          </a:p>
        </p:txBody>
      </p:sp>
      <p:sp>
        <p:nvSpPr>
          <p:cNvPr id="22" name="Freeform 21"/>
          <p:cNvSpPr/>
          <p:nvPr>
            <p:custDataLst>
              <p:tags r:id="rId21"/>
            </p:custDataLst>
          </p:nvPr>
        </p:nvSpPr>
        <p:spPr>
          <a:xfrm>
            <a:off x="2434919" y="203795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1</a:t>
            </a:r>
          </a:p>
        </p:txBody>
      </p:sp>
      <p:sp>
        <p:nvSpPr>
          <p:cNvPr id="23" name="Freeform 22"/>
          <p:cNvSpPr/>
          <p:nvPr>
            <p:custDataLst>
              <p:tags r:id="rId22"/>
            </p:custDataLst>
          </p:nvPr>
        </p:nvSpPr>
        <p:spPr>
          <a:xfrm>
            <a:off x="4270544" y="32723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3</a:t>
            </a:r>
          </a:p>
        </p:txBody>
      </p:sp>
      <p:sp>
        <p:nvSpPr>
          <p:cNvPr id="24" name="Freeform 23"/>
          <p:cNvSpPr/>
          <p:nvPr>
            <p:custDataLst>
              <p:tags r:id="rId23"/>
            </p:custDataLst>
          </p:nvPr>
        </p:nvSpPr>
        <p:spPr>
          <a:xfrm>
            <a:off x="4270544" y="374867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5</a:t>
            </a:r>
          </a:p>
        </p:txBody>
      </p:sp>
      <p:sp>
        <p:nvSpPr>
          <p:cNvPr id="25" name="Freeform 24"/>
          <p:cNvSpPr/>
          <p:nvPr>
            <p:custDataLst>
              <p:tags r:id="rId24"/>
            </p:custDataLst>
          </p:nvPr>
        </p:nvSpPr>
        <p:spPr>
          <a:xfrm>
            <a:off x="4270544" y="203795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7</a:t>
            </a:r>
          </a:p>
        </p:txBody>
      </p:sp>
      <p:sp>
        <p:nvSpPr>
          <p:cNvPr id="26" name="Freeform 25"/>
          <p:cNvSpPr/>
          <p:nvPr>
            <p:custDataLst>
              <p:tags r:id="rId25"/>
            </p:custDataLst>
          </p:nvPr>
        </p:nvSpPr>
        <p:spPr>
          <a:xfrm>
            <a:off x="1298521" y="1227287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3</a:t>
            </a:r>
          </a:p>
        </p:txBody>
      </p:sp>
      <p:sp>
        <p:nvSpPr>
          <p:cNvPr id="27" name="Freeform 26"/>
          <p:cNvSpPr/>
          <p:nvPr>
            <p:custDataLst>
              <p:tags r:id="rId26"/>
            </p:custDataLst>
          </p:nvPr>
        </p:nvSpPr>
        <p:spPr>
          <a:xfrm>
            <a:off x="1298521" y="292331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9</a:t>
            </a:r>
          </a:p>
        </p:txBody>
      </p:sp>
      <p:sp>
        <p:nvSpPr>
          <p:cNvPr id="28" name="Freeform 27"/>
          <p:cNvSpPr/>
          <p:nvPr>
            <p:custDataLst>
              <p:tags r:id="rId27"/>
            </p:custDataLst>
          </p:nvPr>
        </p:nvSpPr>
        <p:spPr>
          <a:xfrm>
            <a:off x="5186766" y="1227287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2</a:t>
            </a:r>
          </a:p>
        </p:txBody>
      </p:sp>
      <p:sp>
        <p:nvSpPr>
          <p:cNvPr id="29" name="Freeform 28"/>
          <p:cNvSpPr/>
          <p:nvPr>
            <p:custDataLst>
              <p:tags r:id="rId28"/>
            </p:custDataLst>
          </p:nvPr>
        </p:nvSpPr>
        <p:spPr>
          <a:xfrm>
            <a:off x="5186766" y="292331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4</a:t>
            </a:r>
          </a:p>
        </p:txBody>
      </p:sp>
      <p:sp>
        <p:nvSpPr>
          <p:cNvPr id="30" name="Freeform 29"/>
          <p:cNvSpPr/>
          <p:nvPr>
            <p:custDataLst>
              <p:tags r:id="rId29"/>
            </p:custDataLst>
          </p:nvPr>
        </p:nvSpPr>
        <p:spPr>
          <a:xfrm>
            <a:off x="3238235" y="1227287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1</a:t>
            </a:r>
          </a:p>
        </p:txBody>
      </p:sp>
      <p:sp>
        <p:nvSpPr>
          <p:cNvPr id="31" name="Freeform 30"/>
          <p:cNvSpPr/>
          <p:nvPr>
            <p:custDataLst>
              <p:tags r:id="rId30"/>
            </p:custDataLst>
          </p:nvPr>
        </p:nvSpPr>
        <p:spPr>
          <a:xfrm>
            <a:off x="3238235" y="292331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4</a:t>
            </a:r>
          </a:p>
        </p:txBody>
      </p:sp>
      <p:cxnSp>
        <p:nvCxnSpPr>
          <p:cNvPr id="32" name="Straight Arrow Connector 31"/>
          <p:cNvCxnSpPr>
            <a:stCxn id="10" idx="10"/>
            <a:endCxn id="8" idx="3"/>
          </p:cNvCxnSpPr>
          <p:nvPr>
            <p:custDataLst>
              <p:tags r:id="rId31"/>
            </p:custDataLst>
          </p:nvPr>
        </p:nvCxnSpPr>
        <p:spPr>
          <a:xfrm>
            <a:off x="2076121" y="622350"/>
            <a:ext cx="1317634" cy="0"/>
          </a:xfrm>
          <a:prstGeom prst="straightConnector1">
            <a:avLst/>
          </a:prstGeom>
          <a:noFill/>
          <a:ln w="36720">
            <a:solidFill>
              <a:srgbClr val="008080"/>
            </a:solidFill>
            <a:custDash>
              <a:ds d="197000" sp="197000"/>
            </a:custDash>
          </a:ln>
        </p:spPr>
      </p:cxnSp>
      <p:cxnSp>
        <p:nvCxnSpPr>
          <p:cNvPr id="33" name="Straight Arrow Connector 32"/>
          <p:cNvCxnSpPr/>
          <p:nvPr>
            <p:custDataLst>
              <p:tags r:id="rId32"/>
            </p:custDataLst>
          </p:nvPr>
        </p:nvCxnSpPr>
        <p:spPr>
          <a:xfrm>
            <a:off x="4015834" y="622350"/>
            <a:ext cx="1326207" cy="0"/>
          </a:xfrm>
          <a:prstGeom prst="straightConnector1">
            <a:avLst/>
          </a:prstGeom>
          <a:noFill/>
          <a:ln w="36720">
            <a:solidFill>
              <a:srgbClr val="FF0000"/>
            </a:solidFill>
            <a:custDash>
              <a:ds d="197000" sp="197000"/>
            </a:custDash>
            <a:headEnd type="arrow"/>
          </a:ln>
        </p:spPr>
      </p:cxnSp>
      <p:cxnSp>
        <p:nvCxnSpPr>
          <p:cNvPr id="34" name="Straight Arrow Connector 33"/>
          <p:cNvCxnSpPr>
            <a:stCxn id="9" idx="10"/>
            <a:endCxn id="6" idx="6"/>
          </p:cNvCxnSpPr>
          <p:nvPr>
            <p:custDataLst>
              <p:tags r:id="rId33"/>
            </p:custDataLst>
          </p:nvPr>
        </p:nvCxnSpPr>
        <p:spPr>
          <a:xfrm>
            <a:off x="2076121" y="2333070"/>
            <a:ext cx="1317634" cy="0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35" name="Straight Arrow Connector 34"/>
          <p:cNvCxnSpPr>
            <a:endCxn id="5" idx="6"/>
          </p:cNvCxnSpPr>
          <p:nvPr>
            <p:custDataLst>
              <p:tags r:id="rId34"/>
            </p:custDataLst>
          </p:nvPr>
        </p:nvCxnSpPr>
        <p:spPr>
          <a:xfrm>
            <a:off x="4015834" y="2333070"/>
            <a:ext cx="1326207" cy="0"/>
          </a:xfrm>
          <a:prstGeom prst="straightConnector1">
            <a:avLst/>
          </a:prstGeom>
          <a:noFill/>
          <a:ln w="36720">
            <a:solidFill>
              <a:srgbClr val="FF0000"/>
            </a:solidFill>
            <a:custDash>
              <a:ds d="197000" sp="197000"/>
            </a:custDash>
            <a:headEnd type="arrow"/>
          </a:ln>
        </p:spPr>
      </p:cxnSp>
      <p:cxnSp>
        <p:nvCxnSpPr>
          <p:cNvPr id="36" name="Straight Arrow Connector 35"/>
          <p:cNvCxnSpPr>
            <a:stCxn id="7" idx="10"/>
            <a:endCxn id="4" idx="6"/>
          </p:cNvCxnSpPr>
          <p:nvPr>
            <p:custDataLst>
              <p:tags r:id="rId35"/>
            </p:custDataLst>
          </p:nvPr>
        </p:nvCxnSpPr>
        <p:spPr>
          <a:xfrm>
            <a:off x="2076121" y="4043790"/>
            <a:ext cx="1317634" cy="0"/>
          </a:xfrm>
          <a:prstGeom prst="straightConnector1">
            <a:avLst/>
          </a:prstGeom>
          <a:noFill/>
          <a:ln w="36720">
            <a:solidFill>
              <a:srgbClr val="FF0000"/>
            </a:solidFill>
            <a:custDash>
              <a:ds d="197000" sp="197000"/>
            </a:custDash>
            <a:tailEnd type="arrow"/>
          </a:ln>
        </p:spPr>
      </p:cxnSp>
      <p:cxnSp>
        <p:nvCxnSpPr>
          <p:cNvPr id="37" name="Straight Arrow Connector 36"/>
          <p:cNvCxnSpPr>
            <a:endCxn id="2" idx="6"/>
          </p:cNvCxnSpPr>
          <p:nvPr>
            <p:custDataLst>
              <p:tags r:id="rId36"/>
            </p:custDataLst>
          </p:nvPr>
        </p:nvCxnSpPr>
        <p:spPr>
          <a:xfrm>
            <a:off x="4015834" y="4043790"/>
            <a:ext cx="1326207" cy="0"/>
          </a:xfrm>
          <a:prstGeom prst="straightConnector1">
            <a:avLst/>
          </a:prstGeom>
          <a:noFill/>
          <a:ln w="36720">
            <a:solidFill>
              <a:srgbClr val="FF0000"/>
            </a:solidFill>
            <a:custDash>
              <a:ds d="197000" sp="197000"/>
            </a:custDash>
            <a:headEnd type="arrow"/>
          </a:ln>
        </p:spPr>
      </p:cxnSp>
      <p:cxnSp>
        <p:nvCxnSpPr>
          <p:cNvPr id="38" name="Straight Arrow Connector 37"/>
          <p:cNvCxnSpPr>
            <a:stCxn id="10" idx="8"/>
          </p:cNvCxnSpPr>
          <p:nvPr>
            <p:custDataLst>
              <p:tags r:id="rId37"/>
            </p:custDataLst>
          </p:nvPr>
        </p:nvCxnSpPr>
        <p:spPr>
          <a:xfrm>
            <a:off x="1765080" y="933390"/>
            <a:ext cx="0" cy="1088641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39" name="Straight Arrow Connector 38"/>
          <p:cNvCxnSpPr/>
          <p:nvPr>
            <p:custDataLst>
              <p:tags r:id="rId38"/>
            </p:custDataLst>
          </p:nvPr>
        </p:nvCxnSpPr>
        <p:spPr>
          <a:xfrm>
            <a:off x="1765080" y="2644111"/>
            <a:ext cx="0" cy="1088639"/>
          </a:xfrm>
          <a:prstGeom prst="straightConnector1">
            <a:avLst/>
          </a:prstGeom>
          <a:noFill/>
          <a:ln w="36720">
            <a:solidFill>
              <a:srgbClr val="008080"/>
            </a:solidFill>
            <a:custDash>
              <a:ds d="197000" sp="197000"/>
            </a:custDash>
          </a:ln>
        </p:spPr>
      </p:cxnSp>
      <p:cxnSp>
        <p:nvCxnSpPr>
          <p:cNvPr id="40" name="Straight Arrow Connector 39"/>
          <p:cNvCxnSpPr>
            <a:stCxn id="4" idx="4"/>
          </p:cNvCxnSpPr>
          <p:nvPr>
            <p:custDataLst>
              <p:tags r:id="rId39"/>
            </p:custDataLst>
          </p:nvPr>
        </p:nvCxnSpPr>
        <p:spPr>
          <a:xfrm flipV="1">
            <a:off x="3704795" y="2644111"/>
            <a:ext cx="0" cy="1088639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41" name="Straight Arrow Connector 40"/>
          <p:cNvCxnSpPr>
            <a:endCxn id="8" idx="8"/>
          </p:cNvCxnSpPr>
          <p:nvPr>
            <p:custDataLst>
              <p:tags r:id="rId40"/>
            </p:custDataLst>
          </p:nvPr>
        </p:nvCxnSpPr>
        <p:spPr>
          <a:xfrm flipV="1">
            <a:off x="3704795" y="933390"/>
            <a:ext cx="0" cy="1088641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42" name="Straight Arrow Connector 41"/>
          <p:cNvCxnSpPr>
            <a:stCxn id="3" idx="8"/>
          </p:cNvCxnSpPr>
          <p:nvPr>
            <p:custDataLst>
              <p:tags r:id="rId41"/>
            </p:custDataLst>
          </p:nvPr>
        </p:nvCxnSpPr>
        <p:spPr>
          <a:xfrm>
            <a:off x="5653080" y="933390"/>
            <a:ext cx="0" cy="1088641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cxnSp>
        <p:nvCxnSpPr>
          <p:cNvPr id="43" name="Straight Arrow Connector 42"/>
          <p:cNvCxnSpPr>
            <a:endCxn id="2" idx="4"/>
          </p:cNvCxnSpPr>
          <p:nvPr>
            <p:custDataLst>
              <p:tags r:id="rId42"/>
            </p:custDataLst>
          </p:nvPr>
        </p:nvCxnSpPr>
        <p:spPr>
          <a:xfrm>
            <a:off x="5653080" y="2644111"/>
            <a:ext cx="0" cy="1088639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sp>
        <p:nvSpPr>
          <p:cNvPr id="44" name="Straight Connector 43"/>
          <p:cNvSpPr/>
          <p:nvPr>
            <p:custDataLst>
              <p:tags r:id="rId43"/>
            </p:custDataLst>
          </p:nvPr>
        </p:nvSpPr>
        <p:spPr>
          <a:xfrm>
            <a:off x="6741720" y="311310"/>
            <a:ext cx="933120" cy="0"/>
          </a:xfrm>
          <a:prstGeom prst="line">
            <a:avLst/>
          </a:prstGeom>
          <a:noFill/>
          <a:ln w="54720">
            <a:solidFill>
              <a:srgbClr val="000000"/>
            </a:solidFill>
            <a:prstDash val="solid"/>
          </a:ln>
        </p:spPr>
        <p:txBody>
          <a:bodyPr vert="horz" wrap="none" lIns="79597" tIns="48983" rIns="79597" bIns="48983" anchor="ctr" compatLnSpc="0"/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5" name="Freeform 44"/>
          <p:cNvSpPr/>
          <p:nvPr>
            <p:custDataLst>
              <p:tags r:id="rId44"/>
            </p:custDataLst>
          </p:nvPr>
        </p:nvSpPr>
        <p:spPr>
          <a:xfrm>
            <a:off x="6897240" y="12444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G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10?</a:t>
            </a:r>
          </a:p>
        </p:txBody>
      </p:sp>
      <p:sp>
        <p:nvSpPr>
          <p:cNvPr id="46" name="Freeform 45"/>
          <p:cNvSpPr/>
          <p:nvPr>
            <p:custDataLst>
              <p:tags r:id="rId45"/>
            </p:custDataLst>
          </p:nvPr>
        </p:nvSpPr>
        <p:spPr>
          <a:xfrm>
            <a:off x="6897240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F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11?</a:t>
            </a:r>
          </a:p>
        </p:txBody>
      </p:sp>
      <p:sp>
        <p:nvSpPr>
          <p:cNvPr id="47" name="Freeform 46"/>
          <p:cNvSpPr/>
          <p:nvPr>
            <p:custDataLst>
              <p:tags r:id="rId46"/>
            </p:custDataLst>
          </p:nvPr>
        </p:nvSpPr>
        <p:spPr>
          <a:xfrm>
            <a:off x="6897240" y="4668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C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8?</a:t>
            </a:r>
          </a:p>
        </p:txBody>
      </p:sp>
      <p:sp>
        <p:nvSpPr>
          <p:cNvPr id="48" name="Freeform 47"/>
          <p:cNvSpPr/>
          <p:nvPr>
            <p:custDataLst>
              <p:tags r:id="rId47"/>
            </p:custDataLst>
          </p:nvPr>
        </p:nvSpPr>
        <p:spPr>
          <a:xfrm>
            <a:off x="5187011" y="2923558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FF"/>
          </a:solidFill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7</a:t>
            </a:r>
          </a:p>
        </p:txBody>
      </p:sp>
      <p:sp>
        <p:nvSpPr>
          <p:cNvPr id="49" name="Freeform 48"/>
          <p:cNvSpPr/>
          <p:nvPr>
            <p:custDataLst>
              <p:tags r:id="rId48"/>
            </p:custDataLst>
          </p:nvPr>
        </p:nvSpPr>
        <p:spPr>
          <a:xfrm>
            <a:off x="6897240" y="27996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I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13?</a:t>
            </a:r>
          </a:p>
        </p:txBody>
      </p:sp>
      <p:sp>
        <p:nvSpPr>
          <p:cNvPr id="50" name="Freeform 49"/>
          <p:cNvSpPr/>
          <p:nvPr>
            <p:custDataLst>
              <p:tags r:id="rId49"/>
            </p:custDataLst>
          </p:nvPr>
        </p:nvSpPr>
        <p:spPr>
          <a:xfrm>
            <a:off x="5187011" y="122753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FF"/>
          </a:solidFill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917640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/>
          <p:cNvSpPr/>
          <p:nvPr>
            <p:custDataLst>
              <p:tags r:id="rId1"/>
            </p:custDataLst>
          </p:nvPr>
        </p:nvSpPr>
        <p:spPr>
          <a:xfrm>
            <a:off x="5342040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I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3" name="Freeform 2"/>
          <p:cNvSpPr/>
          <p:nvPr>
            <p:custDataLst>
              <p:tags r:id="rId2"/>
            </p:custDataLst>
          </p:nvPr>
        </p:nvSpPr>
        <p:spPr>
          <a:xfrm>
            <a:off x="5342040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C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4" name="Freeform 3"/>
          <p:cNvSpPr/>
          <p:nvPr>
            <p:custDataLst>
              <p:tags r:id="rId3"/>
            </p:custDataLst>
          </p:nvPr>
        </p:nvSpPr>
        <p:spPr>
          <a:xfrm>
            <a:off x="3393755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H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5" name="Freeform 4"/>
          <p:cNvSpPr/>
          <p:nvPr>
            <p:custDataLst>
              <p:tags r:id="rId4"/>
            </p:custDataLst>
          </p:nvPr>
        </p:nvSpPr>
        <p:spPr>
          <a:xfrm>
            <a:off x="5342040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F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6" name="Freeform 5"/>
          <p:cNvSpPr/>
          <p:nvPr>
            <p:custDataLst>
              <p:tags r:id="rId5"/>
            </p:custDataLst>
          </p:nvPr>
        </p:nvSpPr>
        <p:spPr>
          <a:xfrm>
            <a:off x="3393755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E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7" name="Freeform 6"/>
          <p:cNvSpPr/>
          <p:nvPr>
            <p:custDataLst>
              <p:tags r:id="rId6"/>
            </p:custDataLst>
          </p:nvPr>
        </p:nvSpPr>
        <p:spPr>
          <a:xfrm>
            <a:off x="1454040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G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8" name="Freeform 7"/>
          <p:cNvSpPr/>
          <p:nvPr>
            <p:custDataLst>
              <p:tags r:id="rId7"/>
            </p:custDataLst>
          </p:nvPr>
        </p:nvSpPr>
        <p:spPr>
          <a:xfrm>
            <a:off x="3393755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B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9" name="Freeform 8"/>
          <p:cNvSpPr/>
          <p:nvPr>
            <p:custDataLst>
              <p:tags r:id="rId8"/>
            </p:custDataLst>
          </p:nvPr>
        </p:nvSpPr>
        <p:spPr>
          <a:xfrm>
            <a:off x="1454040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D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0" name="Freeform 9"/>
          <p:cNvSpPr/>
          <p:nvPr>
            <p:custDataLst>
              <p:tags r:id="rId9"/>
            </p:custDataLst>
          </p:nvPr>
        </p:nvSpPr>
        <p:spPr>
          <a:xfrm>
            <a:off x="1454040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A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1" name="Freeform 10"/>
          <p:cNvSpPr/>
          <p:nvPr>
            <p:custDataLst>
              <p:tags r:id="rId10"/>
            </p:custDataLst>
          </p:nvPr>
        </p:nvSpPr>
        <p:spPr>
          <a:xfrm>
            <a:off x="3393998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B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5</a:t>
            </a:r>
          </a:p>
        </p:txBody>
      </p:sp>
      <p:sp>
        <p:nvSpPr>
          <p:cNvPr id="12" name="Freeform 11"/>
          <p:cNvSpPr/>
          <p:nvPr>
            <p:custDataLst>
              <p:tags r:id="rId11"/>
            </p:custDataLst>
          </p:nvPr>
        </p:nvSpPr>
        <p:spPr>
          <a:xfrm>
            <a:off x="1454285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A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0</a:t>
            </a:r>
          </a:p>
        </p:txBody>
      </p:sp>
      <p:sp>
        <p:nvSpPr>
          <p:cNvPr id="13" name="Freeform 12"/>
          <p:cNvSpPr/>
          <p:nvPr>
            <p:custDataLst>
              <p:tags r:id="rId12"/>
            </p:custDataLst>
          </p:nvPr>
        </p:nvSpPr>
        <p:spPr>
          <a:xfrm>
            <a:off x="5342285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C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8?</a:t>
            </a:r>
          </a:p>
        </p:txBody>
      </p:sp>
      <p:sp>
        <p:nvSpPr>
          <p:cNvPr id="14" name="Freeform 13"/>
          <p:cNvSpPr/>
          <p:nvPr>
            <p:custDataLst>
              <p:tags r:id="rId13"/>
            </p:custDataLst>
          </p:nvPr>
        </p:nvSpPr>
        <p:spPr>
          <a:xfrm>
            <a:off x="1454285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D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3</a:t>
            </a:r>
          </a:p>
        </p:txBody>
      </p:sp>
      <p:sp>
        <p:nvSpPr>
          <p:cNvPr id="15" name="Freeform 14"/>
          <p:cNvSpPr/>
          <p:nvPr>
            <p:custDataLst>
              <p:tags r:id="rId14"/>
            </p:custDataLst>
          </p:nvPr>
        </p:nvSpPr>
        <p:spPr>
          <a:xfrm>
            <a:off x="3393998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E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4</a:t>
            </a:r>
          </a:p>
        </p:txBody>
      </p:sp>
      <p:sp>
        <p:nvSpPr>
          <p:cNvPr id="16" name="Freeform 15"/>
          <p:cNvSpPr/>
          <p:nvPr>
            <p:custDataLst>
              <p:tags r:id="rId15"/>
            </p:custDataLst>
          </p:nvPr>
        </p:nvSpPr>
        <p:spPr>
          <a:xfrm>
            <a:off x="3393998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H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8</a:t>
            </a:r>
          </a:p>
        </p:txBody>
      </p:sp>
      <p:sp>
        <p:nvSpPr>
          <p:cNvPr id="17" name="Freeform 16"/>
          <p:cNvSpPr/>
          <p:nvPr>
            <p:custDataLst>
              <p:tags r:id="rId16"/>
            </p:custDataLst>
          </p:nvPr>
        </p:nvSpPr>
        <p:spPr>
          <a:xfrm>
            <a:off x="1454285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G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10?</a:t>
            </a:r>
          </a:p>
        </p:txBody>
      </p:sp>
      <p:sp>
        <p:nvSpPr>
          <p:cNvPr id="18" name="Freeform 17"/>
          <p:cNvSpPr/>
          <p:nvPr>
            <p:custDataLst>
              <p:tags r:id="rId17"/>
            </p:custDataLst>
          </p:nvPr>
        </p:nvSpPr>
        <p:spPr>
          <a:xfrm>
            <a:off x="5342285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F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11?</a:t>
            </a:r>
          </a:p>
        </p:txBody>
      </p:sp>
      <p:sp>
        <p:nvSpPr>
          <p:cNvPr id="19" name="Freeform 18"/>
          <p:cNvSpPr/>
          <p:nvPr>
            <p:custDataLst>
              <p:tags r:id="rId18"/>
            </p:custDataLst>
          </p:nvPr>
        </p:nvSpPr>
        <p:spPr>
          <a:xfrm>
            <a:off x="5342285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I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13?</a:t>
            </a:r>
          </a:p>
        </p:txBody>
      </p:sp>
      <p:sp>
        <p:nvSpPr>
          <p:cNvPr id="20" name="Freeform 19"/>
          <p:cNvSpPr/>
          <p:nvPr>
            <p:custDataLst>
              <p:tags r:id="rId19"/>
            </p:custDataLst>
          </p:nvPr>
        </p:nvSpPr>
        <p:spPr>
          <a:xfrm>
            <a:off x="2434919" y="32723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6</a:t>
            </a:r>
          </a:p>
        </p:txBody>
      </p:sp>
      <p:sp>
        <p:nvSpPr>
          <p:cNvPr id="21" name="Freeform 20"/>
          <p:cNvSpPr/>
          <p:nvPr>
            <p:custDataLst>
              <p:tags r:id="rId20"/>
            </p:custDataLst>
          </p:nvPr>
        </p:nvSpPr>
        <p:spPr>
          <a:xfrm>
            <a:off x="2434919" y="374867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2</a:t>
            </a:r>
          </a:p>
        </p:txBody>
      </p:sp>
      <p:sp>
        <p:nvSpPr>
          <p:cNvPr id="22" name="Freeform 21"/>
          <p:cNvSpPr/>
          <p:nvPr>
            <p:custDataLst>
              <p:tags r:id="rId21"/>
            </p:custDataLst>
          </p:nvPr>
        </p:nvSpPr>
        <p:spPr>
          <a:xfrm>
            <a:off x="2434919" y="203795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1</a:t>
            </a:r>
          </a:p>
        </p:txBody>
      </p:sp>
      <p:sp>
        <p:nvSpPr>
          <p:cNvPr id="23" name="Freeform 22"/>
          <p:cNvSpPr/>
          <p:nvPr>
            <p:custDataLst>
              <p:tags r:id="rId22"/>
            </p:custDataLst>
          </p:nvPr>
        </p:nvSpPr>
        <p:spPr>
          <a:xfrm>
            <a:off x="4270544" y="32723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3</a:t>
            </a:r>
          </a:p>
        </p:txBody>
      </p:sp>
      <p:sp>
        <p:nvSpPr>
          <p:cNvPr id="24" name="Freeform 23"/>
          <p:cNvSpPr/>
          <p:nvPr>
            <p:custDataLst>
              <p:tags r:id="rId23"/>
            </p:custDataLst>
          </p:nvPr>
        </p:nvSpPr>
        <p:spPr>
          <a:xfrm>
            <a:off x="4270544" y="374867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5</a:t>
            </a:r>
          </a:p>
        </p:txBody>
      </p:sp>
      <p:sp>
        <p:nvSpPr>
          <p:cNvPr id="25" name="Freeform 24"/>
          <p:cNvSpPr/>
          <p:nvPr>
            <p:custDataLst>
              <p:tags r:id="rId24"/>
            </p:custDataLst>
          </p:nvPr>
        </p:nvSpPr>
        <p:spPr>
          <a:xfrm>
            <a:off x="4270544" y="203795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7</a:t>
            </a:r>
          </a:p>
        </p:txBody>
      </p:sp>
      <p:sp>
        <p:nvSpPr>
          <p:cNvPr id="26" name="Freeform 25"/>
          <p:cNvSpPr/>
          <p:nvPr>
            <p:custDataLst>
              <p:tags r:id="rId25"/>
            </p:custDataLst>
          </p:nvPr>
        </p:nvSpPr>
        <p:spPr>
          <a:xfrm>
            <a:off x="1298521" y="1227287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3</a:t>
            </a:r>
          </a:p>
        </p:txBody>
      </p:sp>
      <p:sp>
        <p:nvSpPr>
          <p:cNvPr id="27" name="Freeform 26"/>
          <p:cNvSpPr/>
          <p:nvPr>
            <p:custDataLst>
              <p:tags r:id="rId26"/>
            </p:custDataLst>
          </p:nvPr>
        </p:nvSpPr>
        <p:spPr>
          <a:xfrm>
            <a:off x="1298521" y="292331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9</a:t>
            </a:r>
          </a:p>
        </p:txBody>
      </p:sp>
      <p:sp>
        <p:nvSpPr>
          <p:cNvPr id="28" name="Freeform 27"/>
          <p:cNvSpPr/>
          <p:nvPr>
            <p:custDataLst>
              <p:tags r:id="rId27"/>
            </p:custDataLst>
          </p:nvPr>
        </p:nvSpPr>
        <p:spPr>
          <a:xfrm>
            <a:off x="5186766" y="1227287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1</a:t>
            </a:r>
          </a:p>
        </p:txBody>
      </p:sp>
      <p:sp>
        <p:nvSpPr>
          <p:cNvPr id="29" name="Freeform 28"/>
          <p:cNvSpPr/>
          <p:nvPr>
            <p:custDataLst>
              <p:tags r:id="rId28"/>
            </p:custDataLst>
          </p:nvPr>
        </p:nvSpPr>
        <p:spPr>
          <a:xfrm>
            <a:off x="5186766" y="292331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4</a:t>
            </a:r>
          </a:p>
        </p:txBody>
      </p:sp>
      <p:sp>
        <p:nvSpPr>
          <p:cNvPr id="30" name="Freeform 29"/>
          <p:cNvSpPr/>
          <p:nvPr>
            <p:custDataLst>
              <p:tags r:id="rId29"/>
            </p:custDataLst>
          </p:nvPr>
        </p:nvSpPr>
        <p:spPr>
          <a:xfrm>
            <a:off x="3238235" y="1227287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1</a:t>
            </a:r>
          </a:p>
        </p:txBody>
      </p:sp>
      <p:sp>
        <p:nvSpPr>
          <p:cNvPr id="31" name="Freeform 30"/>
          <p:cNvSpPr/>
          <p:nvPr>
            <p:custDataLst>
              <p:tags r:id="rId30"/>
            </p:custDataLst>
          </p:nvPr>
        </p:nvSpPr>
        <p:spPr>
          <a:xfrm>
            <a:off x="3238235" y="292331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4</a:t>
            </a:r>
          </a:p>
        </p:txBody>
      </p:sp>
      <p:cxnSp>
        <p:nvCxnSpPr>
          <p:cNvPr id="32" name="Straight Arrow Connector 31"/>
          <p:cNvCxnSpPr>
            <a:stCxn id="10" idx="10"/>
            <a:endCxn id="8" idx="3"/>
          </p:cNvCxnSpPr>
          <p:nvPr>
            <p:custDataLst>
              <p:tags r:id="rId31"/>
            </p:custDataLst>
          </p:nvPr>
        </p:nvCxnSpPr>
        <p:spPr>
          <a:xfrm>
            <a:off x="2076121" y="622350"/>
            <a:ext cx="1317634" cy="0"/>
          </a:xfrm>
          <a:prstGeom prst="straightConnector1">
            <a:avLst/>
          </a:prstGeom>
          <a:noFill/>
          <a:ln w="36720">
            <a:solidFill>
              <a:srgbClr val="008080"/>
            </a:solidFill>
            <a:custDash>
              <a:ds d="197000" sp="197000"/>
            </a:custDash>
          </a:ln>
        </p:spPr>
      </p:cxnSp>
      <p:cxnSp>
        <p:nvCxnSpPr>
          <p:cNvPr id="33" name="Straight Arrow Connector 32"/>
          <p:cNvCxnSpPr/>
          <p:nvPr>
            <p:custDataLst>
              <p:tags r:id="rId32"/>
            </p:custDataLst>
          </p:nvPr>
        </p:nvCxnSpPr>
        <p:spPr>
          <a:xfrm>
            <a:off x="4015834" y="622350"/>
            <a:ext cx="1326207" cy="0"/>
          </a:xfrm>
          <a:prstGeom prst="straightConnector1">
            <a:avLst/>
          </a:prstGeom>
          <a:noFill/>
          <a:ln w="36720">
            <a:solidFill>
              <a:srgbClr val="FF0000"/>
            </a:solidFill>
            <a:custDash>
              <a:ds d="197000" sp="197000"/>
            </a:custDash>
            <a:headEnd type="arrow"/>
          </a:ln>
        </p:spPr>
      </p:cxnSp>
      <p:cxnSp>
        <p:nvCxnSpPr>
          <p:cNvPr id="34" name="Straight Arrow Connector 33"/>
          <p:cNvCxnSpPr>
            <a:stCxn id="9" idx="10"/>
            <a:endCxn id="6" idx="6"/>
          </p:cNvCxnSpPr>
          <p:nvPr>
            <p:custDataLst>
              <p:tags r:id="rId33"/>
            </p:custDataLst>
          </p:nvPr>
        </p:nvCxnSpPr>
        <p:spPr>
          <a:xfrm>
            <a:off x="2076121" y="2333070"/>
            <a:ext cx="1317634" cy="0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35" name="Straight Arrow Connector 34"/>
          <p:cNvCxnSpPr>
            <a:endCxn id="5" idx="6"/>
          </p:cNvCxnSpPr>
          <p:nvPr>
            <p:custDataLst>
              <p:tags r:id="rId34"/>
            </p:custDataLst>
          </p:nvPr>
        </p:nvCxnSpPr>
        <p:spPr>
          <a:xfrm>
            <a:off x="4015834" y="2333070"/>
            <a:ext cx="1326207" cy="0"/>
          </a:xfrm>
          <a:prstGeom prst="straightConnector1">
            <a:avLst/>
          </a:prstGeom>
          <a:noFill/>
          <a:ln w="36720">
            <a:solidFill>
              <a:srgbClr val="FF0000"/>
            </a:solidFill>
            <a:custDash>
              <a:ds d="197000" sp="197000"/>
            </a:custDash>
            <a:headEnd type="arrow"/>
          </a:ln>
        </p:spPr>
      </p:cxnSp>
      <p:cxnSp>
        <p:nvCxnSpPr>
          <p:cNvPr id="36" name="Straight Arrow Connector 35"/>
          <p:cNvCxnSpPr>
            <a:stCxn id="7" idx="10"/>
            <a:endCxn id="4" idx="6"/>
          </p:cNvCxnSpPr>
          <p:nvPr>
            <p:custDataLst>
              <p:tags r:id="rId35"/>
            </p:custDataLst>
          </p:nvPr>
        </p:nvCxnSpPr>
        <p:spPr>
          <a:xfrm>
            <a:off x="2076121" y="4043790"/>
            <a:ext cx="1317634" cy="0"/>
          </a:xfrm>
          <a:prstGeom prst="straightConnector1">
            <a:avLst/>
          </a:prstGeom>
          <a:noFill/>
          <a:ln w="36720">
            <a:solidFill>
              <a:srgbClr val="FF0000"/>
            </a:solidFill>
            <a:custDash>
              <a:ds d="197000" sp="197000"/>
            </a:custDash>
            <a:tailEnd type="arrow"/>
          </a:ln>
        </p:spPr>
      </p:cxnSp>
      <p:cxnSp>
        <p:nvCxnSpPr>
          <p:cNvPr id="37" name="Straight Arrow Connector 36"/>
          <p:cNvCxnSpPr>
            <a:endCxn id="2" idx="6"/>
          </p:cNvCxnSpPr>
          <p:nvPr>
            <p:custDataLst>
              <p:tags r:id="rId36"/>
            </p:custDataLst>
          </p:nvPr>
        </p:nvCxnSpPr>
        <p:spPr>
          <a:xfrm>
            <a:off x="4015834" y="4043790"/>
            <a:ext cx="1326207" cy="0"/>
          </a:xfrm>
          <a:prstGeom prst="straightConnector1">
            <a:avLst/>
          </a:prstGeom>
          <a:noFill/>
          <a:ln w="36720">
            <a:solidFill>
              <a:srgbClr val="FF0000"/>
            </a:solidFill>
            <a:custDash>
              <a:ds d="197000" sp="197000"/>
            </a:custDash>
            <a:headEnd type="arrow"/>
          </a:ln>
        </p:spPr>
      </p:cxnSp>
      <p:cxnSp>
        <p:nvCxnSpPr>
          <p:cNvPr id="38" name="Straight Arrow Connector 37"/>
          <p:cNvCxnSpPr>
            <a:stCxn id="10" idx="8"/>
          </p:cNvCxnSpPr>
          <p:nvPr>
            <p:custDataLst>
              <p:tags r:id="rId37"/>
            </p:custDataLst>
          </p:nvPr>
        </p:nvCxnSpPr>
        <p:spPr>
          <a:xfrm>
            <a:off x="1765080" y="933390"/>
            <a:ext cx="0" cy="1088641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39" name="Straight Arrow Connector 38"/>
          <p:cNvCxnSpPr/>
          <p:nvPr>
            <p:custDataLst>
              <p:tags r:id="rId38"/>
            </p:custDataLst>
          </p:nvPr>
        </p:nvCxnSpPr>
        <p:spPr>
          <a:xfrm>
            <a:off x="1765080" y="2644111"/>
            <a:ext cx="0" cy="1088639"/>
          </a:xfrm>
          <a:prstGeom prst="straightConnector1">
            <a:avLst/>
          </a:prstGeom>
          <a:noFill/>
          <a:ln w="36720">
            <a:solidFill>
              <a:srgbClr val="008080"/>
            </a:solidFill>
            <a:custDash>
              <a:ds d="197000" sp="197000"/>
            </a:custDash>
          </a:ln>
        </p:spPr>
      </p:cxnSp>
      <p:cxnSp>
        <p:nvCxnSpPr>
          <p:cNvPr id="40" name="Straight Arrow Connector 39"/>
          <p:cNvCxnSpPr>
            <a:stCxn id="4" idx="4"/>
          </p:cNvCxnSpPr>
          <p:nvPr>
            <p:custDataLst>
              <p:tags r:id="rId39"/>
            </p:custDataLst>
          </p:nvPr>
        </p:nvCxnSpPr>
        <p:spPr>
          <a:xfrm flipV="1">
            <a:off x="3704795" y="2644111"/>
            <a:ext cx="0" cy="1088639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41" name="Straight Arrow Connector 40"/>
          <p:cNvCxnSpPr>
            <a:endCxn id="8" idx="8"/>
          </p:cNvCxnSpPr>
          <p:nvPr>
            <p:custDataLst>
              <p:tags r:id="rId40"/>
            </p:custDataLst>
          </p:nvPr>
        </p:nvCxnSpPr>
        <p:spPr>
          <a:xfrm flipV="1">
            <a:off x="3704795" y="933390"/>
            <a:ext cx="0" cy="1088641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42" name="Straight Arrow Connector 41"/>
          <p:cNvCxnSpPr>
            <a:stCxn id="3" idx="8"/>
          </p:cNvCxnSpPr>
          <p:nvPr>
            <p:custDataLst>
              <p:tags r:id="rId41"/>
            </p:custDataLst>
          </p:nvPr>
        </p:nvCxnSpPr>
        <p:spPr>
          <a:xfrm>
            <a:off x="5653080" y="933390"/>
            <a:ext cx="0" cy="1088641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cxnSp>
        <p:nvCxnSpPr>
          <p:cNvPr id="43" name="Straight Arrow Connector 42"/>
          <p:cNvCxnSpPr>
            <a:endCxn id="2" idx="4"/>
          </p:cNvCxnSpPr>
          <p:nvPr>
            <p:custDataLst>
              <p:tags r:id="rId42"/>
            </p:custDataLst>
          </p:nvPr>
        </p:nvCxnSpPr>
        <p:spPr>
          <a:xfrm>
            <a:off x="5653080" y="2644111"/>
            <a:ext cx="0" cy="1088639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sp>
        <p:nvSpPr>
          <p:cNvPr id="44" name="Straight Connector 43"/>
          <p:cNvSpPr/>
          <p:nvPr>
            <p:custDataLst>
              <p:tags r:id="rId43"/>
            </p:custDataLst>
          </p:nvPr>
        </p:nvSpPr>
        <p:spPr>
          <a:xfrm>
            <a:off x="6741720" y="311310"/>
            <a:ext cx="933120" cy="0"/>
          </a:xfrm>
          <a:prstGeom prst="line">
            <a:avLst/>
          </a:prstGeom>
          <a:noFill/>
          <a:ln w="54720">
            <a:solidFill>
              <a:srgbClr val="000000"/>
            </a:solidFill>
            <a:prstDash val="solid"/>
          </a:ln>
        </p:spPr>
        <p:txBody>
          <a:bodyPr vert="horz" wrap="none" lIns="79597" tIns="48983" rIns="79597" bIns="48983" anchor="ctr" compatLnSpc="0"/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5" name="Freeform 44"/>
          <p:cNvSpPr/>
          <p:nvPr>
            <p:custDataLst>
              <p:tags r:id="rId44"/>
            </p:custDataLst>
          </p:nvPr>
        </p:nvSpPr>
        <p:spPr>
          <a:xfrm>
            <a:off x="6897240" y="12444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G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10?</a:t>
            </a:r>
          </a:p>
        </p:txBody>
      </p:sp>
      <p:sp>
        <p:nvSpPr>
          <p:cNvPr id="46" name="Freeform 45"/>
          <p:cNvSpPr/>
          <p:nvPr>
            <p:custDataLst>
              <p:tags r:id="rId45"/>
            </p:custDataLst>
          </p:nvPr>
        </p:nvSpPr>
        <p:spPr>
          <a:xfrm>
            <a:off x="6897240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F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11?</a:t>
            </a:r>
          </a:p>
        </p:txBody>
      </p:sp>
      <p:sp>
        <p:nvSpPr>
          <p:cNvPr id="47" name="Freeform 46"/>
          <p:cNvSpPr/>
          <p:nvPr>
            <p:custDataLst>
              <p:tags r:id="rId46"/>
            </p:custDataLst>
          </p:nvPr>
        </p:nvSpPr>
        <p:spPr>
          <a:xfrm>
            <a:off x="6897240" y="4668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C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8?</a:t>
            </a:r>
          </a:p>
        </p:txBody>
      </p:sp>
      <p:sp>
        <p:nvSpPr>
          <p:cNvPr id="48" name="Freeform 47"/>
          <p:cNvSpPr/>
          <p:nvPr>
            <p:custDataLst>
              <p:tags r:id="rId47"/>
            </p:custDataLst>
          </p:nvPr>
        </p:nvSpPr>
        <p:spPr>
          <a:xfrm>
            <a:off x="5031000" y="270"/>
            <a:ext cx="1244160" cy="124416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noFill/>
          <a:ln w="54720">
            <a:solidFill>
              <a:srgbClr val="0000FF"/>
            </a:solidFill>
            <a:prstDash val="solid"/>
          </a:ln>
        </p:spPr>
        <p:txBody>
          <a:bodyPr vert="horz" wrap="none" lIns="79597" tIns="48983" rIns="79597" bIns="48983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9" name="Freeform 48"/>
          <p:cNvSpPr/>
          <p:nvPr>
            <p:custDataLst>
              <p:tags r:id="rId48"/>
            </p:custDataLst>
          </p:nvPr>
        </p:nvSpPr>
        <p:spPr>
          <a:xfrm>
            <a:off x="5187011" y="2923558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FF"/>
          </a:solidFill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7</a:t>
            </a:r>
          </a:p>
        </p:txBody>
      </p:sp>
      <p:sp>
        <p:nvSpPr>
          <p:cNvPr id="50" name="Freeform 49"/>
          <p:cNvSpPr/>
          <p:nvPr>
            <p:custDataLst>
              <p:tags r:id="rId49"/>
            </p:custDataLst>
          </p:nvPr>
        </p:nvSpPr>
        <p:spPr>
          <a:xfrm>
            <a:off x="6897240" y="27996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I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13?</a:t>
            </a:r>
          </a:p>
        </p:txBody>
      </p:sp>
    </p:spTree>
    <p:extLst>
      <p:ext uri="{BB962C8B-B14F-4D97-AF65-F5344CB8AC3E}">
        <p14:creationId xmlns:p14="http://schemas.microsoft.com/office/powerpoint/2010/main" val="3338068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/>
          <p:cNvSpPr/>
          <p:nvPr>
            <p:custDataLst>
              <p:tags r:id="rId1"/>
            </p:custDataLst>
          </p:nvPr>
        </p:nvSpPr>
        <p:spPr>
          <a:xfrm>
            <a:off x="5342040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I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3" name="Freeform 2"/>
          <p:cNvSpPr/>
          <p:nvPr>
            <p:custDataLst>
              <p:tags r:id="rId2"/>
            </p:custDataLst>
          </p:nvPr>
        </p:nvSpPr>
        <p:spPr>
          <a:xfrm>
            <a:off x="5342040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C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4" name="Freeform 3"/>
          <p:cNvSpPr/>
          <p:nvPr>
            <p:custDataLst>
              <p:tags r:id="rId3"/>
            </p:custDataLst>
          </p:nvPr>
        </p:nvSpPr>
        <p:spPr>
          <a:xfrm>
            <a:off x="3393755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H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5" name="Freeform 4"/>
          <p:cNvSpPr/>
          <p:nvPr>
            <p:custDataLst>
              <p:tags r:id="rId4"/>
            </p:custDataLst>
          </p:nvPr>
        </p:nvSpPr>
        <p:spPr>
          <a:xfrm>
            <a:off x="5342040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F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6" name="Freeform 5"/>
          <p:cNvSpPr/>
          <p:nvPr>
            <p:custDataLst>
              <p:tags r:id="rId5"/>
            </p:custDataLst>
          </p:nvPr>
        </p:nvSpPr>
        <p:spPr>
          <a:xfrm>
            <a:off x="3393755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E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7" name="Freeform 6"/>
          <p:cNvSpPr/>
          <p:nvPr>
            <p:custDataLst>
              <p:tags r:id="rId6"/>
            </p:custDataLst>
          </p:nvPr>
        </p:nvSpPr>
        <p:spPr>
          <a:xfrm>
            <a:off x="1454040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G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8" name="Freeform 7"/>
          <p:cNvSpPr/>
          <p:nvPr>
            <p:custDataLst>
              <p:tags r:id="rId7"/>
            </p:custDataLst>
          </p:nvPr>
        </p:nvSpPr>
        <p:spPr>
          <a:xfrm>
            <a:off x="3393755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B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9" name="Freeform 8"/>
          <p:cNvSpPr/>
          <p:nvPr>
            <p:custDataLst>
              <p:tags r:id="rId8"/>
            </p:custDataLst>
          </p:nvPr>
        </p:nvSpPr>
        <p:spPr>
          <a:xfrm>
            <a:off x="1454040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D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0" name="Freeform 9"/>
          <p:cNvSpPr/>
          <p:nvPr>
            <p:custDataLst>
              <p:tags r:id="rId9"/>
            </p:custDataLst>
          </p:nvPr>
        </p:nvSpPr>
        <p:spPr>
          <a:xfrm>
            <a:off x="1454040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A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1" name="Freeform 10"/>
          <p:cNvSpPr/>
          <p:nvPr>
            <p:custDataLst>
              <p:tags r:id="rId10"/>
            </p:custDataLst>
          </p:nvPr>
        </p:nvSpPr>
        <p:spPr>
          <a:xfrm>
            <a:off x="3393998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B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5</a:t>
            </a:r>
          </a:p>
        </p:txBody>
      </p:sp>
      <p:sp>
        <p:nvSpPr>
          <p:cNvPr id="12" name="Freeform 11"/>
          <p:cNvSpPr/>
          <p:nvPr>
            <p:custDataLst>
              <p:tags r:id="rId11"/>
            </p:custDataLst>
          </p:nvPr>
        </p:nvSpPr>
        <p:spPr>
          <a:xfrm>
            <a:off x="1454285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A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0</a:t>
            </a:r>
          </a:p>
        </p:txBody>
      </p:sp>
      <p:sp>
        <p:nvSpPr>
          <p:cNvPr id="13" name="Freeform 12"/>
          <p:cNvSpPr/>
          <p:nvPr>
            <p:custDataLst>
              <p:tags r:id="rId12"/>
            </p:custDataLst>
          </p:nvPr>
        </p:nvSpPr>
        <p:spPr>
          <a:xfrm>
            <a:off x="5342285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C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8?</a:t>
            </a:r>
          </a:p>
        </p:txBody>
      </p:sp>
      <p:sp>
        <p:nvSpPr>
          <p:cNvPr id="14" name="Freeform 13"/>
          <p:cNvSpPr/>
          <p:nvPr>
            <p:custDataLst>
              <p:tags r:id="rId13"/>
            </p:custDataLst>
          </p:nvPr>
        </p:nvSpPr>
        <p:spPr>
          <a:xfrm>
            <a:off x="1454285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D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3</a:t>
            </a:r>
          </a:p>
        </p:txBody>
      </p:sp>
      <p:sp>
        <p:nvSpPr>
          <p:cNvPr id="15" name="Freeform 14"/>
          <p:cNvSpPr/>
          <p:nvPr>
            <p:custDataLst>
              <p:tags r:id="rId14"/>
            </p:custDataLst>
          </p:nvPr>
        </p:nvSpPr>
        <p:spPr>
          <a:xfrm>
            <a:off x="3393998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E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4</a:t>
            </a:r>
          </a:p>
        </p:txBody>
      </p:sp>
      <p:sp>
        <p:nvSpPr>
          <p:cNvPr id="16" name="Freeform 15"/>
          <p:cNvSpPr/>
          <p:nvPr>
            <p:custDataLst>
              <p:tags r:id="rId15"/>
            </p:custDataLst>
          </p:nvPr>
        </p:nvSpPr>
        <p:spPr>
          <a:xfrm>
            <a:off x="3393998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H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8</a:t>
            </a:r>
          </a:p>
        </p:txBody>
      </p:sp>
      <p:sp>
        <p:nvSpPr>
          <p:cNvPr id="17" name="Freeform 16"/>
          <p:cNvSpPr/>
          <p:nvPr>
            <p:custDataLst>
              <p:tags r:id="rId16"/>
            </p:custDataLst>
          </p:nvPr>
        </p:nvSpPr>
        <p:spPr>
          <a:xfrm>
            <a:off x="1454285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G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10?</a:t>
            </a:r>
          </a:p>
        </p:txBody>
      </p:sp>
      <p:sp>
        <p:nvSpPr>
          <p:cNvPr id="18" name="Freeform 17"/>
          <p:cNvSpPr/>
          <p:nvPr>
            <p:custDataLst>
              <p:tags r:id="rId17"/>
            </p:custDataLst>
          </p:nvPr>
        </p:nvSpPr>
        <p:spPr>
          <a:xfrm>
            <a:off x="5342285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F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11?</a:t>
            </a:r>
          </a:p>
        </p:txBody>
      </p:sp>
      <p:sp>
        <p:nvSpPr>
          <p:cNvPr id="19" name="Freeform 18"/>
          <p:cNvSpPr/>
          <p:nvPr>
            <p:custDataLst>
              <p:tags r:id="rId18"/>
            </p:custDataLst>
          </p:nvPr>
        </p:nvSpPr>
        <p:spPr>
          <a:xfrm>
            <a:off x="5342285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I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13?</a:t>
            </a:r>
          </a:p>
        </p:txBody>
      </p:sp>
      <p:sp>
        <p:nvSpPr>
          <p:cNvPr id="20" name="Freeform 19"/>
          <p:cNvSpPr/>
          <p:nvPr>
            <p:custDataLst>
              <p:tags r:id="rId19"/>
            </p:custDataLst>
          </p:nvPr>
        </p:nvSpPr>
        <p:spPr>
          <a:xfrm>
            <a:off x="2434919" y="32723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6</a:t>
            </a:r>
          </a:p>
        </p:txBody>
      </p:sp>
      <p:sp>
        <p:nvSpPr>
          <p:cNvPr id="21" name="Freeform 20"/>
          <p:cNvSpPr/>
          <p:nvPr>
            <p:custDataLst>
              <p:tags r:id="rId20"/>
            </p:custDataLst>
          </p:nvPr>
        </p:nvSpPr>
        <p:spPr>
          <a:xfrm>
            <a:off x="2434919" y="374867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2</a:t>
            </a:r>
          </a:p>
        </p:txBody>
      </p:sp>
      <p:sp>
        <p:nvSpPr>
          <p:cNvPr id="22" name="Freeform 21"/>
          <p:cNvSpPr/>
          <p:nvPr>
            <p:custDataLst>
              <p:tags r:id="rId21"/>
            </p:custDataLst>
          </p:nvPr>
        </p:nvSpPr>
        <p:spPr>
          <a:xfrm>
            <a:off x="2434919" y="203795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1</a:t>
            </a:r>
          </a:p>
        </p:txBody>
      </p:sp>
      <p:sp>
        <p:nvSpPr>
          <p:cNvPr id="23" name="Freeform 22"/>
          <p:cNvSpPr/>
          <p:nvPr>
            <p:custDataLst>
              <p:tags r:id="rId22"/>
            </p:custDataLst>
          </p:nvPr>
        </p:nvSpPr>
        <p:spPr>
          <a:xfrm>
            <a:off x="4270544" y="32723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3</a:t>
            </a:r>
          </a:p>
        </p:txBody>
      </p:sp>
      <p:sp>
        <p:nvSpPr>
          <p:cNvPr id="24" name="Freeform 23"/>
          <p:cNvSpPr/>
          <p:nvPr>
            <p:custDataLst>
              <p:tags r:id="rId23"/>
            </p:custDataLst>
          </p:nvPr>
        </p:nvSpPr>
        <p:spPr>
          <a:xfrm>
            <a:off x="4270544" y="374867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5</a:t>
            </a:r>
          </a:p>
        </p:txBody>
      </p:sp>
      <p:sp>
        <p:nvSpPr>
          <p:cNvPr id="25" name="Freeform 24"/>
          <p:cNvSpPr/>
          <p:nvPr>
            <p:custDataLst>
              <p:tags r:id="rId24"/>
            </p:custDataLst>
          </p:nvPr>
        </p:nvSpPr>
        <p:spPr>
          <a:xfrm>
            <a:off x="4270544" y="203795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7</a:t>
            </a:r>
          </a:p>
        </p:txBody>
      </p:sp>
      <p:sp>
        <p:nvSpPr>
          <p:cNvPr id="26" name="Freeform 25"/>
          <p:cNvSpPr/>
          <p:nvPr>
            <p:custDataLst>
              <p:tags r:id="rId25"/>
            </p:custDataLst>
          </p:nvPr>
        </p:nvSpPr>
        <p:spPr>
          <a:xfrm>
            <a:off x="1298521" y="1227287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3</a:t>
            </a:r>
          </a:p>
        </p:txBody>
      </p:sp>
      <p:sp>
        <p:nvSpPr>
          <p:cNvPr id="27" name="Freeform 26"/>
          <p:cNvSpPr/>
          <p:nvPr>
            <p:custDataLst>
              <p:tags r:id="rId26"/>
            </p:custDataLst>
          </p:nvPr>
        </p:nvSpPr>
        <p:spPr>
          <a:xfrm>
            <a:off x="1298521" y="292331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9</a:t>
            </a:r>
          </a:p>
        </p:txBody>
      </p:sp>
      <p:sp>
        <p:nvSpPr>
          <p:cNvPr id="28" name="Freeform 27"/>
          <p:cNvSpPr/>
          <p:nvPr>
            <p:custDataLst>
              <p:tags r:id="rId27"/>
            </p:custDataLst>
          </p:nvPr>
        </p:nvSpPr>
        <p:spPr>
          <a:xfrm>
            <a:off x="5186766" y="1227287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1</a:t>
            </a:r>
          </a:p>
        </p:txBody>
      </p:sp>
      <p:sp>
        <p:nvSpPr>
          <p:cNvPr id="29" name="Freeform 28"/>
          <p:cNvSpPr/>
          <p:nvPr>
            <p:custDataLst>
              <p:tags r:id="rId28"/>
            </p:custDataLst>
          </p:nvPr>
        </p:nvSpPr>
        <p:spPr>
          <a:xfrm>
            <a:off x="5186766" y="292331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4</a:t>
            </a:r>
          </a:p>
        </p:txBody>
      </p:sp>
      <p:sp>
        <p:nvSpPr>
          <p:cNvPr id="30" name="Freeform 29"/>
          <p:cNvSpPr/>
          <p:nvPr>
            <p:custDataLst>
              <p:tags r:id="rId29"/>
            </p:custDataLst>
          </p:nvPr>
        </p:nvSpPr>
        <p:spPr>
          <a:xfrm>
            <a:off x="3238235" y="1227287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1</a:t>
            </a:r>
          </a:p>
        </p:txBody>
      </p:sp>
      <p:sp>
        <p:nvSpPr>
          <p:cNvPr id="31" name="Freeform 30"/>
          <p:cNvSpPr/>
          <p:nvPr>
            <p:custDataLst>
              <p:tags r:id="rId30"/>
            </p:custDataLst>
          </p:nvPr>
        </p:nvSpPr>
        <p:spPr>
          <a:xfrm>
            <a:off x="3238235" y="292331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4</a:t>
            </a:r>
          </a:p>
        </p:txBody>
      </p:sp>
      <p:cxnSp>
        <p:nvCxnSpPr>
          <p:cNvPr id="32" name="Straight Arrow Connector 31"/>
          <p:cNvCxnSpPr>
            <a:stCxn id="10" idx="10"/>
            <a:endCxn id="8" idx="3"/>
          </p:cNvCxnSpPr>
          <p:nvPr>
            <p:custDataLst>
              <p:tags r:id="rId31"/>
            </p:custDataLst>
          </p:nvPr>
        </p:nvCxnSpPr>
        <p:spPr>
          <a:xfrm>
            <a:off x="2076121" y="622350"/>
            <a:ext cx="1317634" cy="0"/>
          </a:xfrm>
          <a:prstGeom prst="straightConnector1">
            <a:avLst/>
          </a:prstGeom>
          <a:noFill/>
          <a:ln w="36720">
            <a:solidFill>
              <a:srgbClr val="008080"/>
            </a:solidFill>
            <a:custDash>
              <a:ds d="197000" sp="197000"/>
            </a:custDash>
          </a:ln>
        </p:spPr>
      </p:cxnSp>
      <p:cxnSp>
        <p:nvCxnSpPr>
          <p:cNvPr id="33" name="Straight Arrow Connector 32"/>
          <p:cNvCxnSpPr/>
          <p:nvPr>
            <p:custDataLst>
              <p:tags r:id="rId32"/>
            </p:custDataLst>
          </p:nvPr>
        </p:nvCxnSpPr>
        <p:spPr>
          <a:xfrm>
            <a:off x="4015834" y="622350"/>
            <a:ext cx="1326207" cy="0"/>
          </a:xfrm>
          <a:prstGeom prst="straightConnector1">
            <a:avLst/>
          </a:prstGeom>
          <a:noFill/>
          <a:ln w="36720">
            <a:solidFill>
              <a:srgbClr val="FF0000"/>
            </a:solidFill>
            <a:custDash>
              <a:ds d="197000" sp="197000"/>
            </a:custDash>
            <a:headEnd type="arrow"/>
          </a:ln>
        </p:spPr>
      </p:cxnSp>
      <p:cxnSp>
        <p:nvCxnSpPr>
          <p:cNvPr id="34" name="Straight Arrow Connector 33"/>
          <p:cNvCxnSpPr>
            <a:stCxn id="9" idx="10"/>
            <a:endCxn id="6" idx="6"/>
          </p:cNvCxnSpPr>
          <p:nvPr>
            <p:custDataLst>
              <p:tags r:id="rId33"/>
            </p:custDataLst>
          </p:nvPr>
        </p:nvCxnSpPr>
        <p:spPr>
          <a:xfrm>
            <a:off x="2076121" y="2333070"/>
            <a:ext cx="1317634" cy="0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35" name="Straight Arrow Connector 34"/>
          <p:cNvCxnSpPr>
            <a:endCxn id="5" idx="6"/>
          </p:cNvCxnSpPr>
          <p:nvPr>
            <p:custDataLst>
              <p:tags r:id="rId34"/>
            </p:custDataLst>
          </p:nvPr>
        </p:nvCxnSpPr>
        <p:spPr>
          <a:xfrm>
            <a:off x="4015834" y="2333070"/>
            <a:ext cx="1326207" cy="0"/>
          </a:xfrm>
          <a:prstGeom prst="straightConnector1">
            <a:avLst/>
          </a:prstGeom>
          <a:noFill/>
          <a:ln w="36720">
            <a:solidFill>
              <a:srgbClr val="FF0000"/>
            </a:solidFill>
            <a:custDash>
              <a:ds d="197000" sp="197000"/>
            </a:custDash>
            <a:headEnd type="arrow"/>
          </a:ln>
        </p:spPr>
      </p:cxnSp>
      <p:cxnSp>
        <p:nvCxnSpPr>
          <p:cNvPr id="36" name="Straight Arrow Connector 35"/>
          <p:cNvCxnSpPr>
            <a:stCxn id="7" idx="10"/>
            <a:endCxn id="4" idx="6"/>
          </p:cNvCxnSpPr>
          <p:nvPr>
            <p:custDataLst>
              <p:tags r:id="rId35"/>
            </p:custDataLst>
          </p:nvPr>
        </p:nvCxnSpPr>
        <p:spPr>
          <a:xfrm>
            <a:off x="2076121" y="4043790"/>
            <a:ext cx="1317634" cy="0"/>
          </a:xfrm>
          <a:prstGeom prst="straightConnector1">
            <a:avLst/>
          </a:prstGeom>
          <a:noFill/>
          <a:ln w="36720">
            <a:solidFill>
              <a:srgbClr val="FF0000"/>
            </a:solidFill>
            <a:custDash>
              <a:ds d="197000" sp="197000"/>
            </a:custDash>
            <a:tailEnd type="arrow"/>
          </a:ln>
        </p:spPr>
      </p:cxnSp>
      <p:cxnSp>
        <p:nvCxnSpPr>
          <p:cNvPr id="37" name="Straight Arrow Connector 36"/>
          <p:cNvCxnSpPr>
            <a:endCxn id="2" idx="6"/>
          </p:cNvCxnSpPr>
          <p:nvPr>
            <p:custDataLst>
              <p:tags r:id="rId36"/>
            </p:custDataLst>
          </p:nvPr>
        </p:nvCxnSpPr>
        <p:spPr>
          <a:xfrm>
            <a:off x="4015834" y="4043790"/>
            <a:ext cx="1326207" cy="0"/>
          </a:xfrm>
          <a:prstGeom prst="straightConnector1">
            <a:avLst/>
          </a:prstGeom>
          <a:noFill/>
          <a:ln w="36720">
            <a:solidFill>
              <a:srgbClr val="FF0000"/>
            </a:solidFill>
            <a:custDash>
              <a:ds d="197000" sp="197000"/>
            </a:custDash>
            <a:headEnd type="arrow"/>
          </a:ln>
        </p:spPr>
      </p:cxnSp>
      <p:cxnSp>
        <p:nvCxnSpPr>
          <p:cNvPr id="38" name="Straight Arrow Connector 37"/>
          <p:cNvCxnSpPr>
            <a:stCxn id="10" idx="8"/>
          </p:cNvCxnSpPr>
          <p:nvPr>
            <p:custDataLst>
              <p:tags r:id="rId37"/>
            </p:custDataLst>
          </p:nvPr>
        </p:nvCxnSpPr>
        <p:spPr>
          <a:xfrm>
            <a:off x="1765080" y="933390"/>
            <a:ext cx="0" cy="1088641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39" name="Straight Arrow Connector 38"/>
          <p:cNvCxnSpPr/>
          <p:nvPr>
            <p:custDataLst>
              <p:tags r:id="rId38"/>
            </p:custDataLst>
          </p:nvPr>
        </p:nvCxnSpPr>
        <p:spPr>
          <a:xfrm>
            <a:off x="1765080" y="2644111"/>
            <a:ext cx="0" cy="1088639"/>
          </a:xfrm>
          <a:prstGeom prst="straightConnector1">
            <a:avLst/>
          </a:prstGeom>
          <a:noFill/>
          <a:ln w="36720">
            <a:solidFill>
              <a:srgbClr val="008080"/>
            </a:solidFill>
            <a:custDash>
              <a:ds d="197000" sp="197000"/>
            </a:custDash>
          </a:ln>
        </p:spPr>
      </p:cxnSp>
      <p:cxnSp>
        <p:nvCxnSpPr>
          <p:cNvPr id="40" name="Straight Arrow Connector 39"/>
          <p:cNvCxnSpPr>
            <a:stCxn id="4" idx="4"/>
          </p:cNvCxnSpPr>
          <p:nvPr>
            <p:custDataLst>
              <p:tags r:id="rId39"/>
            </p:custDataLst>
          </p:nvPr>
        </p:nvCxnSpPr>
        <p:spPr>
          <a:xfrm flipV="1">
            <a:off x="3704795" y="2644111"/>
            <a:ext cx="0" cy="1088639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41" name="Straight Arrow Connector 40"/>
          <p:cNvCxnSpPr>
            <a:endCxn id="8" idx="8"/>
          </p:cNvCxnSpPr>
          <p:nvPr>
            <p:custDataLst>
              <p:tags r:id="rId40"/>
            </p:custDataLst>
          </p:nvPr>
        </p:nvCxnSpPr>
        <p:spPr>
          <a:xfrm flipV="1">
            <a:off x="3704795" y="933390"/>
            <a:ext cx="0" cy="1088641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42" name="Straight Arrow Connector 41"/>
          <p:cNvCxnSpPr>
            <a:stCxn id="3" idx="8"/>
          </p:cNvCxnSpPr>
          <p:nvPr>
            <p:custDataLst>
              <p:tags r:id="rId41"/>
            </p:custDataLst>
          </p:nvPr>
        </p:nvCxnSpPr>
        <p:spPr>
          <a:xfrm>
            <a:off x="5653080" y="933390"/>
            <a:ext cx="0" cy="1088641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cxnSp>
        <p:nvCxnSpPr>
          <p:cNvPr id="43" name="Straight Arrow Connector 42"/>
          <p:cNvCxnSpPr>
            <a:endCxn id="2" idx="4"/>
          </p:cNvCxnSpPr>
          <p:nvPr>
            <p:custDataLst>
              <p:tags r:id="rId42"/>
            </p:custDataLst>
          </p:nvPr>
        </p:nvCxnSpPr>
        <p:spPr>
          <a:xfrm>
            <a:off x="5653080" y="2644111"/>
            <a:ext cx="0" cy="1088639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sp>
        <p:nvSpPr>
          <p:cNvPr id="44" name="Straight Connector 43"/>
          <p:cNvSpPr/>
          <p:nvPr>
            <p:custDataLst>
              <p:tags r:id="rId43"/>
            </p:custDataLst>
          </p:nvPr>
        </p:nvSpPr>
        <p:spPr>
          <a:xfrm>
            <a:off x="6741720" y="311310"/>
            <a:ext cx="933120" cy="0"/>
          </a:xfrm>
          <a:prstGeom prst="line">
            <a:avLst/>
          </a:prstGeom>
          <a:noFill/>
          <a:ln w="54720">
            <a:solidFill>
              <a:srgbClr val="000000"/>
            </a:solidFill>
            <a:prstDash val="solid"/>
          </a:ln>
        </p:spPr>
        <p:txBody>
          <a:bodyPr vert="horz" wrap="none" lIns="79597" tIns="48983" rIns="79597" bIns="48983" anchor="ctr" compatLnSpc="0"/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5" name="Freeform 44"/>
          <p:cNvSpPr/>
          <p:nvPr>
            <p:custDataLst>
              <p:tags r:id="rId44"/>
            </p:custDataLst>
          </p:nvPr>
        </p:nvSpPr>
        <p:spPr>
          <a:xfrm>
            <a:off x="6897240" y="4668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G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10?</a:t>
            </a:r>
          </a:p>
        </p:txBody>
      </p:sp>
      <p:sp>
        <p:nvSpPr>
          <p:cNvPr id="46" name="Freeform 45"/>
          <p:cNvSpPr/>
          <p:nvPr>
            <p:custDataLst>
              <p:tags r:id="rId45"/>
            </p:custDataLst>
          </p:nvPr>
        </p:nvSpPr>
        <p:spPr>
          <a:xfrm>
            <a:off x="6897240" y="12444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F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11?</a:t>
            </a:r>
          </a:p>
        </p:txBody>
      </p:sp>
      <p:sp>
        <p:nvSpPr>
          <p:cNvPr id="47" name="Freeform 46"/>
          <p:cNvSpPr/>
          <p:nvPr>
            <p:custDataLst>
              <p:tags r:id="rId46"/>
            </p:custDataLst>
          </p:nvPr>
        </p:nvSpPr>
        <p:spPr>
          <a:xfrm>
            <a:off x="5031000" y="270"/>
            <a:ext cx="1244160" cy="124416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noFill/>
          <a:ln w="54720">
            <a:solidFill>
              <a:srgbClr val="0000FF"/>
            </a:solidFill>
            <a:prstDash val="solid"/>
          </a:ln>
        </p:spPr>
        <p:txBody>
          <a:bodyPr vert="horz" wrap="none" lIns="79597" tIns="48983" rIns="79597" bIns="48983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8" name="Freeform 47"/>
          <p:cNvSpPr/>
          <p:nvPr>
            <p:custDataLst>
              <p:tags r:id="rId47"/>
            </p:custDataLst>
          </p:nvPr>
        </p:nvSpPr>
        <p:spPr>
          <a:xfrm>
            <a:off x="5187011" y="2923558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FF"/>
          </a:solidFill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7</a:t>
            </a:r>
          </a:p>
        </p:txBody>
      </p:sp>
      <p:sp>
        <p:nvSpPr>
          <p:cNvPr id="49" name="Freeform 48"/>
          <p:cNvSpPr/>
          <p:nvPr>
            <p:custDataLst>
              <p:tags r:id="rId48"/>
            </p:custDataLst>
          </p:nvPr>
        </p:nvSpPr>
        <p:spPr>
          <a:xfrm>
            <a:off x="6897240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I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13?</a:t>
            </a:r>
          </a:p>
        </p:txBody>
      </p:sp>
    </p:spTree>
    <p:extLst>
      <p:ext uri="{BB962C8B-B14F-4D97-AF65-F5344CB8AC3E}">
        <p14:creationId xmlns:p14="http://schemas.microsoft.com/office/powerpoint/2010/main" val="1695389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/>
          <p:cNvSpPr/>
          <p:nvPr>
            <p:custDataLst>
              <p:tags r:id="rId1"/>
            </p:custDataLst>
          </p:nvPr>
        </p:nvSpPr>
        <p:spPr>
          <a:xfrm>
            <a:off x="5342040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I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3" name="Freeform 2"/>
          <p:cNvSpPr/>
          <p:nvPr>
            <p:custDataLst>
              <p:tags r:id="rId2"/>
            </p:custDataLst>
          </p:nvPr>
        </p:nvSpPr>
        <p:spPr>
          <a:xfrm>
            <a:off x="5342040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C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4" name="Freeform 3"/>
          <p:cNvSpPr/>
          <p:nvPr>
            <p:custDataLst>
              <p:tags r:id="rId3"/>
            </p:custDataLst>
          </p:nvPr>
        </p:nvSpPr>
        <p:spPr>
          <a:xfrm>
            <a:off x="3393755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H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5" name="Freeform 4"/>
          <p:cNvSpPr/>
          <p:nvPr>
            <p:custDataLst>
              <p:tags r:id="rId4"/>
            </p:custDataLst>
          </p:nvPr>
        </p:nvSpPr>
        <p:spPr>
          <a:xfrm>
            <a:off x="5342040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F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6" name="Freeform 5"/>
          <p:cNvSpPr/>
          <p:nvPr>
            <p:custDataLst>
              <p:tags r:id="rId5"/>
            </p:custDataLst>
          </p:nvPr>
        </p:nvSpPr>
        <p:spPr>
          <a:xfrm>
            <a:off x="3393755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E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7" name="Freeform 6"/>
          <p:cNvSpPr/>
          <p:nvPr>
            <p:custDataLst>
              <p:tags r:id="rId6"/>
            </p:custDataLst>
          </p:nvPr>
        </p:nvSpPr>
        <p:spPr>
          <a:xfrm>
            <a:off x="1454040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G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8" name="Freeform 7"/>
          <p:cNvSpPr/>
          <p:nvPr>
            <p:custDataLst>
              <p:tags r:id="rId7"/>
            </p:custDataLst>
          </p:nvPr>
        </p:nvSpPr>
        <p:spPr>
          <a:xfrm>
            <a:off x="3393755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B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9" name="Freeform 8"/>
          <p:cNvSpPr/>
          <p:nvPr>
            <p:custDataLst>
              <p:tags r:id="rId8"/>
            </p:custDataLst>
          </p:nvPr>
        </p:nvSpPr>
        <p:spPr>
          <a:xfrm>
            <a:off x="1454040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D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0" name="Freeform 9"/>
          <p:cNvSpPr/>
          <p:nvPr>
            <p:custDataLst>
              <p:tags r:id="rId9"/>
            </p:custDataLst>
          </p:nvPr>
        </p:nvSpPr>
        <p:spPr>
          <a:xfrm>
            <a:off x="1454040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A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1" name="Freeform 10"/>
          <p:cNvSpPr/>
          <p:nvPr>
            <p:custDataLst>
              <p:tags r:id="rId10"/>
            </p:custDataLst>
          </p:nvPr>
        </p:nvSpPr>
        <p:spPr>
          <a:xfrm>
            <a:off x="3393998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B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5</a:t>
            </a:r>
          </a:p>
        </p:txBody>
      </p:sp>
      <p:sp>
        <p:nvSpPr>
          <p:cNvPr id="12" name="Freeform 11"/>
          <p:cNvSpPr/>
          <p:nvPr>
            <p:custDataLst>
              <p:tags r:id="rId11"/>
            </p:custDataLst>
          </p:nvPr>
        </p:nvSpPr>
        <p:spPr>
          <a:xfrm>
            <a:off x="1454285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A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0</a:t>
            </a:r>
          </a:p>
        </p:txBody>
      </p:sp>
      <p:sp>
        <p:nvSpPr>
          <p:cNvPr id="13" name="Freeform 12"/>
          <p:cNvSpPr/>
          <p:nvPr>
            <p:custDataLst>
              <p:tags r:id="rId12"/>
            </p:custDataLst>
          </p:nvPr>
        </p:nvSpPr>
        <p:spPr>
          <a:xfrm>
            <a:off x="5342285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C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8</a:t>
            </a:r>
          </a:p>
        </p:txBody>
      </p:sp>
      <p:sp>
        <p:nvSpPr>
          <p:cNvPr id="14" name="Freeform 13"/>
          <p:cNvSpPr/>
          <p:nvPr>
            <p:custDataLst>
              <p:tags r:id="rId13"/>
            </p:custDataLst>
          </p:nvPr>
        </p:nvSpPr>
        <p:spPr>
          <a:xfrm>
            <a:off x="1454285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D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3</a:t>
            </a:r>
          </a:p>
        </p:txBody>
      </p:sp>
      <p:sp>
        <p:nvSpPr>
          <p:cNvPr id="15" name="Freeform 14"/>
          <p:cNvSpPr/>
          <p:nvPr>
            <p:custDataLst>
              <p:tags r:id="rId14"/>
            </p:custDataLst>
          </p:nvPr>
        </p:nvSpPr>
        <p:spPr>
          <a:xfrm>
            <a:off x="3393998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E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4</a:t>
            </a:r>
          </a:p>
        </p:txBody>
      </p:sp>
      <p:sp>
        <p:nvSpPr>
          <p:cNvPr id="16" name="Freeform 15"/>
          <p:cNvSpPr/>
          <p:nvPr>
            <p:custDataLst>
              <p:tags r:id="rId15"/>
            </p:custDataLst>
          </p:nvPr>
        </p:nvSpPr>
        <p:spPr>
          <a:xfrm>
            <a:off x="3393998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H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8</a:t>
            </a:r>
          </a:p>
        </p:txBody>
      </p:sp>
      <p:sp>
        <p:nvSpPr>
          <p:cNvPr id="17" name="Freeform 16"/>
          <p:cNvSpPr/>
          <p:nvPr>
            <p:custDataLst>
              <p:tags r:id="rId16"/>
            </p:custDataLst>
          </p:nvPr>
        </p:nvSpPr>
        <p:spPr>
          <a:xfrm>
            <a:off x="1454285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G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10?</a:t>
            </a:r>
          </a:p>
        </p:txBody>
      </p:sp>
      <p:sp>
        <p:nvSpPr>
          <p:cNvPr id="18" name="Freeform 17"/>
          <p:cNvSpPr/>
          <p:nvPr>
            <p:custDataLst>
              <p:tags r:id="rId17"/>
            </p:custDataLst>
          </p:nvPr>
        </p:nvSpPr>
        <p:spPr>
          <a:xfrm>
            <a:off x="5342285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F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11?</a:t>
            </a:r>
          </a:p>
        </p:txBody>
      </p:sp>
      <p:sp>
        <p:nvSpPr>
          <p:cNvPr id="19" name="Freeform 18"/>
          <p:cNvSpPr/>
          <p:nvPr>
            <p:custDataLst>
              <p:tags r:id="rId18"/>
            </p:custDataLst>
          </p:nvPr>
        </p:nvSpPr>
        <p:spPr>
          <a:xfrm>
            <a:off x="5342285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I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13?</a:t>
            </a:r>
          </a:p>
        </p:txBody>
      </p:sp>
      <p:sp>
        <p:nvSpPr>
          <p:cNvPr id="20" name="Freeform 19"/>
          <p:cNvSpPr/>
          <p:nvPr>
            <p:custDataLst>
              <p:tags r:id="rId19"/>
            </p:custDataLst>
          </p:nvPr>
        </p:nvSpPr>
        <p:spPr>
          <a:xfrm>
            <a:off x="2434919" y="32723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6</a:t>
            </a:r>
          </a:p>
        </p:txBody>
      </p:sp>
      <p:sp>
        <p:nvSpPr>
          <p:cNvPr id="21" name="Freeform 20"/>
          <p:cNvSpPr/>
          <p:nvPr>
            <p:custDataLst>
              <p:tags r:id="rId20"/>
            </p:custDataLst>
          </p:nvPr>
        </p:nvSpPr>
        <p:spPr>
          <a:xfrm>
            <a:off x="2434919" y="374867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2</a:t>
            </a:r>
          </a:p>
        </p:txBody>
      </p:sp>
      <p:sp>
        <p:nvSpPr>
          <p:cNvPr id="22" name="Freeform 21"/>
          <p:cNvSpPr/>
          <p:nvPr>
            <p:custDataLst>
              <p:tags r:id="rId21"/>
            </p:custDataLst>
          </p:nvPr>
        </p:nvSpPr>
        <p:spPr>
          <a:xfrm>
            <a:off x="2434919" y="203795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1</a:t>
            </a:r>
          </a:p>
        </p:txBody>
      </p:sp>
      <p:sp>
        <p:nvSpPr>
          <p:cNvPr id="23" name="Freeform 22"/>
          <p:cNvSpPr/>
          <p:nvPr>
            <p:custDataLst>
              <p:tags r:id="rId22"/>
            </p:custDataLst>
          </p:nvPr>
        </p:nvSpPr>
        <p:spPr>
          <a:xfrm>
            <a:off x="4270544" y="32723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3</a:t>
            </a:r>
          </a:p>
        </p:txBody>
      </p:sp>
      <p:sp>
        <p:nvSpPr>
          <p:cNvPr id="24" name="Freeform 23"/>
          <p:cNvSpPr/>
          <p:nvPr>
            <p:custDataLst>
              <p:tags r:id="rId23"/>
            </p:custDataLst>
          </p:nvPr>
        </p:nvSpPr>
        <p:spPr>
          <a:xfrm>
            <a:off x="4270544" y="374867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5</a:t>
            </a:r>
          </a:p>
        </p:txBody>
      </p:sp>
      <p:sp>
        <p:nvSpPr>
          <p:cNvPr id="25" name="Freeform 24"/>
          <p:cNvSpPr/>
          <p:nvPr>
            <p:custDataLst>
              <p:tags r:id="rId24"/>
            </p:custDataLst>
          </p:nvPr>
        </p:nvSpPr>
        <p:spPr>
          <a:xfrm>
            <a:off x="4270544" y="203795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7</a:t>
            </a:r>
          </a:p>
        </p:txBody>
      </p:sp>
      <p:sp>
        <p:nvSpPr>
          <p:cNvPr id="26" name="Freeform 25"/>
          <p:cNvSpPr/>
          <p:nvPr>
            <p:custDataLst>
              <p:tags r:id="rId25"/>
            </p:custDataLst>
          </p:nvPr>
        </p:nvSpPr>
        <p:spPr>
          <a:xfrm>
            <a:off x="1298521" y="1227287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3</a:t>
            </a:r>
          </a:p>
        </p:txBody>
      </p:sp>
      <p:sp>
        <p:nvSpPr>
          <p:cNvPr id="27" name="Freeform 26"/>
          <p:cNvSpPr/>
          <p:nvPr>
            <p:custDataLst>
              <p:tags r:id="rId26"/>
            </p:custDataLst>
          </p:nvPr>
        </p:nvSpPr>
        <p:spPr>
          <a:xfrm>
            <a:off x="1298521" y="292331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9</a:t>
            </a:r>
          </a:p>
        </p:txBody>
      </p:sp>
      <p:sp>
        <p:nvSpPr>
          <p:cNvPr id="28" name="Freeform 27"/>
          <p:cNvSpPr/>
          <p:nvPr>
            <p:custDataLst>
              <p:tags r:id="rId27"/>
            </p:custDataLst>
          </p:nvPr>
        </p:nvSpPr>
        <p:spPr>
          <a:xfrm>
            <a:off x="5186766" y="1227287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1</a:t>
            </a:r>
          </a:p>
        </p:txBody>
      </p:sp>
      <p:sp>
        <p:nvSpPr>
          <p:cNvPr id="29" name="Freeform 28"/>
          <p:cNvSpPr/>
          <p:nvPr>
            <p:custDataLst>
              <p:tags r:id="rId28"/>
            </p:custDataLst>
          </p:nvPr>
        </p:nvSpPr>
        <p:spPr>
          <a:xfrm>
            <a:off x="5186766" y="292331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4</a:t>
            </a:r>
          </a:p>
        </p:txBody>
      </p:sp>
      <p:sp>
        <p:nvSpPr>
          <p:cNvPr id="30" name="Freeform 29"/>
          <p:cNvSpPr/>
          <p:nvPr>
            <p:custDataLst>
              <p:tags r:id="rId29"/>
            </p:custDataLst>
          </p:nvPr>
        </p:nvSpPr>
        <p:spPr>
          <a:xfrm>
            <a:off x="3238235" y="1227287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1</a:t>
            </a:r>
          </a:p>
        </p:txBody>
      </p:sp>
      <p:sp>
        <p:nvSpPr>
          <p:cNvPr id="31" name="Freeform 30"/>
          <p:cNvSpPr/>
          <p:nvPr>
            <p:custDataLst>
              <p:tags r:id="rId30"/>
            </p:custDataLst>
          </p:nvPr>
        </p:nvSpPr>
        <p:spPr>
          <a:xfrm>
            <a:off x="3238235" y="292331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4</a:t>
            </a:r>
          </a:p>
        </p:txBody>
      </p:sp>
      <p:cxnSp>
        <p:nvCxnSpPr>
          <p:cNvPr id="32" name="Straight Arrow Connector 31"/>
          <p:cNvCxnSpPr>
            <a:stCxn id="10" idx="10"/>
            <a:endCxn id="8" idx="3"/>
          </p:cNvCxnSpPr>
          <p:nvPr>
            <p:custDataLst>
              <p:tags r:id="rId31"/>
            </p:custDataLst>
          </p:nvPr>
        </p:nvCxnSpPr>
        <p:spPr>
          <a:xfrm>
            <a:off x="2076121" y="622350"/>
            <a:ext cx="1317634" cy="0"/>
          </a:xfrm>
          <a:prstGeom prst="straightConnector1">
            <a:avLst/>
          </a:prstGeom>
          <a:noFill/>
          <a:ln w="36720">
            <a:solidFill>
              <a:srgbClr val="008080"/>
            </a:solidFill>
            <a:custDash>
              <a:ds d="197000" sp="197000"/>
            </a:custDash>
          </a:ln>
        </p:spPr>
      </p:cxnSp>
      <p:cxnSp>
        <p:nvCxnSpPr>
          <p:cNvPr id="33" name="Straight Arrow Connector 32"/>
          <p:cNvCxnSpPr/>
          <p:nvPr>
            <p:custDataLst>
              <p:tags r:id="rId32"/>
            </p:custDataLst>
          </p:nvPr>
        </p:nvCxnSpPr>
        <p:spPr>
          <a:xfrm>
            <a:off x="4015834" y="622350"/>
            <a:ext cx="1326207" cy="0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34" name="Straight Arrow Connector 33"/>
          <p:cNvCxnSpPr>
            <a:stCxn id="9" idx="10"/>
            <a:endCxn id="6" idx="6"/>
          </p:cNvCxnSpPr>
          <p:nvPr>
            <p:custDataLst>
              <p:tags r:id="rId33"/>
            </p:custDataLst>
          </p:nvPr>
        </p:nvCxnSpPr>
        <p:spPr>
          <a:xfrm>
            <a:off x="2076121" y="2333070"/>
            <a:ext cx="1317634" cy="0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35" name="Straight Arrow Connector 34"/>
          <p:cNvCxnSpPr>
            <a:endCxn id="5" idx="6"/>
          </p:cNvCxnSpPr>
          <p:nvPr>
            <p:custDataLst>
              <p:tags r:id="rId34"/>
            </p:custDataLst>
          </p:nvPr>
        </p:nvCxnSpPr>
        <p:spPr>
          <a:xfrm>
            <a:off x="4015834" y="2333070"/>
            <a:ext cx="1326207" cy="0"/>
          </a:xfrm>
          <a:prstGeom prst="straightConnector1">
            <a:avLst/>
          </a:prstGeom>
          <a:noFill/>
          <a:ln w="36720">
            <a:solidFill>
              <a:srgbClr val="FF0000"/>
            </a:solidFill>
            <a:custDash>
              <a:ds d="197000" sp="197000"/>
            </a:custDash>
            <a:headEnd type="arrow"/>
          </a:ln>
        </p:spPr>
      </p:cxnSp>
      <p:cxnSp>
        <p:nvCxnSpPr>
          <p:cNvPr id="36" name="Straight Arrow Connector 35"/>
          <p:cNvCxnSpPr>
            <a:stCxn id="7" idx="10"/>
            <a:endCxn id="4" idx="6"/>
          </p:cNvCxnSpPr>
          <p:nvPr>
            <p:custDataLst>
              <p:tags r:id="rId35"/>
            </p:custDataLst>
          </p:nvPr>
        </p:nvCxnSpPr>
        <p:spPr>
          <a:xfrm>
            <a:off x="2076121" y="4043790"/>
            <a:ext cx="1317634" cy="0"/>
          </a:xfrm>
          <a:prstGeom prst="straightConnector1">
            <a:avLst/>
          </a:prstGeom>
          <a:noFill/>
          <a:ln w="36720">
            <a:solidFill>
              <a:srgbClr val="FF0000"/>
            </a:solidFill>
            <a:custDash>
              <a:ds d="197000" sp="197000"/>
            </a:custDash>
            <a:tailEnd type="arrow"/>
          </a:ln>
        </p:spPr>
      </p:cxnSp>
      <p:cxnSp>
        <p:nvCxnSpPr>
          <p:cNvPr id="37" name="Straight Arrow Connector 36"/>
          <p:cNvCxnSpPr>
            <a:endCxn id="2" idx="6"/>
          </p:cNvCxnSpPr>
          <p:nvPr>
            <p:custDataLst>
              <p:tags r:id="rId36"/>
            </p:custDataLst>
          </p:nvPr>
        </p:nvCxnSpPr>
        <p:spPr>
          <a:xfrm>
            <a:off x="4015834" y="4043790"/>
            <a:ext cx="1326207" cy="0"/>
          </a:xfrm>
          <a:prstGeom prst="straightConnector1">
            <a:avLst/>
          </a:prstGeom>
          <a:noFill/>
          <a:ln w="36720">
            <a:solidFill>
              <a:srgbClr val="FF0000"/>
            </a:solidFill>
            <a:custDash>
              <a:ds d="197000" sp="197000"/>
            </a:custDash>
            <a:headEnd type="arrow"/>
          </a:ln>
        </p:spPr>
      </p:cxnSp>
      <p:cxnSp>
        <p:nvCxnSpPr>
          <p:cNvPr id="38" name="Straight Arrow Connector 37"/>
          <p:cNvCxnSpPr>
            <a:stCxn id="10" idx="8"/>
          </p:cNvCxnSpPr>
          <p:nvPr>
            <p:custDataLst>
              <p:tags r:id="rId37"/>
            </p:custDataLst>
          </p:nvPr>
        </p:nvCxnSpPr>
        <p:spPr>
          <a:xfrm>
            <a:off x="1765080" y="933390"/>
            <a:ext cx="0" cy="1088641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39" name="Straight Arrow Connector 38"/>
          <p:cNvCxnSpPr/>
          <p:nvPr>
            <p:custDataLst>
              <p:tags r:id="rId38"/>
            </p:custDataLst>
          </p:nvPr>
        </p:nvCxnSpPr>
        <p:spPr>
          <a:xfrm>
            <a:off x="1765080" y="2644111"/>
            <a:ext cx="0" cy="1088639"/>
          </a:xfrm>
          <a:prstGeom prst="straightConnector1">
            <a:avLst/>
          </a:prstGeom>
          <a:noFill/>
          <a:ln w="36720">
            <a:solidFill>
              <a:srgbClr val="008080"/>
            </a:solidFill>
            <a:custDash>
              <a:ds d="197000" sp="197000"/>
            </a:custDash>
          </a:ln>
        </p:spPr>
      </p:cxnSp>
      <p:cxnSp>
        <p:nvCxnSpPr>
          <p:cNvPr id="40" name="Straight Arrow Connector 39"/>
          <p:cNvCxnSpPr>
            <a:stCxn id="4" idx="4"/>
          </p:cNvCxnSpPr>
          <p:nvPr>
            <p:custDataLst>
              <p:tags r:id="rId39"/>
            </p:custDataLst>
          </p:nvPr>
        </p:nvCxnSpPr>
        <p:spPr>
          <a:xfrm flipV="1">
            <a:off x="3704795" y="2644111"/>
            <a:ext cx="0" cy="1088639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41" name="Straight Arrow Connector 40"/>
          <p:cNvCxnSpPr>
            <a:endCxn id="8" idx="8"/>
          </p:cNvCxnSpPr>
          <p:nvPr>
            <p:custDataLst>
              <p:tags r:id="rId40"/>
            </p:custDataLst>
          </p:nvPr>
        </p:nvCxnSpPr>
        <p:spPr>
          <a:xfrm flipV="1">
            <a:off x="3704795" y="933390"/>
            <a:ext cx="0" cy="1088641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42" name="Straight Arrow Connector 41"/>
          <p:cNvCxnSpPr>
            <a:stCxn id="3" idx="8"/>
          </p:cNvCxnSpPr>
          <p:nvPr>
            <p:custDataLst>
              <p:tags r:id="rId41"/>
            </p:custDataLst>
          </p:nvPr>
        </p:nvCxnSpPr>
        <p:spPr>
          <a:xfrm>
            <a:off x="5653080" y="933390"/>
            <a:ext cx="0" cy="1088641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cxnSp>
        <p:nvCxnSpPr>
          <p:cNvPr id="43" name="Straight Arrow Connector 42"/>
          <p:cNvCxnSpPr>
            <a:endCxn id="2" idx="4"/>
          </p:cNvCxnSpPr>
          <p:nvPr>
            <p:custDataLst>
              <p:tags r:id="rId42"/>
            </p:custDataLst>
          </p:nvPr>
        </p:nvCxnSpPr>
        <p:spPr>
          <a:xfrm>
            <a:off x="5653080" y="2644111"/>
            <a:ext cx="0" cy="1088639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sp>
        <p:nvSpPr>
          <p:cNvPr id="44" name="Straight Connector 43"/>
          <p:cNvSpPr/>
          <p:nvPr>
            <p:custDataLst>
              <p:tags r:id="rId43"/>
            </p:custDataLst>
          </p:nvPr>
        </p:nvSpPr>
        <p:spPr>
          <a:xfrm>
            <a:off x="6741720" y="311310"/>
            <a:ext cx="933120" cy="0"/>
          </a:xfrm>
          <a:prstGeom prst="line">
            <a:avLst/>
          </a:prstGeom>
          <a:noFill/>
          <a:ln w="54720">
            <a:solidFill>
              <a:srgbClr val="000000"/>
            </a:solidFill>
            <a:prstDash val="solid"/>
          </a:ln>
        </p:spPr>
        <p:txBody>
          <a:bodyPr vert="horz" wrap="none" lIns="79597" tIns="48983" rIns="79597" bIns="48983" anchor="ctr" compatLnSpc="0"/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5" name="Freeform 44"/>
          <p:cNvSpPr/>
          <p:nvPr>
            <p:custDataLst>
              <p:tags r:id="rId44"/>
            </p:custDataLst>
          </p:nvPr>
        </p:nvSpPr>
        <p:spPr>
          <a:xfrm>
            <a:off x="6897240" y="4668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G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10?</a:t>
            </a:r>
          </a:p>
        </p:txBody>
      </p:sp>
      <p:sp>
        <p:nvSpPr>
          <p:cNvPr id="46" name="Freeform 45"/>
          <p:cNvSpPr/>
          <p:nvPr>
            <p:custDataLst>
              <p:tags r:id="rId45"/>
            </p:custDataLst>
          </p:nvPr>
        </p:nvSpPr>
        <p:spPr>
          <a:xfrm>
            <a:off x="6897240" y="12444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F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11?</a:t>
            </a:r>
          </a:p>
        </p:txBody>
      </p:sp>
      <p:sp>
        <p:nvSpPr>
          <p:cNvPr id="47" name="Freeform 46"/>
          <p:cNvSpPr/>
          <p:nvPr>
            <p:custDataLst>
              <p:tags r:id="rId46"/>
            </p:custDataLst>
          </p:nvPr>
        </p:nvSpPr>
        <p:spPr>
          <a:xfrm>
            <a:off x="5031000" y="270"/>
            <a:ext cx="1244160" cy="124416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noFill/>
          <a:ln w="54720">
            <a:solidFill>
              <a:srgbClr val="0000FF"/>
            </a:solidFill>
            <a:prstDash val="solid"/>
          </a:ln>
        </p:spPr>
        <p:txBody>
          <a:bodyPr vert="horz" wrap="none" lIns="79597" tIns="48983" rIns="79597" bIns="48983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8" name="Freeform 47"/>
          <p:cNvSpPr/>
          <p:nvPr>
            <p:custDataLst>
              <p:tags r:id="rId47"/>
            </p:custDataLst>
          </p:nvPr>
        </p:nvSpPr>
        <p:spPr>
          <a:xfrm>
            <a:off x="5187011" y="2923558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FF"/>
          </a:solidFill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7</a:t>
            </a:r>
          </a:p>
        </p:txBody>
      </p:sp>
      <p:sp>
        <p:nvSpPr>
          <p:cNvPr id="49" name="Freeform 48"/>
          <p:cNvSpPr/>
          <p:nvPr>
            <p:custDataLst>
              <p:tags r:id="rId48"/>
            </p:custDataLst>
          </p:nvPr>
        </p:nvSpPr>
        <p:spPr>
          <a:xfrm>
            <a:off x="6897240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I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13?</a:t>
            </a:r>
          </a:p>
        </p:txBody>
      </p:sp>
    </p:spTree>
    <p:extLst>
      <p:ext uri="{BB962C8B-B14F-4D97-AF65-F5344CB8AC3E}">
        <p14:creationId xmlns:p14="http://schemas.microsoft.com/office/powerpoint/2010/main" val="1449612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/>
          <p:cNvSpPr/>
          <p:nvPr>
            <p:custDataLst>
              <p:tags r:id="rId1"/>
            </p:custDataLst>
          </p:nvPr>
        </p:nvSpPr>
        <p:spPr>
          <a:xfrm>
            <a:off x="5342040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I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3" name="Freeform 2"/>
          <p:cNvSpPr/>
          <p:nvPr>
            <p:custDataLst>
              <p:tags r:id="rId2"/>
            </p:custDataLst>
          </p:nvPr>
        </p:nvSpPr>
        <p:spPr>
          <a:xfrm>
            <a:off x="5342040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C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4" name="Freeform 3"/>
          <p:cNvSpPr/>
          <p:nvPr>
            <p:custDataLst>
              <p:tags r:id="rId3"/>
            </p:custDataLst>
          </p:nvPr>
        </p:nvSpPr>
        <p:spPr>
          <a:xfrm>
            <a:off x="3393755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H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5" name="Freeform 4"/>
          <p:cNvSpPr/>
          <p:nvPr>
            <p:custDataLst>
              <p:tags r:id="rId4"/>
            </p:custDataLst>
          </p:nvPr>
        </p:nvSpPr>
        <p:spPr>
          <a:xfrm>
            <a:off x="5342040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F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6" name="Freeform 5"/>
          <p:cNvSpPr/>
          <p:nvPr>
            <p:custDataLst>
              <p:tags r:id="rId5"/>
            </p:custDataLst>
          </p:nvPr>
        </p:nvSpPr>
        <p:spPr>
          <a:xfrm>
            <a:off x="3393755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E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7" name="Freeform 6"/>
          <p:cNvSpPr/>
          <p:nvPr>
            <p:custDataLst>
              <p:tags r:id="rId6"/>
            </p:custDataLst>
          </p:nvPr>
        </p:nvSpPr>
        <p:spPr>
          <a:xfrm>
            <a:off x="1454040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G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8" name="Freeform 7"/>
          <p:cNvSpPr/>
          <p:nvPr>
            <p:custDataLst>
              <p:tags r:id="rId7"/>
            </p:custDataLst>
          </p:nvPr>
        </p:nvSpPr>
        <p:spPr>
          <a:xfrm>
            <a:off x="3393755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B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9" name="Freeform 8"/>
          <p:cNvSpPr/>
          <p:nvPr>
            <p:custDataLst>
              <p:tags r:id="rId8"/>
            </p:custDataLst>
          </p:nvPr>
        </p:nvSpPr>
        <p:spPr>
          <a:xfrm>
            <a:off x="1454040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D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0" name="Freeform 9"/>
          <p:cNvSpPr/>
          <p:nvPr>
            <p:custDataLst>
              <p:tags r:id="rId9"/>
            </p:custDataLst>
          </p:nvPr>
        </p:nvSpPr>
        <p:spPr>
          <a:xfrm>
            <a:off x="1454040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A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1" name="Freeform 10"/>
          <p:cNvSpPr/>
          <p:nvPr>
            <p:custDataLst>
              <p:tags r:id="rId10"/>
            </p:custDataLst>
          </p:nvPr>
        </p:nvSpPr>
        <p:spPr>
          <a:xfrm>
            <a:off x="3393998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B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5</a:t>
            </a:r>
          </a:p>
        </p:txBody>
      </p:sp>
      <p:sp>
        <p:nvSpPr>
          <p:cNvPr id="12" name="Freeform 11"/>
          <p:cNvSpPr/>
          <p:nvPr>
            <p:custDataLst>
              <p:tags r:id="rId11"/>
            </p:custDataLst>
          </p:nvPr>
        </p:nvSpPr>
        <p:spPr>
          <a:xfrm>
            <a:off x="1454285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A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0</a:t>
            </a:r>
          </a:p>
        </p:txBody>
      </p:sp>
      <p:sp>
        <p:nvSpPr>
          <p:cNvPr id="13" name="Freeform 12"/>
          <p:cNvSpPr/>
          <p:nvPr>
            <p:custDataLst>
              <p:tags r:id="rId12"/>
            </p:custDataLst>
          </p:nvPr>
        </p:nvSpPr>
        <p:spPr>
          <a:xfrm>
            <a:off x="5342285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C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8</a:t>
            </a:r>
          </a:p>
        </p:txBody>
      </p:sp>
      <p:sp>
        <p:nvSpPr>
          <p:cNvPr id="14" name="Freeform 13"/>
          <p:cNvSpPr/>
          <p:nvPr>
            <p:custDataLst>
              <p:tags r:id="rId13"/>
            </p:custDataLst>
          </p:nvPr>
        </p:nvSpPr>
        <p:spPr>
          <a:xfrm>
            <a:off x="1454285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D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3</a:t>
            </a:r>
          </a:p>
        </p:txBody>
      </p:sp>
      <p:sp>
        <p:nvSpPr>
          <p:cNvPr id="15" name="Freeform 14"/>
          <p:cNvSpPr/>
          <p:nvPr>
            <p:custDataLst>
              <p:tags r:id="rId14"/>
            </p:custDataLst>
          </p:nvPr>
        </p:nvSpPr>
        <p:spPr>
          <a:xfrm>
            <a:off x="3393998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E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4</a:t>
            </a:r>
          </a:p>
        </p:txBody>
      </p:sp>
      <p:sp>
        <p:nvSpPr>
          <p:cNvPr id="16" name="Freeform 15"/>
          <p:cNvSpPr/>
          <p:nvPr>
            <p:custDataLst>
              <p:tags r:id="rId15"/>
            </p:custDataLst>
          </p:nvPr>
        </p:nvSpPr>
        <p:spPr>
          <a:xfrm>
            <a:off x="3393998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H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8</a:t>
            </a:r>
          </a:p>
        </p:txBody>
      </p:sp>
      <p:sp>
        <p:nvSpPr>
          <p:cNvPr id="17" name="Freeform 16"/>
          <p:cNvSpPr/>
          <p:nvPr>
            <p:custDataLst>
              <p:tags r:id="rId16"/>
            </p:custDataLst>
          </p:nvPr>
        </p:nvSpPr>
        <p:spPr>
          <a:xfrm>
            <a:off x="1454285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G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10?</a:t>
            </a:r>
          </a:p>
        </p:txBody>
      </p:sp>
      <p:sp>
        <p:nvSpPr>
          <p:cNvPr id="18" name="Freeform 17"/>
          <p:cNvSpPr/>
          <p:nvPr>
            <p:custDataLst>
              <p:tags r:id="rId17"/>
            </p:custDataLst>
          </p:nvPr>
        </p:nvSpPr>
        <p:spPr>
          <a:xfrm>
            <a:off x="5342285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F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11?</a:t>
            </a:r>
          </a:p>
        </p:txBody>
      </p:sp>
      <p:sp>
        <p:nvSpPr>
          <p:cNvPr id="19" name="Freeform 18"/>
          <p:cNvSpPr/>
          <p:nvPr>
            <p:custDataLst>
              <p:tags r:id="rId18"/>
            </p:custDataLst>
          </p:nvPr>
        </p:nvSpPr>
        <p:spPr>
          <a:xfrm>
            <a:off x="5342285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I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13?</a:t>
            </a:r>
          </a:p>
        </p:txBody>
      </p:sp>
      <p:sp>
        <p:nvSpPr>
          <p:cNvPr id="20" name="Freeform 19"/>
          <p:cNvSpPr/>
          <p:nvPr>
            <p:custDataLst>
              <p:tags r:id="rId19"/>
            </p:custDataLst>
          </p:nvPr>
        </p:nvSpPr>
        <p:spPr>
          <a:xfrm>
            <a:off x="2434919" y="32723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6</a:t>
            </a:r>
          </a:p>
        </p:txBody>
      </p:sp>
      <p:sp>
        <p:nvSpPr>
          <p:cNvPr id="21" name="Freeform 20"/>
          <p:cNvSpPr/>
          <p:nvPr>
            <p:custDataLst>
              <p:tags r:id="rId20"/>
            </p:custDataLst>
          </p:nvPr>
        </p:nvSpPr>
        <p:spPr>
          <a:xfrm>
            <a:off x="2434919" y="374867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2</a:t>
            </a:r>
          </a:p>
        </p:txBody>
      </p:sp>
      <p:sp>
        <p:nvSpPr>
          <p:cNvPr id="22" name="Freeform 21"/>
          <p:cNvSpPr/>
          <p:nvPr>
            <p:custDataLst>
              <p:tags r:id="rId21"/>
            </p:custDataLst>
          </p:nvPr>
        </p:nvSpPr>
        <p:spPr>
          <a:xfrm>
            <a:off x="2434919" y="203795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1</a:t>
            </a:r>
          </a:p>
        </p:txBody>
      </p:sp>
      <p:sp>
        <p:nvSpPr>
          <p:cNvPr id="23" name="Freeform 22"/>
          <p:cNvSpPr/>
          <p:nvPr>
            <p:custDataLst>
              <p:tags r:id="rId22"/>
            </p:custDataLst>
          </p:nvPr>
        </p:nvSpPr>
        <p:spPr>
          <a:xfrm>
            <a:off x="4270544" y="32723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3</a:t>
            </a:r>
          </a:p>
        </p:txBody>
      </p:sp>
      <p:sp>
        <p:nvSpPr>
          <p:cNvPr id="24" name="Freeform 23"/>
          <p:cNvSpPr/>
          <p:nvPr>
            <p:custDataLst>
              <p:tags r:id="rId23"/>
            </p:custDataLst>
          </p:nvPr>
        </p:nvSpPr>
        <p:spPr>
          <a:xfrm>
            <a:off x="4270544" y="374867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5</a:t>
            </a:r>
          </a:p>
        </p:txBody>
      </p:sp>
      <p:sp>
        <p:nvSpPr>
          <p:cNvPr id="25" name="Freeform 24"/>
          <p:cNvSpPr/>
          <p:nvPr>
            <p:custDataLst>
              <p:tags r:id="rId24"/>
            </p:custDataLst>
          </p:nvPr>
        </p:nvSpPr>
        <p:spPr>
          <a:xfrm>
            <a:off x="4270544" y="203795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7</a:t>
            </a:r>
          </a:p>
        </p:txBody>
      </p:sp>
      <p:sp>
        <p:nvSpPr>
          <p:cNvPr id="26" name="Freeform 25"/>
          <p:cNvSpPr/>
          <p:nvPr>
            <p:custDataLst>
              <p:tags r:id="rId25"/>
            </p:custDataLst>
          </p:nvPr>
        </p:nvSpPr>
        <p:spPr>
          <a:xfrm>
            <a:off x="1298521" y="1227287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3</a:t>
            </a:r>
          </a:p>
        </p:txBody>
      </p:sp>
      <p:sp>
        <p:nvSpPr>
          <p:cNvPr id="27" name="Freeform 26"/>
          <p:cNvSpPr/>
          <p:nvPr>
            <p:custDataLst>
              <p:tags r:id="rId26"/>
            </p:custDataLst>
          </p:nvPr>
        </p:nvSpPr>
        <p:spPr>
          <a:xfrm>
            <a:off x="1298521" y="292331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9</a:t>
            </a:r>
          </a:p>
        </p:txBody>
      </p:sp>
      <p:sp>
        <p:nvSpPr>
          <p:cNvPr id="28" name="Freeform 27"/>
          <p:cNvSpPr/>
          <p:nvPr>
            <p:custDataLst>
              <p:tags r:id="rId27"/>
            </p:custDataLst>
          </p:nvPr>
        </p:nvSpPr>
        <p:spPr>
          <a:xfrm>
            <a:off x="5186766" y="1227287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1</a:t>
            </a:r>
          </a:p>
        </p:txBody>
      </p:sp>
      <p:sp>
        <p:nvSpPr>
          <p:cNvPr id="29" name="Freeform 28"/>
          <p:cNvSpPr/>
          <p:nvPr>
            <p:custDataLst>
              <p:tags r:id="rId28"/>
            </p:custDataLst>
          </p:nvPr>
        </p:nvSpPr>
        <p:spPr>
          <a:xfrm>
            <a:off x="5186766" y="292331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4</a:t>
            </a:r>
          </a:p>
        </p:txBody>
      </p:sp>
      <p:sp>
        <p:nvSpPr>
          <p:cNvPr id="30" name="Freeform 29"/>
          <p:cNvSpPr/>
          <p:nvPr>
            <p:custDataLst>
              <p:tags r:id="rId29"/>
            </p:custDataLst>
          </p:nvPr>
        </p:nvSpPr>
        <p:spPr>
          <a:xfrm>
            <a:off x="3238235" y="1227287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1</a:t>
            </a:r>
          </a:p>
        </p:txBody>
      </p:sp>
      <p:sp>
        <p:nvSpPr>
          <p:cNvPr id="31" name="Freeform 30"/>
          <p:cNvSpPr/>
          <p:nvPr>
            <p:custDataLst>
              <p:tags r:id="rId30"/>
            </p:custDataLst>
          </p:nvPr>
        </p:nvSpPr>
        <p:spPr>
          <a:xfrm>
            <a:off x="3238235" y="292331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4</a:t>
            </a:r>
          </a:p>
        </p:txBody>
      </p:sp>
      <p:cxnSp>
        <p:nvCxnSpPr>
          <p:cNvPr id="32" name="Straight Arrow Connector 31"/>
          <p:cNvCxnSpPr>
            <a:stCxn id="10" idx="10"/>
            <a:endCxn id="8" idx="3"/>
          </p:cNvCxnSpPr>
          <p:nvPr>
            <p:custDataLst>
              <p:tags r:id="rId31"/>
            </p:custDataLst>
          </p:nvPr>
        </p:nvCxnSpPr>
        <p:spPr>
          <a:xfrm>
            <a:off x="2076121" y="622350"/>
            <a:ext cx="1317634" cy="0"/>
          </a:xfrm>
          <a:prstGeom prst="straightConnector1">
            <a:avLst/>
          </a:prstGeom>
          <a:noFill/>
          <a:ln w="36720">
            <a:solidFill>
              <a:srgbClr val="008080"/>
            </a:solidFill>
            <a:custDash>
              <a:ds d="197000" sp="197000"/>
            </a:custDash>
          </a:ln>
        </p:spPr>
      </p:cxnSp>
      <p:cxnSp>
        <p:nvCxnSpPr>
          <p:cNvPr id="33" name="Straight Arrow Connector 32"/>
          <p:cNvCxnSpPr/>
          <p:nvPr>
            <p:custDataLst>
              <p:tags r:id="rId32"/>
            </p:custDataLst>
          </p:nvPr>
        </p:nvCxnSpPr>
        <p:spPr>
          <a:xfrm>
            <a:off x="4015834" y="622350"/>
            <a:ext cx="1326207" cy="0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34" name="Straight Arrow Connector 33"/>
          <p:cNvCxnSpPr>
            <a:stCxn id="9" idx="10"/>
            <a:endCxn id="6" idx="6"/>
          </p:cNvCxnSpPr>
          <p:nvPr>
            <p:custDataLst>
              <p:tags r:id="rId33"/>
            </p:custDataLst>
          </p:nvPr>
        </p:nvCxnSpPr>
        <p:spPr>
          <a:xfrm>
            <a:off x="2076121" y="2333070"/>
            <a:ext cx="1317634" cy="0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35" name="Straight Arrow Connector 34"/>
          <p:cNvCxnSpPr>
            <a:endCxn id="5" idx="6"/>
          </p:cNvCxnSpPr>
          <p:nvPr>
            <p:custDataLst>
              <p:tags r:id="rId34"/>
            </p:custDataLst>
          </p:nvPr>
        </p:nvCxnSpPr>
        <p:spPr>
          <a:xfrm>
            <a:off x="4015834" y="2333070"/>
            <a:ext cx="1326207" cy="0"/>
          </a:xfrm>
          <a:prstGeom prst="straightConnector1">
            <a:avLst/>
          </a:prstGeom>
          <a:noFill/>
          <a:ln w="36720">
            <a:solidFill>
              <a:srgbClr val="FF0000"/>
            </a:solidFill>
            <a:custDash>
              <a:ds d="197000" sp="197000"/>
            </a:custDash>
            <a:headEnd type="arrow"/>
          </a:ln>
        </p:spPr>
      </p:cxnSp>
      <p:cxnSp>
        <p:nvCxnSpPr>
          <p:cNvPr id="36" name="Straight Arrow Connector 35"/>
          <p:cNvCxnSpPr>
            <a:stCxn id="7" idx="10"/>
            <a:endCxn id="4" idx="6"/>
          </p:cNvCxnSpPr>
          <p:nvPr>
            <p:custDataLst>
              <p:tags r:id="rId35"/>
            </p:custDataLst>
          </p:nvPr>
        </p:nvCxnSpPr>
        <p:spPr>
          <a:xfrm>
            <a:off x="2076121" y="4043790"/>
            <a:ext cx="1317634" cy="0"/>
          </a:xfrm>
          <a:prstGeom prst="straightConnector1">
            <a:avLst/>
          </a:prstGeom>
          <a:noFill/>
          <a:ln w="36720">
            <a:solidFill>
              <a:srgbClr val="FF0000"/>
            </a:solidFill>
            <a:custDash>
              <a:ds d="197000" sp="197000"/>
            </a:custDash>
            <a:tailEnd type="arrow"/>
          </a:ln>
        </p:spPr>
      </p:cxnSp>
      <p:cxnSp>
        <p:nvCxnSpPr>
          <p:cNvPr id="37" name="Straight Arrow Connector 36"/>
          <p:cNvCxnSpPr>
            <a:endCxn id="2" idx="6"/>
          </p:cNvCxnSpPr>
          <p:nvPr>
            <p:custDataLst>
              <p:tags r:id="rId36"/>
            </p:custDataLst>
          </p:nvPr>
        </p:nvCxnSpPr>
        <p:spPr>
          <a:xfrm>
            <a:off x="4015834" y="4043790"/>
            <a:ext cx="1326207" cy="0"/>
          </a:xfrm>
          <a:prstGeom prst="straightConnector1">
            <a:avLst/>
          </a:prstGeom>
          <a:noFill/>
          <a:ln w="36720">
            <a:solidFill>
              <a:srgbClr val="FF0000"/>
            </a:solidFill>
            <a:custDash>
              <a:ds d="197000" sp="197000"/>
            </a:custDash>
            <a:headEnd type="arrow"/>
          </a:ln>
        </p:spPr>
      </p:cxnSp>
      <p:cxnSp>
        <p:nvCxnSpPr>
          <p:cNvPr id="38" name="Straight Arrow Connector 37"/>
          <p:cNvCxnSpPr>
            <a:stCxn id="10" idx="8"/>
          </p:cNvCxnSpPr>
          <p:nvPr>
            <p:custDataLst>
              <p:tags r:id="rId37"/>
            </p:custDataLst>
          </p:nvPr>
        </p:nvCxnSpPr>
        <p:spPr>
          <a:xfrm>
            <a:off x="1765080" y="933390"/>
            <a:ext cx="0" cy="1088641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39" name="Straight Arrow Connector 38"/>
          <p:cNvCxnSpPr/>
          <p:nvPr>
            <p:custDataLst>
              <p:tags r:id="rId38"/>
            </p:custDataLst>
          </p:nvPr>
        </p:nvCxnSpPr>
        <p:spPr>
          <a:xfrm>
            <a:off x="1765080" y="2644111"/>
            <a:ext cx="0" cy="1088639"/>
          </a:xfrm>
          <a:prstGeom prst="straightConnector1">
            <a:avLst/>
          </a:prstGeom>
          <a:noFill/>
          <a:ln w="36720">
            <a:solidFill>
              <a:srgbClr val="008080"/>
            </a:solidFill>
            <a:custDash>
              <a:ds d="197000" sp="197000"/>
            </a:custDash>
          </a:ln>
        </p:spPr>
      </p:cxnSp>
      <p:cxnSp>
        <p:nvCxnSpPr>
          <p:cNvPr id="40" name="Straight Arrow Connector 39"/>
          <p:cNvCxnSpPr>
            <a:stCxn id="4" idx="4"/>
          </p:cNvCxnSpPr>
          <p:nvPr>
            <p:custDataLst>
              <p:tags r:id="rId39"/>
            </p:custDataLst>
          </p:nvPr>
        </p:nvCxnSpPr>
        <p:spPr>
          <a:xfrm flipV="1">
            <a:off x="3704795" y="2644111"/>
            <a:ext cx="0" cy="1088639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41" name="Straight Arrow Connector 40"/>
          <p:cNvCxnSpPr>
            <a:endCxn id="8" idx="8"/>
          </p:cNvCxnSpPr>
          <p:nvPr>
            <p:custDataLst>
              <p:tags r:id="rId40"/>
            </p:custDataLst>
          </p:nvPr>
        </p:nvCxnSpPr>
        <p:spPr>
          <a:xfrm flipV="1">
            <a:off x="3704795" y="933390"/>
            <a:ext cx="0" cy="1088641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42" name="Straight Arrow Connector 41"/>
          <p:cNvCxnSpPr>
            <a:stCxn id="3" idx="8"/>
          </p:cNvCxnSpPr>
          <p:nvPr>
            <p:custDataLst>
              <p:tags r:id="rId41"/>
            </p:custDataLst>
          </p:nvPr>
        </p:nvCxnSpPr>
        <p:spPr>
          <a:xfrm>
            <a:off x="5653080" y="933390"/>
            <a:ext cx="0" cy="1088641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cxnSp>
        <p:nvCxnSpPr>
          <p:cNvPr id="43" name="Straight Arrow Connector 42"/>
          <p:cNvCxnSpPr>
            <a:endCxn id="2" idx="4"/>
          </p:cNvCxnSpPr>
          <p:nvPr>
            <p:custDataLst>
              <p:tags r:id="rId42"/>
            </p:custDataLst>
          </p:nvPr>
        </p:nvCxnSpPr>
        <p:spPr>
          <a:xfrm>
            <a:off x="5653080" y="2644111"/>
            <a:ext cx="0" cy="1088639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sp>
        <p:nvSpPr>
          <p:cNvPr id="44" name="Straight Connector 43"/>
          <p:cNvSpPr/>
          <p:nvPr>
            <p:custDataLst>
              <p:tags r:id="rId43"/>
            </p:custDataLst>
          </p:nvPr>
        </p:nvSpPr>
        <p:spPr>
          <a:xfrm>
            <a:off x="6741720" y="311310"/>
            <a:ext cx="933120" cy="0"/>
          </a:xfrm>
          <a:prstGeom prst="line">
            <a:avLst/>
          </a:prstGeom>
          <a:noFill/>
          <a:ln w="54720">
            <a:solidFill>
              <a:srgbClr val="000000"/>
            </a:solidFill>
            <a:prstDash val="solid"/>
          </a:ln>
        </p:spPr>
        <p:txBody>
          <a:bodyPr vert="horz" wrap="none" lIns="79597" tIns="48983" rIns="79597" bIns="48983" anchor="ctr" compatLnSpc="0"/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5" name="Freeform 44"/>
          <p:cNvSpPr/>
          <p:nvPr>
            <p:custDataLst>
              <p:tags r:id="rId44"/>
            </p:custDataLst>
          </p:nvPr>
        </p:nvSpPr>
        <p:spPr>
          <a:xfrm>
            <a:off x="6897240" y="4668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G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10?</a:t>
            </a:r>
          </a:p>
        </p:txBody>
      </p:sp>
      <p:sp>
        <p:nvSpPr>
          <p:cNvPr id="46" name="Freeform 45"/>
          <p:cNvSpPr/>
          <p:nvPr>
            <p:custDataLst>
              <p:tags r:id="rId45"/>
            </p:custDataLst>
          </p:nvPr>
        </p:nvSpPr>
        <p:spPr>
          <a:xfrm>
            <a:off x="6897240" y="12444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F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11?</a:t>
            </a:r>
          </a:p>
        </p:txBody>
      </p:sp>
      <p:sp>
        <p:nvSpPr>
          <p:cNvPr id="47" name="Freeform 46"/>
          <p:cNvSpPr/>
          <p:nvPr>
            <p:custDataLst>
              <p:tags r:id="rId46"/>
            </p:custDataLst>
          </p:nvPr>
        </p:nvSpPr>
        <p:spPr>
          <a:xfrm>
            <a:off x="5031000" y="270"/>
            <a:ext cx="1244160" cy="124416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noFill/>
          <a:ln w="54720">
            <a:solidFill>
              <a:srgbClr val="0000FF"/>
            </a:solidFill>
            <a:prstDash val="solid"/>
          </a:ln>
        </p:spPr>
        <p:txBody>
          <a:bodyPr vert="horz" wrap="none" lIns="79597" tIns="48983" rIns="79597" bIns="48983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8" name="Freeform 47"/>
          <p:cNvSpPr/>
          <p:nvPr>
            <p:custDataLst>
              <p:tags r:id="rId47"/>
            </p:custDataLst>
          </p:nvPr>
        </p:nvSpPr>
        <p:spPr>
          <a:xfrm>
            <a:off x="5186521" y="1866511"/>
            <a:ext cx="933119" cy="933119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noFill/>
          <a:ln w="54720">
            <a:solidFill>
              <a:srgbClr val="FF0000"/>
            </a:solidFill>
            <a:prstDash val="solid"/>
          </a:ln>
        </p:spPr>
        <p:txBody>
          <a:bodyPr vert="horz" wrap="none" lIns="79597" tIns="48983" rIns="79597" bIns="48983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9" name="Freeform 48"/>
          <p:cNvSpPr/>
          <p:nvPr>
            <p:custDataLst>
              <p:tags r:id="rId48"/>
            </p:custDataLst>
          </p:nvPr>
        </p:nvSpPr>
        <p:spPr>
          <a:xfrm>
            <a:off x="5187011" y="2923558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FF"/>
          </a:solidFill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7</a:t>
            </a:r>
          </a:p>
        </p:txBody>
      </p:sp>
      <p:sp>
        <p:nvSpPr>
          <p:cNvPr id="50" name="Freeform 49"/>
          <p:cNvSpPr/>
          <p:nvPr>
            <p:custDataLst>
              <p:tags r:id="rId49"/>
            </p:custDataLst>
          </p:nvPr>
        </p:nvSpPr>
        <p:spPr>
          <a:xfrm>
            <a:off x="6897240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I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13?</a:t>
            </a:r>
          </a:p>
        </p:txBody>
      </p:sp>
    </p:spTree>
    <p:extLst>
      <p:ext uri="{BB962C8B-B14F-4D97-AF65-F5344CB8AC3E}">
        <p14:creationId xmlns:p14="http://schemas.microsoft.com/office/powerpoint/2010/main" val="748391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/>
          <p:cNvSpPr/>
          <p:nvPr>
            <p:custDataLst>
              <p:tags r:id="rId1"/>
            </p:custDataLst>
          </p:nvPr>
        </p:nvSpPr>
        <p:spPr>
          <a:xfrm>
            <a:off x="5342040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I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3" name="Freeform 2"/>
          <p:cNvSpPr/>
          <p:nvPr>
            <p:custDataLst>
              <p:tags r:id="rId2"/>
            </p:custDataLst>
          </p:nvPr>
        </p:nvSpPr>
        <p:spPr>
          <a:xfrm>
            <a:off x="5342040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C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4" name="Freeform 3"/>
          <p:cNvSpPr/>
          <p:nvPr>
            <p:custDataLst>
              <p:tags r:id="rId3"/>
            </p:custDataLst>
          </p:nvPr>
        </p:nvSpPr>
        <p:spPr>
          <a:xfrm>
            <a:off x="3393755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H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5" name="Freeform 4"/>
          <p:cNvSpPr/>
          <p:nvPr>
            <p:custDataLst>
              <p:tags r:id="rId4"/>
            </p:custDataLst>
          </p:nvPr>
        </p:nvSpPr>
        <p:spPr>
          <a:xfrm>
            <a:off x="5342040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F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6" name="Freeform 5"/>
          <p:cNvSpPr/>
          <p:nvPr>
            <p:custDataLst>
              <p:tags r:id="rId5"/>
            </p:custDataLst>
          </p:nvPr>
        </p:nvSpPr>
        <p:spPr>
          <a:xfrm>
            <a:off x="3393755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E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7" name="Freeform 6"/>
          <p:cNvSpPr/>
          <p:nvPr>
            <p:custDataLst>
              <p:tags r:id="rId6"/>
            </p:custDataLst>
          </p:nvPr>
        </p:nvSpPr>
        <p:spPr>
          <a:xfrm>
            <a:off x="1454040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G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8" name="Freeform 7"/>
          <p:cNvSpPr/>
          <p:nvPr>
            <p:custDataLst>
              <p:tags r:id="rId7"/>
            </p:custDataLst>
          </p:nvPr>
        </p:nvSpPr>
        <p:spPr>
          <a:xfrm>
            <a:off x="3393755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B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9" name="Freeform 8"/>
          <p:cNvSpPr/>
          <p:nvPr>
            <p:custDataLst>
              <p:tags r:id="rId8"/>
            </p:custDataLst>
          </p:nvPr>
        </p:nvSpPr>
        <p:spPr>
          <a:xfrm>
            <a:off x="1454040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D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0" name="Freeform 9"/>
          <p:cNvSpPr/>
          <p:nvPr>
            <p:custDataLst>
              <p:tags r:id="rId9"/>
            </p:custDataLst>
          </p:nvPr>
        </p:nvSpPr>
        <p:spPr>
          <a:xfrm>
            <a:off x="1454040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A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1" name="Freeform 10"/>
          <p:cNvSpPr/>
          <p:nvPr>
            <p:custDataLst>
              <p:tags r:id="rId10"/>
            </p:custDataLst>
          </p:nvPr>
        </p:nvSpPr>
        <p:spPr>
          <a:xfrm>
            <a:off x="3393998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B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5</a:t>
            </a:r>
          </a:p>
        </p:txBody>
      </p:sp>
      <p:sp>
        <p:nvSpPr>
          <p:cNvPr id="12" name="Freeform 11"/>
          <p:cNvSpPr/>
          <p:nvPr>
            <p:custDataLst>
              <p:tags r:id="rId11"/>
            </p:custDataLst>
          </p:nvPr>
        </p:nvSpPr>
        <p:spPr>
          <a:xfrm>
            <a:off x="1454285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A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0</a:t>
            </a:r>
          </a:p>
        </p:txBody>
      </p:sp>
      <p:sp>
        <p:nvSpPr>
          <p:cNvPr id="13" name="Freeform 12"/>
          <p:cNvSpPr/>
          <p:nvPr>
            <p:custDataLst>
              <p:tags r:id="rId12"/>
            </p:custDataLst>
          </p:nvPr>
        </p:nvSpPr>
        <p:spPr>
          <a:xfrm>
            <a:off x="5342285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C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8</a:t>
            </a:r>
          </a:p>
        </p:txBody>
      </p:sp>
      <p:sp>
        <p:nvSpPr>
          <p:cNvPr id="14" name="Freeform 13"/>
          <p:cNvSpPr/>
          <p:nvPr>
            <p:custDataLst>
              <p:tags r:id="rId13"/>
            </p:custDataLst>
          </p:nvPr>
        </p:nvSpPr>
        <p:spPr>
          <a:xfrm>
            <a:off x="1454285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D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3</a:t>
            </a:r>
          </a:p>
        </p:txBody>
      </p:sp>
      <p:sp>
        <p:nvSpPr>
          <p:cNvPr id="15" name="Freeform 14"/>
          <p:cNvSpPr/>
          <p:nvPr>
            <p:custDataLst>
              <p:tags r:id="rId14"/>
            </p:custDataLst>
          </p:nvPr>
        </p:nvSpPr>
        <p:spPr>
          <a:xfrm>
            <a:off x="3393998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E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4</a:t>
            </a:r>
          </a:p>
        </p:txBody>
      </p:sp>
      <p:sp>
        <p:nvSpPr>
          <p:cNvPr id="16" name="Freeform 15"/>
          <p:cNvSpPr/>
          <p:nvPr>
            <p:custDataLst>
              <p:tags r:id="rId15"/>
            </p:custDataLst>
          </p:nvPr>
        </p:nvSpPr>
        <p:spPr>
          <a:xfrm>
            <a:off x="3393998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H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8</a:t>
            </a:r>
          </a:p>
        </p:txBody>
      </p:sp>
      <p:sp>
        <p:nvSpPr>
          <p:cNvPr id="17" name="Freeform 16"/>
          <p:cNvSpPr/>
          <p:nvPr>
            <p:custDataLst>
              <p:tags r:id="rId16"/>
            </p:custDataLst>
          </p:nvPr>
        </p:nvSpPr>
        <p:spPr>
          <a:xfrm>
            <a:off x="1454285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G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10?</a:t>
            </a:r>
          </a:p>
        </p:txBody>
      </p:sp>
      <p:sp>
        <p:nvSpPr>
          <p:cNvPr id="18" name="Freeform 17"/>
          <p:cNvSpPr/>
          <p:nvPr>
            <p:custDataLst>
              <p:tags r:id="rId17"/>
            </p:custDataLst>
          </p:nvPr>
        </p:nvSpPr>
        <p:spPr>
          <a:xfrm>
            <a:off x="5342285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F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9?</a:t>
            </a:r>
          </a:p>
        </p:txBody>
      </p:sp>
      <p:sp>
        <p:nvSpPr>
          <p:cNvPr id="19" name="Freeform 18"/>
          <p:cNvSpPr/>
          <p:nvPr>
            <p:custDataLst>
              <p:tags r:id="rId18"/>
            </p:custDataLst>
          </p:nvPr>
        </p:nvSpPr>
        <p:spPr>
          <a:xfrm>
            <a:off x="5342285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I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13?</a:t>
            </a:r>
          </a:p>
        </p:txBody>
      </p:sp>
      <p:sp>
        <p:nvSpPr>
          <p:cNvPr id="20" name="Freeform 19"/>
          <p:cNvSpPr/>
          <p:nvPr>
            <p:custDataLst>
              <p:tags r:id="rId19"/>
            </p:custDataLst>
          </p:nvPr>
        </p:nvSpPr>
        <p:spPr>
          <a:xfrm>
            <a:off x="2434919" y="32723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6</a:t>
            </a:r>
          </a:p>
        </p:txBody>
      </p:sp>
      <p:sp>
        <p:nvSpPr>
          <p:cNvPr id="21" name="Freeform 20"/>
          <p:cNvSpPr/>
          <p:nvPr>
            <p:custDataLst>
              <p:tags r:id="rId20"/>
            </p:custDataLst>
          </p:nvPr>
        </p:nvSpPr>
        <p:spPr>
          <a:xfrm>
            <a:off x="2434919" y="374867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2</a:t>
            </a:r>
          </a:p>
        </p:txBody>
      </p:sp>
      <p:sp>
        <p:nvSpPr>
          <p:cNvPr id="22" name="Freeform 21"/>
          <p:cNvSpPr/>
          <p:nvPr>
            <p:custDataLst>
              <p:tags r:id="rId21"/>
            </p:custDataLst>
          </p:nvPr>
        </p:nvSpPr>
        <p:spPr>
          <a:xfrm>
            <a:off x="2434919" y="203795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1</a:t>
            </a:r>
          </a:p>
        </p:txBody>
      </p:sp>
      <p:sp>
        <p:nvSpPr>
          <p:cNvPr id="23" name="Freeform 22"/>
          <p:cNvSpPr/>
          <p:nvPr>
            <p:custDataLst>
              <p:tags r:id="rId22"/>
            </p:custDataLst>
          </p:nvPr>
        </p:nvSpPr>
        <p:spPr>
          <a:xfrm>
            <a:off x="4270544" y="32723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3</a:t>
            </a:r>
          </a:p>
        </p:txBody>
      </p:sp>
      <p:sp>
        <p:nvSpPr>
          <p:cNvPr id="24" name="Freeform 23"/>
          <p:cNvSpPr/>
          <p:nvPr>
            <p:custDataLst>
              <p:tags r:id="rId23"/>
            </p:custDataLst>
          </p:nvPr>
        </p:nvSpPr>
        <p:spPr>
          <a:xfrm>
            <a:off x="4270544" y="374867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5</a:t>
            </a:r>
          </a:p>
        </p:txBody>
      </p:sp>
      <p:sp>
        <p:nvSpPr>
          <p:cNvPr id="25" name="Freeform 24"/>
          <p:cNvSpPr/>
          <p:nvPr>
            <p:custDataLst>
              <p:tags r:id="rId24"/>
            </p:custDataLst>
          </p:nvPr>
        </p:nvSpPr>
        <p:spPr>
          <a:xfrm>
            <a:off x="4270544" y="203795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7</a:t>
            </a:r>
          </a:p>
        </p:txBody>
      </p:sp>
      <p:sp>
        <p:nvSpPr>
          <p:cNvPr id="26" name="Freeform 25"/>
          <p:cNvSpPr/>
          <p:nvPr>
            <p:custDataLst>
              <p:tags r:id="rId25"/>
            </p:custDataLst>
          </p:nvPr>
        </p:nvSpPr>
        <p:spPr>
          <a:xfrm>
            <a:off x="1298521" y="1227287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3</a:t>
            </a:r>
          </a:p>
        </p:txBody>
      </p:sp>
      <p:sp>
        <p:nvSpPr>
          <p:cNvPr id="27" name="Freeform 26"/>
          <p:cNvSpPr/>
          <p:nvPr>
            <p:custDataLst>
              <p:tags r:id="rId26"/>
            </p:custDataLst>
          </p:nvPr>
        </p:nvSpPr>
        <p:spPr>
          <a:xfrm>
            <a:off x="1298521" y="292331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9</a:t>
            </a:r>
          </a:p>
        </p:txBody>
      </p:sp>
      <p:sp>
        <p:nvSpPr>
          <p:cNvPr id="28" name="Freeform 27"/>
          <p:cNvSpPr/>
          <p:nvPr>
            <p:custDataLst>
              <p:tags r:id="rId27"/>
            </p:custDataLst>
          </p:nvPr>
        </p:nvSpPr>
        <p:spPr>
          <a:xfrm>
            <a:off x="5186766" y="1227287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1</a:t>
            </a:r>
          </a:p>
        </p:txBody>
      </p:sp>
      <p:sp>
        <p:nvSpPr>
          <p:cNvPr id="29" name="Freeform 28"/>
          <p:cNvSpPr/>
          <p:nvPr>
            <p:custDataLst>
              <p:tags r:id="rId28"/>
            </p:custDataLst>
          </p:nvPr>
        </p:nvSpPr>
        <p:spPr>
          <a:xfrm>
            <a:off x="5186766" y="292331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4</a:t>
            </a:r>
          </a:p>
        </p:txBody>
      </p:sp>
      <p:sp>
        <p:nvSpPr>
          <p:cNvPr id="30" name="Freeform 29"/>
          <p:cNvSpPr/>
          <p:nvPr>
            <p:custDataLst>
              <p:tags r:id="rId29"/>
            </p:custDataLst>
          </p:nvPr>
        </p:nvSpPr>
        <p:spPr>
          <a:xfrm>
            <a:off x="3238235" y="1227287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1</a:t>
            </a:r>
          </a:p>
        </p:txBody>
      </p:sp>
      <p:sp>
        <p:nvSpPr>
          <p:cNvPr id="31" name="Freeform 30"/>
          <p:cNvSpPr/>
          <p:nvPr>
            <p:custDataLst>
              <p:tags r:id="rId30"/>
            </p:custDataLst>
          </p:nvPr>
        </p:nvSpPr>
        <p:spPr>
          <a:xfrm>
            <a:off x="3238235" y="292331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4</a:t>
            </a:r>
          </a:p>
        </p:txBody>
      </p:sp>
      <p:cxnSp>
        <p:nvCxnSpPr>
          <p:cNvPr id="32" name="Straight Arrow Connector 31"/>
          <p:cNvCxnSpPr>
            <a:stCxn id="10" idx="10"/>
            <a:endCxn id="8" idx="3"/>
          </p:cNvCxnSpPr>
          <p:nvPr>
            <p:custDataLst>
              <p:tags r:id="rId31"/>
            </p:custDataLst>
          </p:nvPr>
        </p:nvCxnSpPr>
        <p:spPr>
          <a:xfrm>
            <a:off x="2076121" y="622350"/>
            <a:ext cx="1317634" cy="0"/>
          </a:xfrm>
          <a:prstGeom prst="straightConnector1">
            <a:avLst/>
          </a:prstGeom>
          <a:noFill/>
          <a:ln w="36720">
            <a:solidFill>
              <a:srgbClr val="008080"/>
            </a:solidFill>
            <a:custDash>
              <a:ds d="197000" sp="197000"/>
            </a:custDash>
          </a:ln>
        </p:spPr>
      </p:cxnSp>
      <p:cxnSp>
        <p:nvCxnSpPr>
          <p:cNvPr id="33" name="Straight Arrow Connector 32"/>
          <p:cNvCxnSpPr/>
          <p:nvPr>
            <p:custDataLst>
              <p:tags r:id="rId32"/>
            </p:custDataLst>
          </p:nvPr>
        </p:nvCxnSpPr>
        <p:spPr>
          <a:xfrm>
            <a:off x="4015834" y="622350"/>
            <a:ext cx="1326207" cy="0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34" name="Straight Arrow Connector 33"/>
          <p:cNvCxnSpPr>
            <a:stCxn id="9" idx="10"/>
            <a:endCxn id="6" idx="6"/>
          </p:cNvCxnSpPr>
          <p:nvPr>
            <p:custDataLst>
              <p:tags r:id="rId33"/>
            </p:custDataLst>
          </p:nvPr>
        </p:nvCxnSpPr>
        <p:spPr>
          <a:xfrm>
            <a:off x="2076121" y="2333070"/>
            <a:ext cx="1317634" cy="0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35" name="Straight Arrow Connector 34"/>
          <p:cNvCxnSpPr>
            <a:endCxn id="5" idx="6"/>
          </p:cNvCxnSpPr>
          <p:nvPr>
            <p:custDataLst>
              <p:tags r:id="rId34"/>
            </p:custDataLst>
          </p:nvPr>
        </p:nvCxnSpPr>
        <p:spPr>
          <a:xfrm>
            <a:off x="4015834" y="2333070"/>
            <a:ext cx="1326207" cy="0"/>
          </a:xfrm>
          <a:prstGeom prst="straightConnector1">
            <a:avLst/>
          </a:prstGeom>
          <a:noFill/>
          <a:ln w="36720">
            <a:solidFill>
              <a:srgbClr val="008080"/>
            </a:solidFill>
            <a:custDash>
              <a:ds d="197000" sp="197000"/>
            </a:custDash>
          </a:ln>
        </p:spPr>
      </p:cxnSp>
      <p:cxnSp>
        <p:nvCxnSpPr>
          <p:cNvPr id="36" name="Straight Arrow Connector 35"/>
          <p:cNvCxnSpPr>
            <a:stCxn id="7" idx="10"/>
            <a:endCxn id="4" idx="6"/>
          </p:cNvCxnSpPr>
          <p:nvPr>
            <p:custDataLst>
              <p:tags r:id="rId35"/>
            </p:custDataLst>
          </p:nvPr>
        </p:nvCxnSpPr>
        <p:spPr>
          <a:xfrm>
            <a:off x="2076121" y="4043790"/>
            <a:ext cx="1317634" cy="0"/>
          </a:xfrm>
          <a:prstGeom prst="straightConnector1">
            <a:avLst/>
          </a:prstGeom>
          <a:noFill/>
          <a:ln w="36720">
            <a:solidFill>
              <a:srgbClr val="FF0000"/>
            </a:solidFill>
            <a:custDash>
              <a:ds d="197000" sp="197000"/>
            </a:custDash>
            <a:tailEnd type="arrow"/>
          </a:ln>
        </p:spPr>
      </p:cxnSp>
      <p:cxnSp>
        <p:nvCxnSpPr>
          <p:cNvPr id="37" name="Straight Arrow Connector 36"/>
          <p:cNvCxnSpPr>
            <a:endCxn id="2" idx="6"/>
          </p:cNvCxnSpPr>
          <p:nvPr>
            <p:custDataLst>
              <p:tags r:id="rId36"/>
            </p:custDataLst>
          </p:nvPr>
        </p:nvCxnSpPr>
        <p:spPr>
          <a:xfrm>
            <a:off x="4015834" y="4043790"/>
            <a:ext cx="1326207" cy="0"/>
          </a:xfrm>
          <a:prstGeom prst="straightConnector1">
            <a:avLst/>
          </a:prstGeom>
          <a:noFill/>
          <a:ln w="36720">
            <a:solidFill>
              <a:srgbClr val="FF0000"/>
            </a:solidFill>
            <a:custDash>
              <a:ds d="197000" sp="197000"/>
            </a:custDash>
            <a:headEnd type="arrow"/>
          </a:ln>
        </p:spPr>
      </p:cxnSp>
      <p:cxnSp>
        <p:nvCxnSpPr>
          <p:cNvPr id="38" name="Straight Arrow Connector 37"/>
          <p:cNvCxnSpPr>
            <a:stCxn id="10" idx="8"/>
          </p:cNvCxnSpPr>
          <p:nvPr>
            <p:custDataLst>
              <p:tags r:id="rId37"/>
            </p:custDataLst>
          </p:nvPr>
        </p:nvCxnSpPr>
        <p:spPr>
          <a:xfrm>
            <a:off x="1765080" y="933390"/>
            <a:ext cx="0" cy="1088641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39" name="Straight Arrow Connector 38"/>
          <p:cNvCxnSpPr/>
          <p:nvPr>
            <p:custDataLst>
              <p:tags r:id="rId38"/>
            </p:custDataLst>
          </p:nvPr>
        </p:nvCxnSpPr>
        <p:spPr>
          <a:xfrm>
            <a:off x="1765080" y="2644111"/>
            <a:ext cx="0" cy="1088639"/>
          </a:xfrm>
          <a:prstGeom prst="straightConnector1">
            <a:avLst/>
          </a:prstGeom>
          <a:noFill/>
          <a:ln w="36720">
            <a:solidFill>
              <a:srgbClr val="008080"/>
            </a:solidFill>
            <a:custDash>
              <a:ds d="197000" sp="197000"/>
            </a:custDash>
          </a:ln>
        </p:spPr>
      </p:cxnSp>
      <p:cxnSp>
        <p:nvCxnSpPr>
          <p:cNvPr id="40" name="Straight Arrow Connector 39"/>
          <p:cNvCxnSpPr>
            <a:stCxn id="4" idx="4"/>
          </p:cNvCxnSpPr>
          <p:nvPr>
            <p:custDataLst>
              <p:tags r:id="rId39"/>
            </p:custDataLst>
          </p:nvPr>
        </p:nvCxnSpPr>
        <p:spPr>
          <a:xfrm flipV="1">
            <a:off x="3704795" y="2644111"/>
            <a:ext cx="0" cy="1088639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41" name="Straight Arrow Connector 40"/>
          <p:cNvCxnSpPr>
            <a:endCxn id="8" idx="8"/>
          </p:cNvCxnSpPr>
          <p:nvPr>
            <p:custDataLst>
              <p:tags r:id="rId40"/>
            </p:custDataLst>
          </p:nvPr>
        </p:nvCxnSpPr>
        <p:spPr>
          <a:xfrm flipV="1">
            <a:off x="3704795" y="933390"/>
            <a:ext cx="0" cy="1088641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42" name="Straight Arrow Connector 41"/>
          <p:cNvCxnSpPr>
            <a:stCxn id="3" idx="8"/>
          </p:cNvCxnSpPr>
          <p:nvPr>
            <p:custDataLst>
              <p:tags r:id="rId41"/>
            </p:custDataLst>
          </p:nvPr>
        </p:nvCxnSpPr>
        <p:spPr>
          <a:xfrm>
            <a:off x="5653080" y="933390"/>
            <a:ext cx="0" cy="1088641"/>
          </a:xfrm>
          <a:prstGeom prst="straightConnector1">
            <a:avLst/>
          </a:prstGeom>
          <a:noFill/>
          <a:ln w="36720">
            <a:solidFill>
              <a:srgbClr val="FF0000"/>
            </a:solidFill>
            <a:custDash>
              <a:ds d="197000" sp="197000"/>
            </a:custDash>
            <a:headEnd type="arrow"/>
          </a:ln>
        </p:spPr>
      </p:cxnSp>
      <p:cxnSp>
        <p:nvCxnSpPr>
          <p:cNvPr id="43" name="Straight Arrow Connector 42"/>
          <p:cNvCxnSpPr>
            <a:endCxn id="2" idx="4"/>
          </p:cNvCxnSpPr>
          <p:nvPr>
            <p:custDataLst>
              <p:tags r:id="rId42"/>
            </p:custDataLst>
          </p:nvPr>
        </p:nvCxnSpPr>
        <p:spPr>
          <a:xfrm>
            <a:off x="5653080" y="2644111"/>
            <a:ext cx="0" cy="1088639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sp>
        <p:nvSpPr>
          <p:cNvPr id="44" name="Straight Connector 43"/>
          <p:cNvSpPr/>
          <p:nvPr>
            <p:custDataLst>
              <p:tags r:id="rId43"/>
            </p:custDataLst>
          </p:nvPr>
        </p:nvSpPr>
        <p:spPr>
          <a:xfrm>
            <a:off x="6741720" y="311310"/>
            <a:ext cx="933120" cy="0"/>
          </a:xfrm>
          <a:prstGeom prst="line">
            <a:avLst/>
          </a:prstGeom>
          <a:noFill/>
          <a:ln w="54720">
            <a:solidFill>
              <a:srgbClr val="000000"/>
            </a:solidFill>
            <a:prstDash val="solid"/>
          </a:ln>
        </p:spPr>
        <p:txBody>
          <a:bodyPr vert="horz" wrap="none" lIns="79597" tIns="48983" rIns="79597" bIns="48983" anchor="ctr" compatLnSpc="0"/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5" name="Freeform 44"/>
          <p:cNvSpPr/>
          <p:nvPr>
            <p:custDataLst>
              <p:tags r:id="rId44"/>
            </p:custDataLst>
          </p:nvPr>
        </p:nvSpPr>
        <p:spPr>
          <a:xfrm>
            <a:off x="6897240" y="4668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G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10?</a:t>
            </a:r>
          </a:p>
        </p:txBody>
      </p:sp>
      <p:sp>
        <p:nvSpPr>
          <p:cNvPr id="46" name="Freeform 45"/>
          <p:cNvSpPr/>
          <p:nvPr>
            <p:custDataLst>
              <p:tags r:id="rId45"/>
            </p:custDataLst>
          </p:nvPr>
        </p:nvSpPr>
        <p:spPr>
          <a:xfrm>
            <a:off x="6897240" y="12444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F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9?</a:t>
            </a:r>
          </a:p>
        </p:txBody>
      </p:sp>
      <p:sp>
        <p:nvSpPr>
          <p:cNvPr id="47" name="Freeform 46"/>
          <p:cNvSpPr/>
          <p:nvPr>
            <p:custDataLst>
              <p:tags r:id="rId46"/>
            </p:custDataLst>
          </p:nvPr>
        </p:nvSpPr>
        <p:spPr>
          <a:xfrm>
            <a:off x="5031000" y="270"/>
            <a:ext cx="1244160" cy="124416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noFill/>
          <a:ln w="54720">
            <a:solidFill>
              <a:srgbClr val="0000FF"/>
            </a:solidFill>
            <a:prstDash val="solid"/>
          </a:ln>
        </p:spPr>
        <p:txBody>
          <a:bodyPr vert="horz" wrap="none" lIns="79597" tIns="48983" rIns="79597" bIns="48983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8" name="Freeform 47"/>
          <p:cNvSpPr/>
          <p:nvPr>
            <p:custDataLst>
              <p:tags r:id="rId47"/>
            </p:custDataLst>
          </p:nvPr>
        </p:nvSpPr>
        <p:spPr>
          <a:xfrm>
            <a:off x="5186521" y="1866511"/>
            <a:ext cx="933119" cy="933119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noFill/>
          <a:ln w="54720">
            <a:solidFill>
              <a:srgbClr val="FF0000"/>
            </a:solidFill>
            <a:prstDash val="solid"/>
          </a:ln>
        </p:spPr>
        <p:txBody>
          <a:bodyPr vert="horz" wrap="none" lIns="79597" tIns="48983" rIns="79597" bIns="48983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9" name="Freeform 48"/>
          <p:cNvSpPr/>
          <p:nvPr>
            <p:custDataLst>
              <p:tags r:id="rId48"/>
            </p:custDataLst>
          </p:nvPr>
        </p:nvSpPr>
        <p:spPr>
          <a:xfrm>
            <a:off x="5187011" y="2923558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FF"/>
          </a:solidFill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7</a:t>
            </a:r>
          </a:p>
        </p:txBody>
      </p:sp>
      <p:sp>
        <p:nvSpPr>
          <p:cNvPr id="50" name="Freeform 49"/>
          <p:cNvSpPr/>
          <p:nvPr>
            <p:custDataLst>
              <p:tags r:id="rId49"/>
            </p:custDataLst>
          </p:nvPr>
        </p:nvSpPr>
        <p:spPr>
          <a:xfrm>
            <a:off x="6897240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I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13?</a:t>
            </a:r>
          </a:p>
        </p:txBody>
      </p:sp>
    </p:spTree>
    <p:extLst>
      <p:ext uri="{BB962C8B-B14F-4D97-AF65-F5344CB8AC3E}">
        <p14:creationId xmlns:p14="http://schemas.microsoft.com/office/powerpoint/2010/main" val="532300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/>
          <p:cNvSpPr/>
          <p:nvPr>
            <p:custDataLst>
              <p:tags r:id="rId1"/>
            </p:custDataLst>
          </p:nvPr>
        </p:nvSpPr>
        <p:spPr>
          <a:xfrm>
            <a:off x="5342040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I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3" name="Freeform 2"/>
          <p:cNvSpPr/>
          <p:nvPr>
            <p:custDataLst>
              <p:tags r:id="rId2"/>
            </p:custDataLst>
          </p:nvPr>
        </p:nvSpPr>
        <p:spPr>
          <a:xfrm>
            <a:off x="5342040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C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4" name="Freeform 3"/>
          <p:cNvSpPr/>
          <p:nvPr>
            <p:custDataLst>
              <p:tags r:id="rId3"/>
            </p:custDataLst>
          </p:nvPr>
        </p:nvSpPr>
        <p:spPr>
          <a:xfrm>
            <a:off x="3393755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H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5" name="Freeform 4"/>
          <p:cNvSpPr/>
          <p:nvPr>
            <p:custDataLst>
              <p:tags r:id="rId4"/>
            </p:custDataLst>
          </p:nvPr>
        </p:nvSpPr>
        <p:spPr>
          <a:xfrm>
            <a:off x="5342040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F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6" name="Freeform 5"/>
          <p:cNvSpPr/>
          <p:nvPr>
            <p:custDataLst>
              <p:tags r:id="rId5"/>
            </p:custDataLst>
          </p:nvPr>
        </p:nvSpPr>
        <p:spPr>
          <a:xfrm>
            <a:off x="3393755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E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7" name="Freeform 6"/>
          <p:cNvSpPr/>
          <p:nvPr>
            <p:custDataLst>
              <p:tags r:id="rId6"/>
            </p:custDataLst>
          </p:nvPr>
        </p:nvSpPr>
        <p:spPr>
          <a:xfrm>
            <a:off x="1454040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G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8" name="Freeform 7"/>
          <p:cNvSpPr/>
          <p:nvPr>
            <p:custDataLst>
              <p:tags r:id="rId7"/>
            </p:custDataLst>
          </p:nvPr>
        </p:nvSpPr>
        <p:spPr>
          <a:xfrm>
            <a:off x="3393755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B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9" name="Freeform 8"/>
          <p:cNvSpPr/>
          <p:nvPr>
            <p:custDataLst>
              <p:tags r:id="rId8"/>
            </p:custDataLst>
          </p:nvPr>
        </p:nvSpPr>
        <p:spPr>
          <a:xfrm>
            <a:off x="1454040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D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0" name="Freeform 9"/>
          <p:cNvSpPr/>
          <p:nvPr>
            <p:custDataLst>
              <p:tags r:id="rId9"/>
            </p:custDataLst>
          </p:nvPr>
        </p:nvSpPr>
        <p:spPr>
          <a:xfrm>
            <a:off x="1454040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A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1" name="Freeform 10"/>
          <p:cNvSpPr/>
          <p:nvPr>
            <p:custDataLst>
              <p:tags r:id="rId10"/>
            </p:custDataLst>
          </p:nvPr>
        </p:nvSpPr>
        <p:spPr>
          <a:xfrm>
            <a:off x="3393998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B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5</a:t>
            </a:r>
          </a:p>
        </p:txBody>
      </p:sp>
      <p:sp>
        <p:nvSpPr>
          <p:cNvPr id="12" name="Freeform 11"/>
          <p:cNvSpPr/>
          <p:nvPr>
            <p:custDataLst>
              <p:tags r:id="rId11"/>
            </p:custDataLst>
          </p:nvPr>
        </p:nvSpPr>
        <p:spPr>
          <a:xfrm>
            <a:off x="1454285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A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0</a:t>
            </a:r>
          </a:p>
        </p:txBody>
      </p:sp>
      <p:sp>
        <p:nvSpPr>
          <p:cNvPr id="13" name="Freeform 12"/>
          <p:cNvSpPr/>
          <p:nvPr>
            <p:custDataLst>
              <p:tags r:id="rId12"/>
            </p:custDataLst>
          </p:nvPr>
        </p:nvSpPr>
        <p:spPr>
          <a:xfrm>
            <a:off x="5342285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C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8</a:t>
            </a:r>
          </a:p>
        </p:txBody>
      </p:sp>
      <p:sp>
        <p:nvSpPr>
          <p:cNvPr id="14" name="Freeform 13"/>
          <p:cNvSpPr/>
          <p:nvPr>
            <p:custDataLst>
              <p:tags r:id="rId13"/>
            </p:custDataLst>
          </p:nvPr>
        </p:nvSpPr>
        <p:spPr>
          <a:xfrm>
            <a:off x="1454285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D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3</a:t>
            </a:r>
          </a:p>
        </p:txBody>
      </p:sp>
      <p:sp>
        <p:nvSpPr>
          <p:cNvPr id="15" name="Freeform 14"/>
          <p:cNvSpPr/>
          <p:nvPr>
            <p:custDataLst>
              <p:tags r:id="rId14"/>
            </p:custDataLst>
          </p:nvPr>
        </p:nvSpPr>
        <p:spPr>
          <a:xfrm>
            <a:off x="3393998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E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4</a:t>
            </a:r>
          </a:p>
        </p:txBody>
      </p:sp>
      <p:sp>
        <p:nvSpPr>
          <p:cNvPr id="16" name="Freeform 15"/>
          <p:cNvSpPr/>
          <p:nvPr>
            <p:custDataLst>
              <p:tags r:id="rId15"/>
            </p:custDataLst>
          </p:nvPr>
        </p:nvSpPr>
        <p:spPr>
          <a:xfrm>
            <a:off x="3393998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H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8</a:t>
            </a:r>
          </a:p>
        </p:txBody>
      </p:sp>
      <p:sp>
        <p:nvSpPr>
          <p:cNvPr id="17" name="Freeform 16"/>
          <p:cNvSpPr/>
          <p:nvPr>
            <p:custDataLst>
              <p:tags r:id="rId16"/>
            </p:custDataLst>
          </p:nvPr>
        </p:nvSpPr>
        <p:spPr>
          <a:xfrm>
            <a:off x="1454285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G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10?</a:t>
            </a:r>
          </a:p>
        </p:txBody>
      </p:sp>
      <p:sp>
        <p:nvSpPr>
          <p:cNvPr id="18" name="Freeform 17"/>
          <p:cNvSpPr/>
          <p:nvPr>
            <p:custDataLst>
              <p:tags r:id="rId17"/>
            </p:custDataLst>
          </p:nvPr>
        </p:nvSpPr>
        <p:spPr>
          <a:xfrm>
            <a:off x="5342285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F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9?</a:t>
            </a:r>
          </a:p>
        </p:txBody>
      </p:sp>
      <p:sp>
        <p:nvSpPr>
          <p:cNvPr id="19" name="Freeform 18"/>
          <p:cNvSpPr/>
          <p:nvPr>
            <p:custDataLst>
              <p:tags r:id="rId18"/>
            </p:custDataLst>
          </p:nvPr>
        </p:nvSpPr>
        <p:spPr>
          <a:xfrm>
            <a:off x="5342285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I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13?</a:t>
            </a:r>
          </a:p>
        </p:txBody>
      </p:sp>
      <p:sp>
        <p:nvSpPr>
          <p:cNvPr id="20" name="Freeform 19"/>
          <p:cNvSpPr/>
          <p:nvPr>
            <p:custDataLst>
              <p:tags r:id="rId19"/>
            </p:custDataLst>
          </p:nvPr>
        </p:nvSpPr>
        <p:spPr>
          <a:xfrm>
            <a:off x="2434919" y="32723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6</a:t>
            </a:r>
          </a:p>
        </p:txBody>
      </p:sp>
      <p:sp>
        <p:nvSpPr>
          <p:cNvPr id="21" name="Freeform 20"/>
          <p:cNvSpPr/>
          <p:nvPr>
            <p:custDataLst>
              <p:tags r:id="rId20"/>
            </p:custDataLst>
          </p:nvPr>
        </p:nvSpPr>
        <p:spPr>
          <a:xfrm>
            <a:off x="2434919" y="374867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2</a:t>
            </a:r>
          </a:p>
        </p:txBody>
      </p:sp>
      <p:sp>
        <p:nvSpPr>
          <p:cNvPr id="22" name="Freeform 21"/>
          <p:cNvSpPr/>
          <p:nvPr>
            <p:custDataLst>
              <p:tags r:id="rId21"/>
            </p:custDataLst>
          </p:nvPr>
        </p:nvSpPr>
        <p:spPr>
          <a:xfrm>
            <a:off x="2434919" y="203795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1</a:t>
            </a:r>
          </a:p>
        </p:txBody>
      </p:sp>
      <p:sp>
        <p:nvSpPr>
          <p:cNvPr id="23" name="Freeform 22"/>
          <p:cNvSpPr/>
          <p:nvPr>
            <p:custDataLst>
              <p:tags r:id="rId22"/>
            </p:custDataLst>
          </p:nvPr>
        </p:nvSpPr>
        <p:spPr>
          <a:xfrm>
            <a:off x="4270544" y="32723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3</a:t>
            </a:r>
          </a:p>
        </p:txBody>
      </p:sp>
      <p:sp>
        <p:nvSpPr>
          <p:cNvPr id="24" name="Freeform 23"/>
          <p:cNvSpPr/>
          <p:nvPr>
            <p:custDataLst>
              <p:tags r:id="rId23"/>
            </p:custDataLst>
          </p:nvPr>
        </p:nvSpPr>
        <p:spPr>
          <a:xfrm>
            <a:off x="4270544" y="374867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5</a:t>
            </a:r>
          </a:p>
        </p:txBody>
      </p:sp>
      <p:sp>
        <p:nvSpPr>
          <p:cNvPr id="25" name="Freeform 24"/>
          <p:cNvSpPr/>
          <p:nvPr>
            <p:custDataLst>
              <p:tags r:id="rId24"/>
            </p:custDataLst>
          </p:nvPr>
        </p:nvSpPr>
        <p:spPr>
          <a:xfrm>
            <a:off x="4270544" y="203795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7</a:t>
            </a:r>
          </a:p>
        </p:txBody>
      </p:sp>
      <p:sp>
        <p:nvSpPr>
          <p:cNvPr id="26" name="Freeform 25"/>
          <p:cNvSpPr/>
          <p:nvPr>
            <p:custDataLst>
              <p:tags r:id="rId25"/>
            </p:custDataLst>
          </p:nvPr>
        </p:nvSpPr>
        <p:spPr>
          <a:xfrm>
            <a:off x="1298521" y="1227287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3</a:t>
            </a:r>
          </a:p>
        </p:txBody>
      </p:sp>
      <p:sp>
        <p:nvSpPr>
          <p:cNvPr id="27" name="Freeform 26"/>
          <p:cNvSpPr/>
          <p:nvPr>
            <p:custDataLst>
              <p:tags r:id="rId26"/>
            </p:custDataLst>
          </p:nvPr>
        </p:nvSpPr>
        <p:spPr>
          <a:xfrm>
            <a:off x="1298521" y="292331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9</a:t>
            </a:r>
          </a:p>
        </p:txBody>
      </p:sp>
      <p:sp>
        <p:nvSpPr>
          <p:cNvPr id="28" name="Freeform 27"/>
          <p:cNvSpPr/>
          <p:nvPr>
            <p:custDataLst>
              <p:tags r:id="rId27"/>
            </p:custDataLst>
          </p:nvPr>
        </p:nvSpPr>
        <p:spPr>
          <a:xfrm>
            <a:off x="5186766" y="1227287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1</a:t>
            </a:r>
          </a:p>
        </p:txBody>
      </p:sp>
      <p:sp>
        <p:nvSpPr>
          <p:cNvPr id="29" name="Freeform 28"/>
          <p:cNvSpPr/>
          <p:nvPr>
            <p:custDataLst>
              <p:tags r:id="rId28"/>
            </p:custDataLst>
          </p:nvPr>
        </p:nvSpPr>
        <p:spPr>
          <a:xfrm>
            <a:off x="5186766" y="292331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4</a:t>
            </a:r>
          </a:p>
        </p:txBody>
      </p:sp>
      <p:sp>
        <p:nvSpPr>
          <p:cNvPr id="30" name="Freeform 29"/>
          <p:cNvSpPr/>
          <p:nvPr>
            <p:custDataLst>
              <p:tags r:id="rId29"/>
            </p:custDataLst>
          </p:nvPr>
        </p:nvSpPr>
        <p:spPr>
          <a:xfrm>
            <a:off x="3238235" y="1227287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1</a:t>
            </a:r>
          </a:p>
        </p:txBody>
      </p:sp>
      <p:sp>
        <p:nvSpPr>
          <p:cNvPr id="31" name="Freeform 30"/>
          <p:cNvSpPr/>
          <p:nvPr>
            <p:custDataLst>
              <p:tags r:id="rId30"/>
            </p:custDataLst>
          </p:nvPr>
        </p:nvSpPr>
        <p:spPr>
          <a:xfrm>
            <a:off x="3238235" y="292331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4</a:t>
            </a:r>
          </a:p>
        </p:txBody>
      </p:sp>
      <p:cxnSp>
        <p:nvCxnSpPr>
          <p:cNvPr id="32" name="Straight Arrow Connector 31"/>
          <p:cNvCxnSpPr>
            <a:stCxn id="10" idx="10"/>
            <a:endCxn id="8" idx="3"/>
          </p:cNvCxnSpPr>
          <p:nvPr>
            <p:custDataLst>
              <p:tags r:id="rId31"/>
            </p:custDataLst>
          </p:nvPr>
        </p:nvCxnSpPr>
        <p:spPr>
          <a:xfrm>
            <a:off x="2076121" y="622350"/>
            <a:ext cx="1317634" cy="0"/>
          </a:xfrm>
          <a:prstGeom prst="straightConnector1">
            <a:avLst/>
          </a:prstGeom>
          <a:noFill/>
          <a:ln w="36720">
            <a:solidFill>
              <a:srgbClr val="008080"/>
            </a:solidFill>
            <a:custDash>
              <a:ds d="197000" sp="197000"/>
            </a:custDash>
          </a:ln>
        </p:spPr>
      </p:cxnSp>
      <p:cxnSp>
        <p:nvCxnSpPr>
          <p:cNvPr id="33" name="Straight Arrow Connector 32"/>
          <p:cNvCxnSpPr/>
          <p:nvPr>
            <p:custDataLst>
              <p:tags r:id="rId32"/>
            </p:custDataLst>
          </p:nvPr>
        </p:nvCxnSpPr>
        <p:spPr>
          <a:xfrm>
            <a:off x="4015834" y="622350"/>
            <a:ext cx="1326207" cy="0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34" name="Straight Arrow Connector 33"/>
          <p:cNvCxnSpPr>
            <a:stCxn id="9" idx="10"/>
            <a:endCxn id="6" idx="6"/>
          </p:cNvCxnSpPr>
          <p:nvPr>
            <p:custDataLst>
              <p:tags r:id="rId33"/>
            </p:custDataLst>
          </p:nvPr>
        </p:nvCxnSpPr>
        <p:spPr>
          <a:xfrm>
            <a:off x="2076121" y="2333070"/>
            <a:ext cx="1317634" cy="0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35" name="Straight Arrow Connector 34"/>
          <p:cNvCxnSpPr>
            <a:endCxn id="5" idx="6"/>
          </p:cNvCxnSpPr>
          <p:nvPr>
            <p:custDataLst>
              <p:tags r:id="rId34"/>
            </p:custDataLst>
          </p:nvPr>
        </p:nvCxnSpPr>
        <p:spPr>
          <a:xfrm>
            <a:off x="4015834" y="2333070"/>
            <a:ext cx="1326207" cy="0"/>
          </a:xfrm>
          <a:prstGeom prst="straightConnector1">
            <a:avLst/>
          </a:prstGeom>
          <a:noFill/>
          <a:ln w="36720">
            <a:solidFill>
              <a:srgbClr val="008080"/>
            </a:solidFill>
            <a:custDash>
              <a:ds d="197000" sp="197000"/>
            </a:custDash>
          </a:ln>
        </p:spPr>
      </p:cxnSp>
      <p:cxnSp>
        <p:nvCxnSpPr>
          <p:cNvPr id="36" name="Straight Arrow Connector 35"/>
          <p:cNvCxnSpPr>
            <a:stCxn id="7" idx="10"/>
            <a:endCxn id="4" idx="6"/>
          </p:cNvCxnSpPr>
          <p:nvPr>
            <p:custDataLst>
              <p:tags r:id="rId35"/>
            </p:custDataLst>
          </p:nvPr>
        </p:nvCxnSpPr>
        <p:spPr>
          <a:xfrm>
            <a:off x="2076121" y="4043790"/>
            <a:ext cx="1317634" cy="0"/>
          </a:xfrm>
          <a:prstGeom prst="straightConnector1">
            <a:avLst/>
          </a:prstGeom>
          <a:noFill/>
          <a:ln w="36720">
            <a:solidFill>
              <a:srgbClr val="FF0000"/>
            </a:solidFill>
            <a:custDash>
              <a:ds d="197000" sp="197000"/>
            </a:custDash>
            <a:tailEnd type="arrow"/>
          </a:ln>
        </p:spPr>
      </p:cxnSp>
      <p:cxnSp>
        <p:nvCxnSpPr>
          <p:cNvPr id="37" name="Straight Arrow Connector 36"/>
          <p:cNvCxnSpPr>
            <a:endCxn id="2" idx="6"/>
          </p:cNvCxnSpPr>
          <p:nvPr>
            <p:custDataLst>
              <p:tags r:id="rId36"/>
            </p:custDataLst>
          </p:nvPr>
        </p:nvCxnSpPr>
        <p:spPr>
          <a:xfrm>
            <a:off x="4015834" y="4043790"/>
            <a:ext cx="1326207" cy="0"/>
          </a:xfrm>
          <a:prstGeom prst="straightConnector1">
            <a:avLst/>
          </a:prstGeom>
          <a:noFill/>
          <a:ln w="36720">
            <a:solidFill>
              <a:srgbClr val="FF0000"/>
            </a:solidFill>
            <a:custDash>
              <a:ds d="197000" sp="197000"/>
            </a:custDash>
            <a:headEnd type="arrow"/>
          </a:ln>
        </p:spPr>
      </p:cxnSp>
      <p:cxnSp>
        <p:nvCxnSpPr>
          <p:cNvPr id="38" name="Straight Arrow Connector 37"/>
          <p:cNvCxnSpPr>
            <a:stCxn id="10" idx="8"/>
          </p:cNvCxnSpPr>
          <p:nvPr>
            <p:custDataLst>
              <p:tags r:id="rId37"/>
            </p:custDataLst>
          </p:nvPr>
        </p:nvCxnSpPr>
        <p:spPr>
          <a:xfrm>
            <a:off x="1765080" y="933390"/>
            <a:ext cx="0" cy="1088641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39" name="Straight Arrow Connector 38"/>
          <p:cNvCxnSpPr/>
          <p:nvPr>
            <p:custDataLst>
              <p:tags r:id="rId38"/>
            </p:custDataLst>
          </p:nvPr>
        </p:nvCxnSpPr>
        <p:spPr>
          <a:xfrm>
            <a:off x="1765080" y="2644111"/>
            <a:ext cx="0" cy="1088639"/>
          </a:xfrm>
          <a:prstGeom prst="straightConnector1">
            <a:avLst/>
          </a:prstGeom>
          <a:noFill/>
          <a:ln w="36720">
            <a:solidFill>
              <a:srgbClr val="008080"/>
            </a:solidFill>
            <a:custDash>
              <a:ds d="197000" sp="197000"/>
            </a:custDash>
          </a:ln>
        </p:spPr>
      </p:cxnSp>
      <p:cxnSp>
        <p:nvCxnSpPr>
          <p:cNvPr id="40" name="Straight Arrow Connector 39"/>
          <p:cNvCxnSpPr>
            <a:stCxn id="4" idx="4"/>
          </p:cNvCxnSpPr>
          <p:nvPr>
            <p:custDataLst>
              <p:tags r:id="rId39"/>
            </p:custDataLst>
          </p:nvPr>
        </p:nvCxnSpPr>
        <p:spPr>
          <a:xfrm flipV="1">
            <a:off x="3704795" y="2644111"/>
            <a:ext cx="0" cy="1088639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41" name="Straight Arrow Connector 40"/>
          <p:cNvCxnSpPr>
            <a:endCxn id="8" idx="8"/>
          </p:cNvCxnSpPr>
          <p:nvPr>
            <p:custDataLst>
              <p:tags r:id="rId40"/>
            </p:custDataLst>
          </p:nvPr>
        </p:nvCxnSpPr>
        <p:spPr>
          <a:xfrm flipV="1">
            <a:off x="3704795" y="933390"/>
            <a:ext cx="0" cy="1088641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42" name="Straight Arrow Connector 41"/>
          <p:cNvCxnSpPr>
            <a:stCxn id="3" idx="8"/>
          </p:cNvCxnSpPr>
          <p:nvPr>
            <p:custDataLst>
              <p:tags r:id="rId41"/>
            </p:custDataLst>
          </p:nvPr>
        </p:nvCxnSpPr>
        <p:spPr>
          <a:xfrm>
            <a:off x="5653080" y="933390"/>
            <a:ext cx="0" cy="1088641"/>
          </a:xfrm>
          <a:prstGeom prst="straightConnector1">
            <a:avLst/>
          </a:prstGeom>
          <a:noFill/>
          <a:ln w="36720">
            <a:solidFill>
              <a:srgbClr val="FF0000"/>
            </a:solidFill>
            <a:custDash>
              <a:ds d="197000" sp="197000"/>
            </a:custDash>
            <a:headEnd type="arrow"/>
          </a:ln>
        </p:spPr>
      </p:cxnSp>
      <p:cxnSp>
        <p:nvCxnSpPr>
          <p:cNvPr id="43" name="Straight Arrow Connector 42"/>
          <p:cNvCxnSpPr>
            <a:endCxn id="2" idx="4"/>
          </p:cNvCxnSpPr>
          <p:nvPr>
            <p:custDataLst>
              <p:tags r:id="rId42"/>
            </p:custDataLst>
          </p:nvPr>
        </p:nvCxnSpPr>
        <p:spPr>
          <a:xfrm>
            <a:off x="5653080" y="2644111"/>
            <a:ext cx="0" cy="1088639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sp>
        <p:nvSpPr>
          <p:cNvPr id="44" name="Straight Connector 43"/>
          <p:cNvSpPr/>
          <p:nvPr>
            <p:custDataLst>
              <p:tags r:id="rId43"/>
            </p:custDataLst>
          </p:nvPr>
        </p:nvSpPr>
        <p:spPr>
          <a:xfrm>
            <a:off x="6741720" y="311310"/>
            <a:ext cx="933120" cy="0"/>
          </a:xfrm>
          <a:prstGeom prst="line">
            <a:avLst/>
          </a:prstGeom>
          <a:noFill/>
          <a:ln w="54720">
            <a:solidFill>
              <a:srgbClr val="000000"/>
            </a:solidFill>
            <a:prstDash val="solid"/>
          </a:ln>
        </p:spPr>
        <p:txBody>
          <a:bodyPr vert="horz" wrap="none" lIns="79597" tIns="48983" rIns="79597" bIns="48983" anchor="ctr" compatLnSpc="0"/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5" name="Freeform 44"/>
          <p:cNvSpPr/>
          <p:nvPr>
            <p:custDataLst>
              <p:tags r:id="rId44"/>
            </p:custDataLst>
          </p:nvPr>
        </p:nvSpPr>
        <p:spPr>
          <a:xfrm>
            <a:off x="6897240" y="4668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G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10?</a:t>
            </a:r>
          </a:p>
        </p:txBody>
      </p:sp>
      <p:sp>
        <p:nvSpPr>
          <p:cNvPr id="46" name="Freeform 45"/>
          <p:cNvSpPr/>
          <p:nvPr>
            <p:custDataLst>
              <p:tags r:id="rId45"/>
            </p:custDataLst>
          </p:nvPr>
        </p:nvSpPr>
        <p:spPr>
          <a:xfrm>
            <a:off x="6430680" y="12444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F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9?</a:t>
            </a:r>
          </a:p>
        </p:txBody>
      </p:sp>
      <p:sp>
        <p:nvSpPr>
          <p:cNvPr id="47" name="Freeform 46"/>
          <p:cNvSpPr/>
          <p:nvPr>
            <p:custDataLst>
              <p:tags r:id="rId46"/>
            </p:custDataLst>
          </p:nvPr>
        </p:nvSpPr>
        <p:spPr>
          <a:xfrm>
            <a:off x="5031000" y="270"/>
            <a:ext cx="1244160" cy="124416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noFill/>
          <a:ln w="54720">
            <a:solidFill>
              <a:srgbClr val="0000FF"/>
            </a:solidFill>
            <a:prstDash val="solid"/>
          </a:ln>
        </p:spPr>
        <p:txBody>
          <a:bodyPr vert="horz" wrap="none" lIns="79597" tIns="48983" rIns="79597" bIns="48983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8" name="Freeform 47"/>
          <p:cNvSpPr/>
          <p:nvPr>
            <p:custDataLst>
              <p:tags r:id="rId47"/>
            </p:custDataLst>
          </p:nvPr>
        </p:nvSpPr>
        <p:spPr>
          <a:xfrm>
            <a:off x="5186521" y="1866511"/>
            <a:ext cx="933119" cy="933119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noFill/>
          <a:ln w="54720">
            <a:solidFill>
              <a:srgbClr val="FF0000"/>
            </a:solidFill>
            <a:prstDash val="solid"/>
          </a:ln>
        </p:spPr>
        <p:txBody>
          <a:bodyPr vert="horz" wrap="none" lIns="79597" tIns="48983" rIns="79597" bIns="48983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9" name="Freeform 48"/>
          <p:cNvSpPr/>
          <p:nvPr>
            <p:custDataLst>
              <p:tags r:id="rId48"/>
            </p:custDataLst>
          </p:nvPr>
        </p:nvSpPr>
        <p:spPr>
          <a:xfrm>
            <a:off x="5187011" y="2923558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FF"/>
          </a:solidFill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7</a:t>
            </a:r>
          </a:p>
        </p:txBody>
      </p:sp>
      <p:sp>
        <p:nvSpPr>
          <p:cNvPr id="50" name="Freeform 49"/>
          <p:cNvSpPr/>
          <p:nvPr>
            <p:custDataLst>
              <p:tags r:id="rId49"/>
            </p:custDataLst>
          </p:nvPr>
        </p:nvSpPr>
        <p:spPr>
          <a:xfrm>
            <a:off x="6897240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I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13?</a:t>
            </a:r>
          </a:p>
        </p:txBody>
      </p:sp>
    </p:spTree>
    <p:extLst>
      <p:ext uri="{BB962C8B-B14F-4D97-AF65-F5344CB8AC3E}">
        <p14:creationId xmlns:p14="http://schemas.microsoft.com/office/powerpoint/2010/main" val="209318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/>
          <p:cNvSpPr/>
          <p:nvPr>
            <p:custDataLst>
              <p:tags r:id="rId1"/>
            </p:custDataLst>
          </p:nvPr>
        </p:nvSpPr>
        <p:spPr>
          <a:xfrm>
            <a:off x="5342040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I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3" name="Freeform 2"/>
          <p:cNvSpPr/>
          <p:nvPr>
            <p:custDataLst>
              <p:tags r:id="rId2"/>
            </p:custDataLst>
          </p:nvPr>
        </p:nvSpPr>
        <p:spPr>
          <a:xfrm>
            <a:off x="5342040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C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4" name="Freeform 3"/>
          <p:cNvSpPr/>
          <p:nvPr>
            <p:custDataLst>
              <p:tags r:id="rId3"/>
            </p:custDataLst>
          </p:nvPr>
        </p:nvSpPr>
        <p:spPr>
          <a:xfrm>
            <a:off x="3393755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H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5" name="Freeform 4"/>
          <p:cNvSpPr/>
          <p:nvPr>
            <p:custDataLst>
              <p:tags r:id="rId4"/>
            </p:custDataLst>
          </p:nvPr>
        </p:nvSpPr>
        <p:spPr>
          <a:xfrm>
            <a:off x="5342040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F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6" name="Freeform 5"/>
          <p:cNvSpPr/>
          <p:nvPr>
            <p:custDataLst>
              <p:tags r:id="rId5"/>
            </p:custDataLst>
          </p:nvPr>
        </p:nvSpPr>
        <p:spPr>
          <a:xfrm>
            <a:off x="3393755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E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7" name="Freeform 6"/>
          <p:cNvSpPr/>
          <p:nvPr>
            <p:custDataLst>
              <p:tags r:id="rId6"/>
            </p:custDataLst>
          </p:nvPr>
        </p:nvSpPr>
        <p:spPr>
          <a:xfrm>
            <a:off x="1454040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G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8" name="Freeform 7"/>
          <p:cNvSpPr/>
          <p:nvPr>
            <p:custDataLst>
              <p:tags r:id="rId7"/>
            </p:custDataLst>
          </p:nvPr>
        </p:nvSpPr>
        <p:spPr>
          <a:xfrm>
            <a:off x="3393755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B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9" name="Freeform 8"/>
          <p:cNvSpPr/>
          <p:nvPr>
            <p:custDataLst>
              <p:tags r:id="rId8"/>
            </p:custDataLst>
          </p:nvPr>
        </p:nvSpPr>
        <p:spPr>
          <a:xfrm>
            <a:off x="1454040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D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0" name="Freeform 9"/>
          <p:cNvSpPr/>
          <p:nvPr>
            <p:custDataLst>
              <p:tags r:id="rId9"/>
            </p:custDataLst>
          </p:nvPr>
        </p:nvSpPr>
        <p:spPr>
          <a:xfrm>
            <a:off x="1454040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A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1" name="Freeform 10"/>
          <p:cNvSpPr/>
          <p:nvPr>
            <p:custDataLst>
              <p:tags r:id="rId10"/>
            </p:custDataLst>
          </p:nvPr>
        </p:nvSpPr>
        <p:spPr>
          <a:xfrm>
            <a:off x="3393998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B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5</a:t>
            </a:r>
          </a:p>
        </p:txBody>
      </p:sp>
      <p:sp>
        <p:nvSpPr>
          <p:cNvPr id="12" name="Freeform 11"/>
          <p:cNvSpPr/>
          <p:nvPr>
            <p:custDataLst>
              <p:tags r:id="rId11"/>
            </p:custDataLst>
          </p:nvPr>
        </p:nvSpPr>
        <p:spPr>
          <a:xfrm>
            <a:off x="1454285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A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0</a:t>
            </a:r>
          </a:p>
        </p:txBody>
      </p:sp>
      <p:sp>
        <p:nvSpPr>
          <p:cNvPr id="13" name="Freeform 12"/>
          <p:cNvSpPr/>
          <p:nvPr>
            <p:custDataLst>
              <p:tags r:id="rId12"/>
            </p:custDataLst>
          </p:nvPr>
        </p:nvSpPr>
        <p:spPr>
          <a:xfrm>
            <a:off x="5342285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C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8</a:t>
            </a:r>
          </a:p>
        </p:txBody>
      </p:sp>
      <p:sp>
        <p:nvSpPr>
          <p:cNvPr id="14" name="Freeform 13"/>
          <p:cNvSpPr/>
          <p:nvPr>
            <p:custDataLst>
              <p:tags r:id="rId13"/>
            </p:custDataLst>
          </p:nvPr>
        </p:nvSpPr>
        <p:spPr>
          <a:xfrm>
            <a:off x="1454285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D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3</a:t>
            </a:r>
          </a:p>
        </p:txBody>
      </p:sp>
      <p:sp>
        <p:nvSpPr>
          <p:cNvPr id="15" name="Freeform 14"/>
          <p:cNvSpPr/>
          <p:nvPr>
            <p:custDataLst>
              <p:tags r:id="rId14"/>
            </p:custDataLst>
          </p:nvPr>
        </p:nvSpPr>
        <p:spPr>
          <a:xfrm>
            <a:off x="3393998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E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4</a:t>
            </a:r>
          </a:p>
        </p:txBody>
      </p:sp>
      <p:sp>
        <p:nvSpPr>
          <p:cNvPr id="16" name="Freeform 15"/>
          <p:cNvSpPr/>
          <p:nvPr>
            <p:custDataLst>
              <p:tags r:id="rId15"/>
            </p:custDataLst>
          </p:nvPr>
        </p:nvSpPr>
        <p:spPr>
          <a:xfrm>
            <a:off x="3393998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H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8</a:t>
            </a:r>
          </a:p>
        </p:txBody>
      </p:sp>
      <p:sp>
        <p:nvSpPr>
          <p:cNvPr id="17" name="Freeform 16"/>
          <p:cNvSpPr/>
          <p:nvPr>
            <p:custDataLst>
              <p:tags r:id="rId16"/>
            </p:custDataLst>
          </p:nvPr>
        </p:nvSpPr>
        <p:spPr>
          <a:xfrm>
            <a:off x="1454285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G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10?</a:t>
            </a:r>
          </a:p>
        </p:txBody>
      </p:sp>
      <p:sp>
        <p:nvSpPr>
          <p:cNvPr id="18" name="Freeform 17"/>
          <p:cNvSpPr/>
          <p:nvPr>
            <p:custDataLst>
              <p:tags r:id="rId17"/>
            </p:custDataLst>
          </p:nvPr>
        </p:nvSpPr>
        <p:spPr>
          <a:xfrm>
            <a:off x="5342285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F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9?</a:t>
            </a:r>
          </a:p>
        </p:txBody>
      </p:sp>
      <p:sp>
        <p:nvSpPr>
          <p:cNvPr id="19" name="Freeform 18"/>
          <p:cNvSpPr/>
          <p:nvPr>
            <p:custDataLst>
              <p:tags r:id="rId18"/>
            </p:custDataLst>
          </p:nvPr>
        </p:nvSpPr>
        <p:spPr>
          <a:xfrm>
            <a:off x="5342285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I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13?</a:t>
            </a:r>
          </a:p>
        </p:txBody>
      </p:sp>
      <p:sp>
        <p:nvSpPr>
          <p:cNvPr id="20" name="Freeform 19"/>
          <p:cNvSpPr/>
          <p:nvPr>
            <p:custDataLst>
              <p:tags r:id="rId19"/>
            </p:custDataLst>
          </p:nvPr>
        </p:nvSpPr>
        <p:spPr>
          <a:xfrm>
            <a:off x="2434919" y="32723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6</a:t>
            </a:r>
          </a:p>
        </p:txBody>
      </p:sp>
      <p:sp>
        <p:nvSpPr>
          <p:cNvPr id="21" name="Freeform 20"/>
          <p:cNvSpPr/>
          <p:nvPr>
            <p:custDataLst>
              <p:tags r:id="rId20"/>
            </p:custDataLst>
          </p:nvPr>
        </p:nvSpPr>
        <p:spPr>
          <a:xfrm>
            <a:off x="2434919" y="374867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2</a:t>
            </a:r>
          </a:p>
        </p:txBody>
      </p:sp>
      <p:sp>
        <p:nvSpPr>
          <p:cNvPr id="22" name="Freeform 21"/>
          <p:cNvSpPr/>
          <p:nvPr>
            <p:custDataLst>
              <p:tags r:id="rId21"/>
            </p:custDataLst>
          </p:nvPr>
        </p:nvSpPr>
        <p:spPr>
          <a:xfrm>
            <a:off x="2434919" y="203795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1</a:t>
            </a:r>
          </a:p>
        </p:txBody>
      </p:sp>
      <p:sp>
        <p:nvSpPr>
          <p:cNvPr id="23" name="Freeform 22"/>
          <p:cNvSpPr/>
          <p:nvPr>
            <p:custDataLst>
              <p:tags r:id="rId22"/>
            </p:custDataLst>
          </p:nvPr>
        </p:nvSpPr>
        <p:spPr>
          <a:xfrm>
            <a:off x="4270544" y="32723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3</a:t>
            </a:r>
          </a:p>
        </p:txBody>
      </p:sp>
      <p:sp>
        <p:nvSpPr>
          <p:cNvPr id="24" name="Freeform 23"/>
          <p:cNvSpPr/>
          <p:nvPr>
            <p:custDataLst>
              <p:tags r:id="rId23"/>
            </p:custDataLst>
          </p:nvPr>
        </p:nvSpPr>
        <p:spPr>
          <a:xfrm>
            <a:off x="4270544" y="374867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5</a:t>
            </a:r>
          </a:p>
        </p:txBody>
      </p:sp>
      <p:sp>
        <p:nvSpPr>
          <p:cNvPr id="25" name="Freeform 24"/>
          <p:cNvSpPr/>
          <p:nvPr>
            <p:custDataLst>
              <p:tags r:id="rId24"/>
            </p:custDataLst>
          </p:nvPr>
        </p:nvSpPr>
        <p:spPr>
          <a:xfrm>
            <a:off x="4270544" y="203795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7</a:t>
            </a:r>
          </a:p>
        </p:txBody>
      </p:sp>
      <p:sp>
        <p:nvSpPr>
          <p:cNvPr id="26" name="Freeform 25"/>
          <p:cNvSpPr/>
          <p:nvPr>
            <p:custDataLst>
              <p:tags r:id="rId25"/>
            </p:custDataLst>
          </p:nvPr>
        </p:nvSpPr>
        <p:spPr>
          <a:xfrm>
            <a:off x="1298521" y="1227287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3</a:t>
            </a:r>
          </a:p>
        </p:txBody>
      </p:sp>
      <p:sp>
        <p:nvSpPr>
          <p:cNvPr id="27" name="Freeform 26"/>
          <p:cNvSpPr/>
          <p:nvPr>
            <p:custDataLst>
              <p:tags r:id="rId26"/>
            </p:custDataLst>
          </p:nvPr>
        </p:nvSpPr>
        <p:spPr>
          <a:xfrm>
            <a:off x="1298521" y="292331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9</a:t>
            </a:r>
          </a:p>
        </p:txBody>
      </p:sp>
      <p:sp>
        <p:nvSpPr>
          <p:cNvPr id="28" name="Freeform 27"/>
          <p:cNvSpPr/>
          <p:nvPr>
            <p:custDataLst>
              <p:tags r:id="rId27"/>
            </p:custDataLst>
          </p:nvPr>
        </p:nvSpPr>
        <p:spPr>
          <a:xfrm>
            <a:off x="5186766" y="1227287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1</a:t>
            </a:r>
          </a:p>
        </p:txBody>
      </p:sp>
      <p:sp>
        <p:nvSpPr>
          <p:cNvPr id="29" name="Freeform 28"/>
          <p:cNvSpPr/>
          <p:nvPr>
            <p:custDataLst>
              <p:tags r:id="rId28"/>
            </p:custDataLst>
          </p:nvPr>
        </p:nvSpPr>
        <p:spPr>
          <a:xfrm>
            <a:off x="5186766" y="292331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4</a:t>
            </a:r>
          </a:p>
        </p:txBody>
      </p:sp>
      <p:sp>
        <p:nvSpPr>
          <p:cNvPr id="30" name="Freeform 29"/>
          <p:cNvSpPr/>
          <p:nvPr>
            <p:custDataLst>
              <p:tags r:id="rId29"/>
            </p:custDataLst>
          </p:nvPr>
        </p:nvSpPr>
        <p:spPr>
          <a:xfrm>
            <a:off x="3238235" y="1227287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1</a:t>
            </a:r>
          </a:p>
        </p:txBody>
      </p:sp>
      <p:sp>
        <p:nvSpPr>
          <p:cNvPr id="31" name="Freeform 30"/>
          <p:cNvSpPr/>
          <p:nvPr>
            <p:custDataLst>
              <p:tags r:id="rId30"/>
            </p:custDataLst>
          </p:nvPr>
        </p:nvSpPr>
        <p:spPr>
          <a:xfrm>
            <a:off x="3238235" y="292331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4</a:t>
            </a:r>
          </a:p>
        </p:txBody>
      </p:sp>
      <p:cxnSp>
        <p:nvCxnSpPr>
          <p:cNvPr id="32" name="Straight Arrow Connector 31"/>
          <p:cNvCxnSpPr>
            <a:stCxn id="10" idx="10"/>
            <a:endCxn id="8" idx="3"/>
          </p:cNvCxnSpPr>
          <p:nvPr>
            <p:custDataLst>
              <p:tags r:id="rId31"/>
            </p:custDataLst>
          </p:nvPr>
        </p:nvCxnSpPr>
        <p:spPr>
          <a:xfrm>
            <a:off x="2076121" y="622350"/>
            <a:ext cx="1317634" cy="0"/>
          </a:xfrm>
          <a:prstGeom prst="straightConnector1">
            <a:avLst/>
          </a:prstGeom>
          <a:noFill/>
          <a:ln w="36720">
            <a:solidFill>
              <a:srgbClr val="008080"/>
            </a:solidFill>
            <a:custDash>
              <a:ds d="197000" sp="197000"/>
            </a:custDash>
          </a:ln>
        </p:spPr>
      </p:cxnSp>
      <p:cxnSp>
        <p:nvCxnSpPr>
          <p:cNvPr id="33" name="Straight Arrow Connector 32"/>
          <p:cNvCxnSpPr/>
          <p:nvPr>
            <p:custDataLst>
              <p:tags r:id="rId32"/>
            </p:custDataLst>
          </p:nvPr>
        </p:nvCxnSpPr>
        <p:spPr>
          <a:xfrm>
            <a:off x="4015834" y="622350"/>
            <a:ext cx="1326207" cy="0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34" name="Straight Arrow Connector 33"/>
          <p:cNvCxnSpPr>
            <a:stCxn id="9" idx="10"/>
            <a:endCxn id="6" idx="6"/>
          </p:cNvCxnSpPr>
          <p:nvPr>
            <p:custDataLst>
              <p:tags r:id="rId33"/>
            </p:custDataLst>
          </p:nvPr>
        </p:nvCxnSpPr>
        <p:spPr>
          <a:xfrm>
            <a:off x="2076121" y="2333070"/>
            <a:ext cx="1317634" cy="0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35" name="Straight Arrow Connector 34"/>
          <p:cNvCxnSpPr>
            <a:endCxn id="5" idx="6"/>
          </p:cNvCxnSpPr>
          <p:nvPr>
            <p:custDataLst>
              <p:tags r:id="rId34"/>
            </p:custDataLst>
          </p:nvPr>
        </p:nvCxnSpPr>
        <p:spPr>
          <a:xfrm>
            <a:off x="4015834" y="2333070"/>
            <a:ext cx="1326207" cy="0"/>
          </a:xfrm>
          <a:prstGeom prst="straightConnector1">
            <a:avLst/>
          </a:prstGeom>
          <a:noFill/>
          <a:ln w="36720">
            <a:solidFill>
              <a:srgbClr val="008080"/>
            </a:solidFill>
            <a:custDash>
              <a:ds d="197000" sp="197000"/>
            </a:custDash>
          </a:ln>
        </p:spPr>
      </p:cxnSp>
      <p:cxnSp>
        <p:nvCxnSpPr>
          <p:cNvPr id="36" name="Straight Arrow Connector 35"/>
          <p:cNvCxnSpPr>
            <a:stCxn id="7" idx="10"/>
            <a:endCxn id="4" idx="6"/>
          </p:cNvCxnSpPr>
          <p:nvPr>
            <p:custDataLst>
              <p:tags r:id="rId35"/>
            </p:custDataLst>
          </p:nvPr>
        </p:nvCxnSpPr>
        <p:spPr>
          <a:xfrm>
            <a:off x="2076121" y="4043790"/>
            <a:ext cx="1317634" cy="0"/>
          </a:xfrm>
          <a:prstGeom prst="straightConnector1">
            <a:avLst/>
          </a:prstGeom>
          <a:noFill/>
          <a:ln w="36720">
            <a:solidFill>
              <a:srgbClr val="FF0000"/>
            </a:solidFill>
            <a:custDash>
              <a:ds d="197000" sp="197000"/>
            </a:custDash>
            <a:tailEnd type="arrow"/>
          </a:ln>
        </p:spPr>
      </p:cxnSp>
      <p:cxnSp>
        <p:nvCxnSpPr>
          <p:cNvPr id="37" name="Straight Arrow Connector 36"/>
          <p:cNvCxnSpPr>
            <a:endCxn id="2" idx="6"/>
          </p:cNvCxnSpPr>
          <p:nvPr>
            <p:custDataLst>
              <p:tags r:id="rId36"/>
            </p:custDataLst>
          </p:nvPr>
        </p:nvCxnSpPr>
        <p:spPr>
          <a:xfrm>
            <a:off x="4015834" y="4043790"/>
            <a:ext cx="1326207" cy="0"/>
          </a:xfrm>
          <a:prstGeom prst="straightConnector1">
            <a:avLst/>
          </a:prstGeom>
          <a:noFill/>
          <a:ln w="36720">
            <a:solidFill>
              <a:srgbClr val="FF0000"/>
            </a:solidFill>
            <a:custDash>
              <a:ds d="197000" sp="197000"/>
            </a:custDash>
            <a:headEnd type="arrow"/>
          </a:ln>
        </p:spPr>
      </p:cxnSp>
      <p:cxnSp>
        <p:nvCxnSpPr>
          <p:cNvPr id="38" name="Straight Arrow Connector 37"/>
          <p:cNvCxnSpPr>
            <a:stCxn id="10" idx="8"/>
          </p:cNvCxnSpPr>
          <p:nvPr>
            <p:custDataLst>
              <p:tags r:id="rId37"/>
            </p:custDataLst>
          </p:nvPr>
        </p:nvCxnSpPr>
        <p:spPr>
          <a:xfrm>
            <a:off x="1765080" y="933390"/>
            <a:ext cx="0" cy="1088641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39" name="Straight Arrow Connector 38"/>
          <p:cNvCxnSpPr/>
          <p:nvPr>
            <p:custDataLst>
              <p:tags r:id="rId38"/>
            </p:custDataLst>
          </p:nvPr>
        </p:nvCxnSpPr>
        <p:spPr>
          <a:xfrm>
            <a:off x="1765080" y="2644111"/>
            <a:ext cx="0" cy="1088639"/>
          </a:xfrm>
          <a:prstGeom prst="straightConnector1">
            <a:avLst/>
          </a:prstGeom>
          <a:noFill/>
          <a:ln w="36720">
            <a:solidFill>
              <a:srgbClr val="008080"/>
            </a:solidFill>
            <a:custDash>
              <a:ds d="197000" sp="197000"/>
            </a:custDash>
          </a:ln>
        </p:spPr>
      </p:cxnSp>
      <p:cxnSp>
        <p:nvCxnSpPr>
          <p:cNvPr id="40" name="Straight Arrow Connector 39"/>
          <p:cNvCxnSpPr>
            <a:stCxn id="4" idx="4"/>
          </p:cNvCxnSpPr>
          <p:nvPr>
            <p:custDataLst>
              <p:tags r:id="rId39"/>
            </p:custDataLst>
          </p:nvPr>
        </p:nvCxnSpPr>
        <p:spPr>
          <a:xfrm flipV="1">
            <a:off x="3704795" y="2644111"/>
            <a:ext cx="0" cy="1088639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41" name="Straight Arrow Connector 40"/>
          <p:cNvCxnSpPr>
            <a:endCxn id="8" idx="8"/>
          </p:cNvCxnSpPr>
          <p:nvPr>
            <p:custDataLst>
              <p:tags r:id="rId40"/>
            </p:custDataLst>
          </p:nvPr>
        </p:nvCxnSpPr>
        <p:spPr>
          <a:xfrm flipV="1">
            <a:off x="3704795" y="933390"/>
            <a:ext cx="0" cy="1088641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42" name="Straight Arrow Connector 41"/>
          <p:cNvCxnSpPr>
            <a:stCxn id="3" idx="8"/>
          </p:cNvCxnSpPr>
          <p:nvPr>
            <p:custDataLst>
              <p:tags r:id="rId41"/>
            </p:custDataLst>
          </p:nvPr>
        </p:nvCxnSpPr>
        <p:spPr>
          <a:xfrm>
            <a:off x="5653080" y="933390"/>
            <a:ext cx="0" cy="1088641"/>
          </a:xfrm>
          <a:prstGeom prst="straightConnector1">
            <a:avLst/>
          </a:prstGeom>
          <a:noFill/>
          <a:ln w="36720">
            <a:solidFill>
              <a:srgbClr val="FF0000"/>
            </a:solidFill>
            <a:custDash>
              <a:ds d="197000" sp="197000"/>
            </a:custDash>
            <a:headEnd type="arrow"/>
          </a:ln>
        </p:spPr>
      </p:cxnSp>
      <p:cxnSp>
        <p:nvCxnSpPr>
          <p:cNvPr id="43" name="Straight Arrow Connector 42"/>
          <p:cNvCxnSpPr>
            <a:endCxn id="2" idx="4"/>
          </p:cNvCxnSpPr>
          <p:nvPr>
            <p:custDataLst>
              <p:tags r:id="rId42"/>
            </p:custDataLst>
          </p:nvPr>
        </p:nvCxnSpPr>
        <p:spPr>
          <a:xfrm>
            <a:off x="5653080" y="2644111"/>
            <a:ext cx="0" cy="1088639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sp>
        <p:nvSpPr>
          <p:cNvPr id="44" name="Straight Connector 43"/>
          <p:cNvSpPr/>
          <p:nvPr>
            <p:custDataLst>
              <p:tags r:id="rId43"/>
            </p:custDataLst>
          </p:nvPr>
        </p:nvSpPr>
        <p:spPr>
          <a:xfrm>
            <a:off x="6741720" y="311310"/>
            <a:ext cx="933120" cy="0"/>
          </a:xfrm>
          <a:prstGeom prst="line">
            <a:avLst/>
          </a:prstGeom>
          <a:noFill/>
          <a:ln w="54720">
            <a:solidFill>
              <a:srgbClr val="000000"/>
            </a:solidFill>
            <a:prstDash val="solid"/>
          </a:ln>
        </p:spPr>
        <p:txBody>
          <a:bodyPr vert="horz" wrap="none" lIns="79597" tIns="48983" rIns="79597" bIns="48983" anchor="ctr" compatLnSpc="0"/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5" name="Freeform 44"/>
          <p:cNvSpPr/>
          <p:nvPr>
            <p:custDataLst>
              <p:tags r:id="rId44"/>
            </p:custDataLst>
          </p:nvPr>
        </p:nvSpPr>
        <p:spPr>
          <a:xfrm>
            <a:off x="6897240" y="12444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G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10?</a:t>
            </a:r>
          </a:p>
        </p:txBody>
      </p:sp>
      <p:sp>
        <p:nvSpPr>
          <p:cNvPr id="46" name="Freeform 45"/>
          <p:cNvSpPr/>
          <p:nvPr>
            <p:custDataLst>
              <p:tags r:id="rId45"/>
            </p:custDataLst>
          </p:nvPr>
        </p:nvSpPr>
        <p:spPr>
          <a:xfrm>
            <a:off x="6430680" y="4668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F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9?</a:t>
            </a:r>
          </a:p>
        </p:txBody>
      </p:sp>
      <p:sp>
        <p:nvSpPr>
          <p:cNvPr id="47" name="Freeform 46"/>
          <p:cNvSpPr/>
          <p:nvPr>
            <p:custDataLst>
              <p:tags r:id="rId46"/>
            </p:custDataLst>
          </p:nvPr>
        </p:nvSpPr>
        <p:spPr>
          <a:xfrm>
            <a:off x="5031000" y="270"/>
            <a:ext cx="1244160" cy="124416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noFill/>
          <a:ln w="54720">
            <a:solidFill>
              <a:srgbClr val="0000FF"/>
            </a:solidFill>
            <a:prstDash val="solid"/>
          </a:ln>
        </p:spPr>
        <p:txBody>
          <a:bodyPr vert="horz" wrap="none" lIns="79597" tIns="48983" rIns="79597" bIns="48983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8" name="Freeform 47"/>
          <p:cNvSpPr/>
          <p:nvPr>
            <p:custDataLst>
              <p:tags r:id="rId47"/>
            </p:custDataLst>
          </p:nvPr>
        </p:nvSpPr>
        <p:spPr>
          <a:xfrm>
            <a:off x="5186521" y="1866511"/>
            <a:ext cx="933119" cy="933119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noFill/>
          <a:ln w="54720">
            <a:solidFill>
              <a:srgbClr val="FF0000"/>
            </a:solidFill>
            <a:prstDash val="solid"/>
          </a:ln>
        </p:spPr>
        <p:txBody>
          <a:bodyPr vert="horz" wrap="none" lIns="79597" tIns="48983" rIns="79597" bIns="48983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9" name="Freeform 48"/>
          <p:cNvSpPr/>
          <p:nvPr>
            <p:custDataLst>
              <p:tags r:id="rId48"/>
            </p:custDataLst>
          </p:nvPr>
        </p:nvSpPr>
        <p:spPr>
          <a:xfrm>
            <a:off x="5187011" y="2923558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FF"/>
          </a:solidFill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7</a:t>
            </a:r>
          </a:p>
        </p:txBody>
      </p:sp>
      <p:sp>
        <p:nvSpPr>
          <p:cNvPr id="50" name="Freeform 49"/>
          <p:cNvSpPr/>
          <p:nvPr>
            <p:custDataLst>
              <p:tags r:id="rId49"/>
            </p:custDataLst>
          </p:nvPr>
        </p:nvSpPr>
        <p:spPr>
          <a:xfrm>
            <a:off x="6897240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I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13?</a:t>
            </a:r>
          </a:p>
        </p:txBody>
      </p:sp>
    </p:spTree>
    <p:extLst>
      <p:ext uri="{BB962C8B-B14F-4D97-AF65-F5344CB8AC3E}">
        <p14:creationId xmlns:p14="http://schemas.microsoft.com/office/powerpoint/2010/main" val="3230363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/>
          <p:cNvSpPr/>
          <p:nvPr>
            <p:custDataLst>
              <p:tags r:id="rId1"/>
            </p:custDataLst>
          </p:nvPr>
        </p:nvSpPr>
        <p:spPr>
          <a:xfrm>
            <a:off x="5342040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I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3" name="Freeform 2"/>
          <p:cNvSpPr/>
          <p:nvPr>
            <p:custDataLst>
              <p:tags r:id="rId2"/>
            </p:custDataLst>
          </p:nvPr>
        </p:nvSpPr>
        <p:spPr>
          <a:xfrm>
            <a:off x="5342040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C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4" name="Freeform 3"/>
          <p:cNvSpPr/>
          <p:nvPr>
            <p:custDataLst>
              <p:tags r:id="rId3"/>
            </p:custDataLst>
          </p:nvPr>
        </p:nvSpPr>
        <p:spPr>
          <a:xfrm>
            <a:off x="3393755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H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5" name="Freeform 4"/>
          <p:cNvSpPr/>
          <p:nvPr>
            <p:custDataLst>
              <p:tags r:id="rId4"/>
            </p:custDataLst>
          </p:nvPr>
        </p:nvSpPr>
        <p:spPr>
          <a:xfrm>
            <a:off x="5342040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F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6" name="Freeform 5"/>
          <p:cNvSpPr/>
          <p:nvPr>
            <p:custDataLst>
              <p:tags r:id="rId5"/>
            </p:custDataLst>
          </p:nvPr>
        </p:nvSpPr>
        <p:spPr>
          <a:xfrm>
            <a:off x="3393755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E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7" name="Freeform 6"/>
          <p:cNvSpPr/>
          <p:nvPr>
            <p:custDataLst>
              <p:tags r:id="rId6"/>
            </p:custDataLst>
          </p:nvPr>
        </p:nvSpPr>
        <p:spPr>
          <a:xfrm>
            <a:off x="1454040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G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8" name="Freeform 7"/>
          <p:cNvSpPr/>
          <p:nvPr>
            <p:custDataLst>
              <p:tags r:id="rId7"/>
            </p:custDataLst>
          </p:nvPr>
        </p:nvSpPr>
        <p:spPr>
          <a:xfrm>
            <a:off x="3393755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B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9" name="Freeform 8"/>
          <p:cNvSpPr/>
          <p:nvPr>
            <p:custDataLst>
              <p:tags r:id="rId8"/>
            </p:custDataLst>
          </p:nvPr>
        </p:nvSpPr>
        <p:spPr>
          <a:xfrm>
            <a:off x="1454040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D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0" name="Freeform 9"/>
          <p:cNvSpPr/>
          <p:nvPr>
            <p:custDataLst>
              <p:tags r:id="rId9"/>
            </p:custDataLst>
          </p:nvPr>
        </p:nvSpPr>
        <p:spPr>
          <a:xfrm>
            <a:off x="1454040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A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1" name="Freeform 10"/>
          <p:cNvSpPr/>
          <p:nvPr>
            <p:custDataLst>
              <p:tags r:id="rId10"/>
            </p:custDataLst>
          </p:nvPr>
        </p:nvSpPr>
        <p:spPr>
          <a:xfrm>
            <a:off x="3393998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B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5</a:t>
            </a:r>
          </a:p>
        </p:txBody>
      </p:sp>
      <p:sp>
        <p:nvSpPr>
          <p:cNvPr id="12" name="Freeform 11"/>
          <p:cNvSpPr/>
          <p:nvPr>
            <p:custDataLst>
              <p:tags r:id="rId11"/>
            </p:custDataLst>
          </p:nvPr>
        </p:nvSpPr>
        <p:spPr>
          <a:xfrm>
            <a:off x="1454285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A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0</a:t>
            </a:r>
          </a:p>
        </p:txBody>
      </p:sp>
      <p:sp>
        <p:nvSpPr>
          <p:cNvPr id="13" name="Freeform 12"/>
          <p:cNvSpPr/>
          <p:nvPr>
            <p:custDataLst>
              <p:tags r:id="rId12"/>
            </p:custDataLst>
          </p:nvPr>
        </p:nvSpPr>
        <p:spPr>
          <a:xfrm>
            <a:off x="5342285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C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8</a:t>
            </a:r>
          </a:p>
        </p:txBody>
      </p:sp>
      <p:sp>
        <p:nvSpPr>
          <p:cNvPr id="14" name="Freeform 13"/>
          <p:cNvSpPr/>
          <p:nvPr>
            <p:custDataLst>
              <p:tags r:id="rId13"/>
            </p:custDataLst>
          </p:nvPr>
        </p:nvSpPr>
        <p:spPr>
          <a:xfrm>
            <a:off x="1454285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D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3</a:t>
            </a:r>
          </a:p>
        </p:txBody>
      </p:sp>
      <p:sp>
        <p:nvSpPr>
          <p:cNvPr id="15" name="Freeform 14"/>
          <p:cNvSpPr/>
          <p:nvPr>
            <p:custDataLst>
              <p:tags r:id="rId14"/>
            </p:custDataLst>
          </p:nvPr>
        </p:nvSpPr>
        <p:spPr>
          <a:xfrm>
            <a:off x="3393998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E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4</a:t>
            </a:r>
          </a:p>
        </p:txBody>
      </p:sp>
      <p:sp>
        <p:nvSpPr>
          <p:cNvPr id="16" name="Freeform 15"/>
          <p:cNvSpPr/>
          <p:nvPr>
            <p:custDataLst>
              <p:tags r:id="rId15"/>
            </p:custDataLst>
          </p:nvPr>
        </p:nvSpPr>
        <p:spPr>
          <a:xfrm>
            <a:off x="3393998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H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8</a:t>
            </a:r>
          </a:p>
        </p:txBody>
      </p:sp>
      <p:sp>
        <p:nvSpPr>
          <p:cNvPr id="17" name="Freeform 16"/>
          <p:cNvSpPr/>
          <p:nvPr>
            <p:custDataLst>
              <p:tags r:id="rId16"/>
            </p:custDataLst>
          </p:nvPr>
        </p:nvSpPr>
        <p:spPr>
          <a:xfrm>
            <a:off x="1454285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G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10?</a:t>
            </a:r>
          </a:p>
        </p:txBody>
      </p:sp>
      <p:sp>
        <p:nvSpPr>
          <p:cNvPr id="18" name="Freeform 17"/>
          <p:cNvSpPr/>
          <p:nvPr>
            <p:custDataLst>
              <p:tags r:id="rId17"/>
            </p:custDataLst>
          </p:nvPr>
        </p:nvSpPr>
        <p:spPr>
          <a:xfrm>
            <a:off x="5342285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F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9?</a:t>
            </a:r>
          </a:p>
        </p:txBody>
      </p:sp>
      <p:sp>
        <p:nvSpPr>
          <p:cNvPr id="19" name="Freeform 18"/>
          <p:cNvSpPr/>
          <p:nvPr>
            <p:custDataLst>
              <p:tags r:id="rId18"/>
            </p:custDataLst>
          </p:nvPr>
        </p:nvSpPr>
        <p:spPr>
          <a:xfrm>
            <a:off x="5342285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I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13?</a:t>
            </a:r>
          </a:p>
        </p:txBody>
      </p:sp>
      <p:sp>
        <p:nvSpPr>
          <p:cNvPr id="20" name="Freeform 19"/>
          <p:cNvSpPr/>
          <p:nvPr>
            <p:custDataLst>
              <p:tags r:id="rId19"/>
            </p:custDataLst>
          </p:nvPr>
        </p:nvSpPr>
        <p:spPr>
          <a:xfrm>
            <a:off x="2434919" y="32723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6</a:t>
            </a:r>
          </a:p>
        </p:txBody>
      </p:sp>
      <p:sp>
        <p:nvSpPr>
          <p:cNvPr id="21" name="Freeform 20"/>
          <p:cNvSpPr/>
          <p:nvPr>
            <p:custDataLst>
              <p:tags r:id="rId20"/>
            </p:custDataLst>
          </p:nvPr>
        </p:nvSpPr>
        <p:spPr>
          <a:xfrm>
            <a:off x="2434919" y="374867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2</a:t>
            </a:r>
          </a:p>
        </p:txBody>
      </p:sp>
      <p:sp>
        <p:nvSpPr>
          <p:cNvPr id="22" name="Freeform 21"/>
          <p:cNvSpPr/>
          <p:nvPr>
            <p:custDataLst>
              <p:tags r:id="rId21"/>
            </p:custDataLst>
          </p:nvPr>
        </p:nvSpPr>
        <p:spPr>
          <a:xfrm>
            <a:off x="2434919" y="203795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1</a:t>
            </a:r>
          </a:p>
        </p:txBody>
      </p:sp>
      <p:sp>
        <p:nvSpPr>
          <p:cNvPr id="23" name="Freeform 22"/>
          <p:cNvSpPr/>
          <p:nvPr>
            <p:custDataLst>
              <p:tags r:id="rId22"/>
            </p:custDataLst>
          </p:nvPr>
        </p:nvSpPr>
        <p:spPr>
          <a:xfrm>
            <a:off x="4270544" y="32723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3</a:t>
            </a:r>
          </a:p>
        </p:txBody>
      </p:sp>
      <p:sp>
        <p:nvSpPr>
          <p:cNvPr id="24" name="Freeform 23"/>
          <p:cNvSpPr/>
          <p:nvPr>
            <p:custDataLst>
              <p:tags r:id="rId23"/>
            </p:custDataLst>
          </p:nvPr>
        </p:nvSpPr>
        <p:spPr>
          <a:xfrm>
            <a:off x="4270544" y="374867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5</a:t>
            </a:r>
          </a:p>
        </p:txBody>
      </p:sp>
      <p:sp>
        <p:nvSpPr>
          <p:cNvPr id="25" name="Freeform 24"/>
          <p:cNvSpPr/>
          <p:nvPr>
            <p:custDataLst>
              <p:tags r:id="rId24"/>
            </p:custDataLst>
          </p:nvPr>
        </p:nvSpPr>
        <p:spPr>
          <a:xfrm>
            <a:off x="4270544" y="203795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7</a:t>
            </a:r>
          </a:p>
        </p:txBody>
      </p:sp>
      <p:sp>
        <p:nvSpPr>
          <p:cNvPr id="26" name="Freeform 25"/>
          <p:cNvSpPr/>
          <p:nvPr>
            <p:custDataLst>
              <p:tags r:id="rId25"/>
            </p:custDataLst>
          </p:nvPr>
        </p:nvSpPr>
        <p:spPr>
          <a:xfrm>
            <a:off x="1298521" y="1227287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3</a:t>
            </a:r>
          </a:p>
        </p:txBody>
      </p:sp>
      <p:sp>
        <p:nvSpPr>
          <p:cNvPr id="27" name="Freeform 26"/>
          <p:cNvSpPr/>
          <p:nvPr>
            <p:custDataLst>
              <p:tags r:id="rId26"/>
            </p:custDataLst>
          </p:nvPr>
        </p:nvSpPr>
        <p:spPr>
          <a:xfrm>
            <a:off x="1298521" y="292331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9</a:t>
            </a:r>
          </a:p>
        </p:txBody>
      </p:sp>
      <p:sp>
        <p:nvSpPr>
          <p:cNvPr id="28" name="Freeform 27"/>
          <p:cNvSpPr/>
          <p:nvPr>
            <p:custDataLst>
              <p:tags r:id="rId27"/>
            </p:custDataLst>
          </p:nvPr>
        </p:nvSpPr>
        <p:spPr>
          <a:xfrm>
            <a:off x="5186766" y="1227287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1</a:t>
            </a:r>
          </a:p>
        </p:txBody>
      </p:sp>
      <p:sp>
        <p:nvSpPr>
          <p:cNvPr id="29" name="Freeform 28"/>
          <p:cNvSpPr/>
          <p:nvPr>
            <p:custDataLst>
              <p:tags r:id="rId28"/>
            </p:custDataLst>
          </p:nvPr>
        </p:nvSpPr>
        <p:spPr>
          <a:xfrm>
            <a:off x="5186766" y="292331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4</a:t>
            </a:r>
          </a:p>
        </p:txBody>
      </p:sp>
      <p:sp>
        <p:nvSpPr>
          <p:cNvPr id="30" name="Freeform 29"/>
          <p:cNvSpPr/>
          <p:nvPr>
            <p:custDataLst>
              <p:tags r:id="rId29"/>
            </p:custDataLst>
          </p:nvPr>
        </p:nvSpPr>
        <p:spPr>
          <a:xfrm>
            <a:off x="3238235" y="1227287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1</a:t>
            </a:r>
          </a:p>
        </p:txBody>
      </p:sp>
      <p:sp>
        <p:nvSpPr>
          <p:cNvPr id="31" name="Freeform 30"/>
          <p:cNvSpPr/>
          <p:nvPr>
            <p:custDataLst>
              <p:tags r:id="rId30"/>
            </p:custDataLst>
          </p:nvPr>
        </p:nvSpPr>
        <p:spPr>
          <a:xfrm>
            <a:off x="3238235" y="292331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4</a:t>
            </a:r>
          </a:p>
        </p:txBody>
      </p:sp>
      <p:cxnSp>
        <p:nvCxnSpPr>
          <p:cNvPr id="32" name="Straight Arrow Connector 31"/>
          <p:cNvCxnSpPr>
            <a:stCxn id="10" idx="10"/>
            <a:endCxn id="8" idx="3"/>
          </p:cNvCxnSpPr>
          <p:nvPr>
            <p:custDataLst>
              <p:tags r:id="rId31"/>
            </p:custDataLst>
          </p:nvPr>
        </p:nvCxnSpPr>
        <p:spPr>
          <a:xfrm>
            <a:off x="2076121" y="622350"/>
            <a:ext cx="1317634" cy="0"/>
          </a:xfrm>
          <a:prstGeom prst="straightConnector1">
            <a:avLst/>
          </a:prstGeom>
          <a:noFill/>
          <a:ln w="36720">
            <a:solidFill>
              <a:srgbClr val="008080"/>
            </a:solidFill>
            <a:custDash>
              <a:ds d="197000" sp="197000"/>
            </a:custDash>
          </a:ln>
        </p:spPr>
      </p:cxnSp>
      <p:cxnSp>
        <p:nvCxnSpPr>
          <p:cNvPr id="33" name="Straight Arrow Connector 32"/>
          <p:cNvCxnSpPr/>
          <p:nvPr>
            <p:custDataLst>
              <p:tags r:id="rId32"/>
            </p:custDataLst>
          </p:nvPr>
        </p:nvCxnSpPr>
        <p:spPr>
          <a:xfrm>
            <a:off x="4015834" y="622350"/>
            <a:ext cx="1326207" cy="0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34" name="Straight Arrow Connector 33"/>
          <p:cNvCxnSpPr>
            <a:stCxn id="9" idx="10"/>
            <a:endCxn id="6" idx="6"/>
          </p:cNvCxnSpPr>
          <p:nvPr>
            <p:custDataLst>
              <p:tags r:id="rId33"/>
            </p:custDataLst>
          </p:nvPr>
        </p:nvCxnSpPr>
        <p:spPr>
          <a:xfrm>
            <a:off x="2076121" y="2333070"/>
            <a:ext cx="1317634" cy="0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35" name="Straight Arrow Connector 34"/>
          <p:cNvCxnSpPr>
            <a:endCxn id="5" idx="6"/>
          </p:cNvCxnSpPr>
          <p:nvPr>
            <p:custDataLst>
              <p:tags r:id="rId34"/>
            </p:custDataLst>
          </p:nvPr>
        </p:nvCxnSpPr>
        <p:spPr>
          <a:xfrm>
            <a:off x="4015834" y="2333070"/>
            <a:ext cx="1326207" cy="0"/>
          </a:xfrm>
          <a:prstGeom prst="straightConnector1">
            <a:avLst/>
          </a:prstGeom>
          <a:noFill/>
          <a:ln w="36720">
            <a:solidFill>
              <a:srgbClr val="008080"/>
            </a:solidFill>
            <a:custDash>
              <a:ds d="197000" sp="197000"/>
            </a:custDash>
          </a:ln>
        </p:spPr>
      </p:cxnSp>
      <p:cxnSp>
        <p:nvCxnSpPr>
          <p:cNvPr id="36" name="Straight Arrow Connector 35"/>
          <p:cNvCxnSpPr>
            <a:stCxn id="7" idx="10"/>
            <a:endCxn id="4" idx="6"/>
          </p:cNvCxnSpPr>
          <p:nvPr>
            <p:custDataLst>
              <p:tags r:id="rId35"/>
            </p:custDataLst>
          </p:nvPr>
        </p:nvCxnSpPr>
        <p:spPr>
          <a:xfrm>
            <a:off x="2076121" y="4043790"/>
            <a:ext cx="1317634" cy="0"/>
          </a:xfrm>
          <a:prstGeom prst="straightConnector1">
            <a:avLst/>
          </a:prstGeom>
          <a:noFill/>
          <a:ln w="36720">
            <a:solidFill>
              <a:srgbClr val="FF0000"/>
            </a:solidFill>
            <a:custDash>
              <a:ds d="197000" sp="197000"/>
            </a:custDash>
            <a:tailEnd type="arrow"/>
          </a:ln>
        </p:spPr>
      </p:cxnSp>
      <p:cxnSp>
        <p:nvCxnSpPr>
          <p:cNvPr id="37" name="Straight Arrow Connector 36"/>
          <p:cNvCxnSpPr>
            <a:endCxn id="2" idx="6"/>
          </p:cNvCxnSpPr>
          <p:nvPr>
            <p:custDataLst>
              <p:tags r:id="rId36"/>
            </p:custDataLst>
          </p:nvPr>
        </p:nvCxnSpPr>
        <p:spPr>
          <a:xfrm>
            <a:off x="4015834" y="4043790"/>
            <a:ext cx="1326207" cy="0"/>
          </a:xfrm>
          <a:prstGeom prst="straightConnector1">
            <a:avLst/>
          </a:prstGeom>
          <a:noFill/>
          <a:ln w="36720">
            <a:solidFill>
              <a:srgbClr val="FF0000"/>
            </a:solidFill>
            <a:custDash>
              <a:ds d="197000" sp="197000"/>
            </a:custDash>
            <a:headEnd type="arrow"/>
          </a:ln>
        </p:spPr>
      </p:cxnSp>
      <p:cxnSp>
        <p:nvCxnSpPr>
          <p:cNvPr id="38" name="Straight Arrow Connector 37"/>
          <p:cNvCxnSpPr>
            <a:stCxn id="10" idx="8"/>
          </p:cNvCxnSpPr>
          <p:nvPr>
            <p:custDataLst>
              <p:tags r:id="rId37"/>
            </p:custDataLst>
          </p:nvPr>
        </p:nvCxnSpPr>
        <p:spPr>
          <a:xfrm>
            <a:off x="1765080" y="933390"/>
            <a:ext cx="0" cy="1088641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39" name="Straight Arrow Connector 38"/>
          <p:cNvCxnSpPr/>
          <p:nvPr>
            <p:custDataLst>
              <p:tags r:id="rId38"/>
            </p:custDataLst>
          </p:nvPr>
        </p:nvCxnSpPr>
        <p:spPr>
          <a:xfrm>
            <a:off x="1765080" y="2644111"/>
            <a:ext cx="0" cy="1088639"/>
          </a:xfrm>
          <a:prstGeom prst="straightConnector1">
            <a:avLst/>
          </a:prstGeom>
          <a:noFill/>
          <a:ln w="36720">
            <a:solidFill>
              <a:srgbClr val="008080"/>
            </a:solidFill>
            <a:custDash>
              <a:ds d="197000" sp="197000"/>
            </a:custDash>
          </a:ln>
        </p:spPr>
      </p:cxnSp>
      <p:cxnSp>
        <p:nvCxnSpPr>
          <p:cNvPr id="40" name="Straight Arrow Connector 39"/>
          <p:cNvCxnSpPr>
            <a:stCxn id="4" idx="4"/>
          </p:cNvCxnSpPr>
          <p:nvPr>
            <p:custDataLst>
              <p:tags r:id="rId39"/>
            </p:custDataLst>
          </p:nvPr>
        </p:nvCxnSpPr>
        <p:spPr>
          <a:xfrm flipV="1">
            <a:off x="3704795" y="2644111"/>
            <a:ext cx="0" cy="1088639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41" name="Straight Arrow Connector 40"/>
          <p:cNvCxnSpPr>
            <a:endCxn id="8" idx="8"/>
          </p:cNvCxnSpPr>
          <p:nvPr>
            <p:custDataLst>
              <p:tags r:id="rId40"/>
            </p:custDataLst>
          </p:nvPr>
        </p:nvCxnSpPr>
        <p:spPr>
          <a:xfrm flipV="1">
            <a:off x="3704795" y="933390"/>
            <a:ext cx="0" cy="1088641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42" name="Straight Arrow Connector 41"/>
          <p:cNvCxnSpPr>
            <a:stCxn id="3" idx="8"/>
          </p:cNvCxnSpPr>
          <p:nvPr>
            <p:custDataLst>
              <p:tags r:id="rId41"/>
            </p:custDataLst>
          </p:nvPr>
        </p:nvCxnSpPr>
        <p:spPr>
          <a:xfrm>
            <a:off x="5653080" y="933390"/>
            <a:ext cx="0" cy="1088641"/>
          </a:xfrm>
          <a:prstGeom prst="straightConnector1">
            <a:avLst/>
          </a:prstGeom>
          <a:noFill/>
          <a:ln w="36720">
            <a:solidFill>
              <a:srgbClr val="FF0000"/>
            </a:solidFill>
            <a:custDash>
              <a:ds d="197000" sp="197000"/>
            </a:custDash>
            <a:headEnd type="arrow"/>
          </a:ln>
        </p:spPr>
      </p:cxnSp>
      <p:cxnSp>
        <p:nvCxnSpPr>
          <p:cNvPr id="43" name="Straight Arrow Connector 42"/>
          <p:cNvCxnSpPr>
            <a:endCxn id="2" idx="4"/>
          </p:cNvCxnSpPr>
          <p:nvPr>
            <p:custDataLst>
              <p:tags r:id="rId42"/>
            </p:custDataLst>
          </p:nvPr>
        </p:nvCxnSpPr>
        <p:spPr>
          <a:xfrm>
            <a:off x="5653080" y="2644111"/>
            <a:ext cx="0" cy="1088639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sp>
        <p:nvSpPr>
          <p:cNvPr id="44" name="Straight Connector 43"/>
          <p:cNvSpPr/>
          <p:nvPr>
            <p:custDataLst>
              <p:tags r:id="rId43"/>
            </p:custDataLst>
          </p:nvPr>
        </p:nvSpPr>
        <p:spPr>
          <a:xfrm>
            <a:off x="6741720" y="311310"/>
            <a:ext cx="933120" cy="0"/>
          </a:xfrm>
          <a:prstGeom prst="line">
            <a:avLst/>
          </a:prstGeom>
          <a:noFill/>
          <a:ln w="54720">
            <a:solidFill>
              <a:srgbClr val="000000"/>
            </a:solidFill>
            <a:prstDash val="solid"/>
          </a:ln>
        </p:spPr>
        <p:txBody>
          <a:bodyPr vert="horz" wrap="none" lIns="79597" tIns="48983" rIns="79597" bIns="48983" anchor="ctr" compatLnSpc="0"/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5" name="Freeform 44"/>
          <p:cNvSpPr/>
          <p:nvPr>
            <p:custDataLst>
              <p:tags r:id="rId44"/>
            </p:custDataLst>
          </p:nvPr>
        </p:nvSpPr>
        <p:spPr>
          <a:xfrm>
            <a:off x="6897240" y="12444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G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10?</a:t>
            </a:r>
          </a:p>
        </p:txBody>
      </p:sp>
      <p:sp>
        <p:nvSpPr>
          <p:cNvPr id="46" name="Freeform 45"/>
          <p:cNvSpPr/>
          <p:nvPr>
            <p:custDataLst>
              <p:tags r:id="rId45"/>
            </p:custDataLst>
          </p:nvPr>
        </p:nvSpPr>
        <p:spPr>
          <a:xfrm>
            <a:off x="6897240" y="4668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F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9?</a:t>
            </a:r>
          </a:p>
        </p:txBody>
      </p:sp>
      <p:sp>
        <p:nvSpPr>
          <p:cNvPr id="47" name="Freeform 46"/>
          <p:cNvSpPr/>
          <p:nvPr>
            <p:custDataLst>
              <p:tags r:id="rId46"/>
            </p:custDataLst>
          </p:nvPr>
        </p:nvSpPr>
        <p:spPr>
          <a:xfrm>
            <a:off x="5031000" y="270"/>
            <a:ext cx="1244160" cy="124416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noFill/>
          <a:ln w="54720">
            <a:solidFill>
              <a:srgbClr val="0000FF"/>
            </a:solidFill>
            <a:prstDash val="solid"/>
          </a:ln>
        </p:spPr>
        <p:txBody>
          <a:bodyPr vert="horz" wrap="none" lIns="79597" tIns="48983" rIns="79597" bIns="48983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8" name="Freeform 47"/>
          <p:cNvSpPr/>
          <p:nvPr>
            <p:custDataLst>
              <p:tags r:id="rId47"/>
            </p:custDataLst>
          </p:nvPr>
        </p:nvSpPr>
        <p:spPr>
          <a:xfrm>
            <a:off x="5186521" y="1866511"/>
            <a:ext cx="933119" cy="933119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noFill/>
          <a:ln w="54720">
            <a:solidFill>
              <a:srgbClr val="FF0000"/>
            </a:solidFill>
            <a:prstDash val="solid"/>
          </a:ln>
        </p:spPr>
        <p:txBody>
          <a:bodyPr vert="horz" wrap="none" lIns="79597" tIns="48983" rIns="79597" bIns="48983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9" name="Freeform 48"/>
          <p:cNvSpPr/>
          <p:nvPr>
            <p:custDataLst>
              <p:tags r:id="rId48"/>
            </p:custDataLst>
          </p:nvPr>
        </p:nvSpPr>
        <p:spPr>
          <a:xfrm>
            <a:off x="5187011" y="2923558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FF"/>
          </a:solidFill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7</a:t>
            </a:r>
          </a:p>
        </p:txBody>
      </p:sp>
      <p:sp>
        <p:nvSpPr>
          <p:cNvPr id="50" name="Freeform 49"/>
          <p:cNvSpPr/>
          <p:nvPr>
            <p:custDataLst>
              <p:tags r:id="rId49"/>
            </p:custDataLst>
          </p:nvPr>
        </p:nvSpPr>
        <p:spPr>
          <a:xfrm>
            <a:off x="6897240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I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13?</a:t>
            </a:r>
          </a:p>
        </p:txBody>
      </p:sp>
    </p:spTree>
    <p:extLst>
      <p:ext uri="{BB962C8B-B14F-4D97-AF65-F5344CB8AC3E}">
        <p14:creationId xmlns:p14="http://schemas.microsoft.com/office/powerpoint/2010/main" val="88235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/>
          <p:cNvSpPr/>
          <p:nvPr>
            <p:custDataLst>
              <p:tags r:id="rId1"/>
            </p:custDataLst>
          </p:nvPr>
        </p:nvSpPr>
        <p:spPr>
          <a:xfrm>
            <a:off x="5342040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I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3" name="Freeform 2"/>
          <p:cNvSpPr/>
          <p:nvPr>
            <p:custDataLst>
              <p:tags r:id="rId2"/>
            </p:custDataLst>
          </p:nvPr>
        </p:nvSpPr>
        <p:spPr>
          <a:xfrm>
            <a:off x="5342040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C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4" name="Freeform 3"/>
          <p:cNvSpPr/>
          <p:nvPr>
            <p:custDataLst>
              <p:tags r:id="rId3"/>
            </p:custDataLst>
          </p:nvPr>
        </p:nvSpPr>
        <p:spPr>
          <a:xfrm>
            <a:off x="3393755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H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5" name="Freeform 4"/>
          <p:cNvSpPr/>
          <p:nvPr>
            <p:custDataLst>
              <p:tags r:id="rId4"/>
            </p:custDataLst>
          </p:nvPr>
        </p:nvSpPr>
        <p:spPr>
          <a:xfrm>
            <a:off x="5342040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F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6" name="Freeform 5"/>
          <p:cNvSpPr/>
          <p:nvPr>
            <p:custDataLst>
              <p:tags r:id="rId5"/>
            </p:custDataLst>
          </p:nvPr>
        </p:nvSpPr>
        <p:spPr>
          <a:xfrm>
            <a:off x="3393755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E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7" name="Freeform 6"/>
          <p:cNvSpPr/>
          <p:nvPr>
            <p:custDataLst>
              <p:tags r:id="rId6"/>
            </p:custDataLst>
          </p:nvPr>
        </p:nvSpPr>
        <p:spPr>
          <a:xfrm>
            <a:off x="1454040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G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8" name="Freeform 7"/>
          <p:cNvSpPr/>
          <p:nvPr>
            <p:custDataLst>
              <p:tags r:id="rId7"/>
            </p:custDataLst>
          </p:nvPr>
        </p:nvSpPr>
        <p:spPr>
          <a:xfrm>
            <a:off x="3393755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B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9" name="Freeform 8"/>
          <p:cNvSpPr/>
          <p:nvPr>
            <p:custDataLst>
              <p:tags r:id="rId8"/>
            </p:custDataLst>
          </p:nvPr>
        </p:nvSpPr>
        <p:spPr>
          <a:xfrm>
            <a:off x="1454040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D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0" name="Freeform 9"/>
          <p:cNvSpPr/>
          <p:nvPr>
            <p:custDataLst>
              <p:tags r:id="rId9"/>
            </p:custDataLst>
          </p:nvPr>
        </p:nvSpPr>
        <p:spPr>
          <a:xfrm>
            <a:off x="1454040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A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1" name="Freeform 10"/>
          <p:cNvSpPr/>
          <p:nvPr>
            <p:custDataLst>
              <p:tags r:id="rId10"/>
            </p:custDataLst>
          </p:nvPr>
        </p:nvSpPr>
        <p:spPr>
          <a:xfrm>
            <a:off x="3393998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B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5</a:t>
            </a:r>
          </a:p>
        </p:txBody>
      </p:sp>
      <p:sp>
        <p:nvSpPr>
          <p:cNvPr id="12" name="Freeform 11"/>
          <p:cNvSpPr/>
          <p:nvPr>
            <p:custDataLst>
              <p:tags r:id="rId11"/>
            </p:custDataLst>
          </p:nvPr>
        </p:nvSpPr>
        <p:spPr>
          <a:xfrm>
            <a:off x="1454285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A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0</a:t>
            </a:r>
          </a:p>
        </p:txBody>
      </p:sp>
      <p:sp>
        <p:nvSpPr>
          <p:cNvPr id="13" name="Freeform 12"/>
          <p:cNvSpPr/>
          <p:nvPr>
            <p:custDataLst>
              <p:tags r:id="rId12"/>
            </p:custDataLst>
          </p:nvPr>
        </p:nvSpPr>
        <p:spPr>
          <a:xfrm>
            <a:off x="5342285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C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8</a:t>
            </a:r>
          </a:p>
        </p:txBody>
      </p:sp>
      <p:sp>
        <p:nvSpPr>
          <p:cNvPr id="14" name="Freeform 13"/>
          <p:cNvSpPr/>
          <p:nvPr>
            <p:custDataLst>
              <p:tags r:id="rId13"/>
            </p:custDataLst>
          </p:nvPr>
        </p:nvSpPr>
        <p:spPr>
          <a:xfrm>
            <a:off x="1454285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D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3</a:t>
            </a:r>
          </a:p>
        </p:txBody>
      </p:sp>
      <p:sp>
        <p:nvSpPr>
          <p:cNvPr id="15" name="Freeform 14"/>
          <p:cNvSpPr/>
          <p:nvPr>
            <p:custDataLst>
              <p:tags r:id="rId14"/>
            </p:custDataLst>
          </p:nvPr>
        </p:nvSpPr>
        <p:spPr>
          <a:xfrm>
            <a:off x="3393998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E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4</a:t>
            </a:r>
          </a:p>
        </p:txBody>
      </p:sp>
      <p:sp>
        <p:nvSpPr>
          <p:cNvPr id="16" name="Freeform 15"/>
          <p:cNvSpPr/>
          <p:nvPr>
            <p:custDataLst>
              <p:tags r:id="rId15"/>
            </p:custDataLst>
          </p:nvPr>
        </p:nvSpPr>
        <p:spPr>
          <a:xfrm>
            <a:off x="3393998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H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8</a:t>
            </a:r>
          </a:p>
        </p:txBody>
      </p:sp>
      <p:sp>
        <p:nvSpPr>
          <p:cNvPr id="17" name="Freeform 16"/>
          <p:cNvSpPr/>
          <p:nvPr>
            <p:custDataLst>
              <p:tags r:id="rId16"/>
            </p:custDataLst>
          </p:nvPr>
        </p:nvSpPr>
        <p:spPr>
          <a:xfrm>
            <a:off x="1454285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G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10?</a:t>
            </a:r>
          </a:p>
        </p:txBody>
      </p:sp>
      <p:sp>
        <p:nvSpPr>
          <p:cNvPr id="18" name="Freeform 17"/>
          <p:cNvSpPr/>
          <p:nvPr>
            <p:custDataLst>
              <p:tags r:id="rId17"/>
            </p:custDataLst>
          </p:nvPr>
        </p:nvSpPr>
        <p:spPr>
          <a:xfrm>
            <a:off x="5342285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F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9?</a:t>
            </a:r>
          </a:p>
        </p:txBody>
      </p:sp>
      <p:sp>
        <p:nvSpPr>
          <p:cNvPr id="19" name="Freeform 18"/>
          <p:cNvSpPr/>
          <p:nvPr>
            <p:custDataLst>
              <p:tags r:id="rId18"/>
            </p:custDataLst>
          </p:nvPr>
        </p:nvSpPr>
        <p:spPr>
          <a:xfrm>
            <a:off x="5342285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I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13?</a:t>
            </a:r>
          </a:p>
        </p:txBody>
      </p:sp>
      <p:sp>
        <p:nvSpPr>
          <p:cNvPr id="20" name="Freeform 19"/>
          <p:cNvSpPr/>
          <p:nvPr>
            <p:custDataLst>
              <p:tags r:id="rId19"/>
            </p:custDataLst>
          </p:nvPr>
        </p:nvSpPr>
        <p:spPr>
          <a:xfrm>
            <a:off x="2434919" y="32723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6</a:t>
            </a:r>
          </a:p>
        </p:txBody>
      </p:sp>
      <p:sp>
        <p:nvSpPr>
          <p:cNvPr id="21" name="Freeform 20"/>
          <p:cNvSpPr/>
          <p:nvPr>
            <p:custDataLst>
              <p:tags r:id="rId20"/>
            </p:custDataLst>
          </p:nvPr>
        </p:nvSpPr>
        <p:spPr>
          <a:xfrm>
            <a:off x="2434919" y="374867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2</a:t>
            </a:r>
          </a:p>
        </p:txBody>
      </p:sp>
      <p:sp>
        <p:nvSpPr>
          <p:cNvPr id="22" name="Freeform 21"/>
          <p:cNvSpPr/>
          <p:nvPr>
            <p:custDataLst>
              <p:tags r:id="rId21"/>
            </p:custDataLst>
          </p:nvPr>
        </p:nvSpPr>
        <p:spPr>
          <a:xfrm>
            <a:off x="2434919" y="203795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1</a:t>
            </a:r>
          </a:p>
        </p:txBody>
      </p:sp>
      <p:sp>
        <p:nvSpPr>
          <p:cNvPr id="23" name="Freeform 22"/>
          <p:cNvSpPr/>
          <p:nvPr>
            <p:custDataLst>
              <p:tags r:id="rId22"/>
            </p:custDataLst>
          </p:nvPr>
        </p:nvSpPr>
        <p:spPr>
          <a:xfrm>
            <a:off x="4270544" y="32723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3</a:t>
            </a:r>
          </a:p>
        </p:txBody>
      </p:sp>
      <p:sp>
        <p:nvSpPr>
          <p:cNvPr id="24" name="Freeform 23"/>
          <p:cNvSpPr/>
          <p:nvPr>
            <p:custDataLst>
              <p:tags r:id="rId23"/>
            </p:custDataLst>
          </p:nvPr>
        </p:nvSpPr>
        <p:spPr>
          <a:xfrm>
            <a:off x="4270544" y="374867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5</a:t>
            </a:r>
          </a:p>
        </p:txBody>
      </p:sp>
      <p:sp>
        <p:nvSpPr>
          <p:cNvPr id="25" name="Freeform 24"/>
          <p:cNvSpPr/>
          <p:nvPr>
            <p:custDataLst>
              <p:tags r:id="rId24"/>
            </p:custDataLst>
          </p:nvPr>
        </p:nvSpPr>
        <p:spPr>
          <a:xfrm>
            <a:off x="4270544" y="203795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7</a:t>
            </a:r>
          </a:p>
        </p:txBody>
      </p:sp>
      <p:sp>
        <p:nvSpPr>
          <p:cNvPr id="26" name="Freeform 25"/>
          <p:cNvSpPr/>
          <p:nvPr>
            <p:custDataLst>
              <p:tags r:id="rId25"/>
            </p:custDataLst>
          </p:nvPr>
        </p:nvSpPr>
        <p:spPr>
          <a:xfrm>
            <a:off x="1298521" y="1227287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3</a:t>
            </a:r>
          </a:p>
        </p:txBody>
      </p:sp>
      <p:sp>
        <p:nvSpPr>
          <p:cNvPr id="27" name="Freeform 26"/>
          <p:cNvSpPr/>
          <p:nvPr>
            <p:custDataLst>
              <p:tags r:id="rId26"/>
            </p:custDataLst>
          </p:nvPr>
        </p:nvSpPr>
        <p:spPr>
          <a:xfrm>
            <a:off x="1298521" y="292331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9</a:t>
            </a:r>
          </a:p>
        </p:txBody>
      </p:sp>
      <p:sp>
        <p:nvSpPr>
          <p:cNvPr id="28" name="Freeform 27"/>
          <p:cNvSpPr/>
          <p:nvPr>
            <p:custDataLst>
              <p:tags r:id="rId27"/>
            </p:custDataLst>
          </p:nvPr>
        </p:nvSpPr>
        <p:spPr>
          <a:xfrm>
            <a:off x="5186766" y="1227287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1</a:t>
            </a:r>
          </a:p>
        </p:txBody>
      </p:sp>
      <p:sp>
        <p:nvSpPr>
          <p:cNvPr id="29" name="Freeform 28"/>
          <p:cNvSpPr/>
          <p:nvPr>
            <p:custDataLst>
              <p:tags r:id="rId28"/>
            </p:custDataLst>
          </p:nvPr>
        </p:nvSpPr>
        <p:spPr>
          <a:xfrm>
            <a:off x="5186766" y="292331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4</a:t>
            </a:r>
          </a:p>
        </p:txBody>
      </p:sp>
      <p:sp>
        <p:nvSpPr>
          <p:cNvPr id="30" name="Freeform 29"/>
          <p:cNvSpPr/>
          <p:nvPr>
            <p:custDataLst>
              <p:tags r:id="rId29"/>
            </p:custDataLst>
          </p:nvPr>
        </p:nvSpPr>
        <p:spPr>
          <a:xfrm>
            <a:off x="3238235" y="1227287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1</a:t>
            </a:r>
          </a:p>
        </p:txBody>
      </p:sp>
      <p:sp>
        <p:nvSpPr>
          <p:cNvPr id="31" name="Freeform 30"/>
          <p:cNvSpPr/>
          <p:nvPr>
            <p:custDataLst>
              <p:tags r:id="rId30"/>
            </p:custDataLst>
          </p:nvPr>
        </p:nvSpPr>
        <p:spPr>
          <a:xfrm>
            <a:off x="3238235" y="292331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4</a:t>
            </a:r>
          </a:p>
        </p:txBody>
      </p:sp>
      <p:cxnSp>
        <p:nvCxnSpPr>
          <p:cNvPr id="32" name="Straight Arrow Connector 31"/>
          <p:cNvCxnSpPr>
            <a:stCxn id="10" idx="10"/>
            <a:endCxn id="8" idx="3"/>
          </p:cNvCxnSpPr>
          <p:nvPr>
            <p:custDataLst>
              <p:tags r:id="rId31"/>
            </p:custDataLst>
          </p:nvPr>
        </p:nvCxnSpPr>
        <p:spPr>
          <a:xfrm>
            <a:off x="2076121" y="622350"/>
            <a:ext cx="1317634" cy="0"/>
          </a:xfrm>
          <a:prstGeom prst="straightConnector1">
            <a:avLst/>
          </a:prstGeom>
          <a:noFill/>
          <a:ln w="36720">
            <a:solidFill>
              <a:srgbClr val="008080"/>
            </a:solidFill>
            <a:custDash>
              <a:ds d="197000" sp="197000"/>
            </a:custDash>
          </a:ln>
        </p:spPr>
      </p:cxnSp>
      <p:cxnSp>
        <p:nvCxnSpPr>
          <p:cNvPr id="33" name="Straight Arrow Connector 32"/>
          <p:cNvCxnSpPr/>
          <p:nvPr>
            <p:custDataLst>
              <p:tags r:id="rId32"/>
            </p:custDataLst>
          </p:nvPr>
        </p:nvCxnSpPr>
        <p:spPr>
          <a:xfrm>
            <a:off x="4015834" y="622350"/>
            <a:ext cx="1326207" cy="0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34" name="Straight Arrow Connector 33"/>
          <p:cNvCxnSpPr>
            <a:stCxn id="9" idx="10"/>
            <a:endCxn id="6" idx="6"/>
          </p:cNvCxnSpPr>
          <p:nvPr>
            <p:custDataLst>
              <p:tags r:id="rId33"/>
            </p:custDataLst>
          </p:nvPr>
        </p:nvCxnSpPr>
        <p:spPr>
          <a:xfrm>
            <a:off x="2076121" y="2333070"/>
            <a:ext cx="1317634" cy="0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35" name="Straight Arrow Connector 34"/>
          <p:cNvCxnSpPr>
            <a:endCxn id="5" idx="6"/>
          </p:cNvCxnSpPr>
          <p:nvPr>
            <p:custDataLst>
              <p:tags r:id="rId34"/>
            </p:custDataLst>
          </p:nvPr>
        </p:nvCxnSpPr>
        <p:spPr>
          <a:xfrm>
            <a:off x="4015834" y="2333070"/>
            <a:ext cx="1326207" cy="0"/>
          </a:xfrm>
          <a:prstGeom prst="straightConnector1">
            <a:avLst/>
          </a:prstGeom>
          <a:noFill/>
          <a:ln w="36720">
            <a:solidFill>
              <a:srgbClr val="008080"/>
            </a:solidFill>
            <a:custDash>
              <a:ds d="197000" sp="197000"/>
            </a:custDash>
          </a:ln>
        </p:spPr>
      </p:cxnSp>
      <p:cxnSp>
        <p:nvCxnSpPr>
          <p:cNvPr id="36" name="Straight Arrow Connector 35"/>
          <p:cNvCxnSpPr>
            <a:stCxn id="7" idx="10"/>
            <a:endCxn id="4" idx="6"/>
          </p:cNvCxnSpPr>
          <p:nvPr>
            <p:custDataLst>
              <p:tags r:id="rId35"/>
            </p:custDataLst>
          </p:nvPr>
        </p:nvCxnSpPr>
        <p:spPr>
          <a:xfrm>
            <a:off x="2076121" y="4043790"/>
            <a:ext cx="1317634" cy="0"/>
          </a:xfrm>
          <a:prstGeom prst="straightConnector1">
            <a:avLst/>
          </a:prstGeom>
          <a:noFill/>
          <a:ln w="36720">
            <a:solidFill>
              <a:srgbClr val="FF0000"/>
            </a:solidFill>
            <a:custDash>
              <a:ds d="197000" sp="197000"/>
            </a:custDash>
            <a:tailEnd type="arrow"/>
          </a:ln>
        </p:spPr>
      </p:cxnSp>
      <p:cxnSp>
        <p:nvCxnSpPr>
          <p:cNvPr id="37" name="Straight Arrow Connector 36"/>
          <p:cNvCxnSpPr>
            <a:endCxn id="2" idx="6"/>
          </p:cNvCxnSpPr>
          <p:nvPr>
            <p:custDataLst>
              <p:tags r:id="rId36"/>
            </p:custDataLst>
          </p:nvPr>
        </p:nvCxnSpPr>
        <p:spPr>
          <a:xfrm>
            <a:off x="4015834" y="4043790"/>
            <a:ext cx="1326207" cy="0"/>
          </a:xfrm>
          <a:prstGeom prst="straightConnector1">
            <a:avLst/>
          </a:prstGeom>
          <a:noFill/>
          <a:ln w="36720">
            <a:solidFill>
              <a:srgbClr val="FF0000"/>
            </a:solidFill>
            <a:custDash>
              <a:ds d="197000" sp="197000"/>
            </a:custDash>
            <a:headEnd type="arrow"/>
          </a:ln>
        </p:spPr>
      </p:cxnSp>
      <p:cxnSp>
        <p:nvCxnSpPr>
          <p:cNvPr id="38" name="Straight Arrow Connector 37"/>
          <p:cNvCxnSpPr>
            <a:stCxn id="10" idx="8"/>
          </p:cNvCxnSpPr>
          <p:nvPr>
            <p:custDataLst>
              <p:tags r:id="rId37"/>
            </p:custDataLst>
          </p:nvPr>
        </p:nvCxnSpPr>
        <p:spPr>
          <a:xfrm>
            <a:off x="1765080" y="933390"/>
            <a:ext cx="0" cy="1088641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39" name="Straight Arrow Connector 38"/>
          <p:cNvCxnSpPr/>
          <p:nvPr>
            <p:custDataLst>
              <p:tags r:id="rId38"/>
            </p:custDataLst>
          </p:nvPr>
        </p:nvCxnSpPr>
        <p:spPr>
          <a:xfrm>
            <a:off x="1765080" y="2644111"/>
            <a:ext cx="0" cy="1088639"/>
          </a:xfrm>
          <a:prstGeom prst="straightConnector1">
            <a:avLst/>
          </a:prstGeom>
          <a:noFill/>
          <a:ln w="36720">
            <a:solidFill>
              <a:srgbClr val="008080"/>
            </a:solidFill>
            <a:custDash>
              <a:ds d="197000" sp="197000"/>
            </a:custDash>
          </a:ln>
        </p:spPr>
      </p:cxnSp>
      <p:cxnSp>
        <p:nvCxnSpPr>
          <p:cNvPr id="40" name="Straight Arrow Connector 39"/>
          <p:cNvCxnSpPr>
            <a:stCxn id="4" idx="4"/>
          </p:cNvCxnSpPr>
          <p:nvPr>
            <p:custDataLst>
              <p:tags r:id="rId39"/>
            </p:custDataLst>
          </p:nvPr>
        </p:nvCxnSpPr>
        <p:spPr>
          <a:xfrm flipV="1">
            <a:off x="3704795" y="2644111"/>
            <a:ext cx="0" cy="1088639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41" name="Straight Arrow Connector 40"/>
          <p:cNvCxnSpPr>
            <a:endCxn id="8" idx="8"/>
          </p:cNvCxnSpPr>
          <p:nvPr>
            <p:custDataLst>
              <p:tags r:id="rId40"/>
            </p:custDataLst>
          </p:nvPr>
        </p:nvCxnSpPr>
        <p:spPr>
          <a:xfrm flipV="1">
            <a:off x="3704795" y="933390"/>
            <a:ext cx="0" cy="1088641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42" name="Straight Arrow Connector 41"/>
          <p:cNvCxnSpPr>
            <a:stCxn id="3" idx="8"/>
          </p:cNvCxnSpPr>
          <p:nvPr>
            <p:custDataLst>
              <p:tags r:id="rId41"/>
            </p:custDataLst>
          </p:nvPr>
        </p:nvCxnSpPr>
        <p:spPr>
          <a:xfrm>
            <a:off x="5653080" y="933390"/>
            <a:ext cx="0" cy="1088641"/>
          </a:xfrm>
          <a:prstGeom prst="straightConnector1">
            <a:avLst/>
          </a:prstGeom>
          <a:noFill/>
          <a:ln w="36720">
            <a:solidFill>
              <a:srgbClr val="FF0000"/>
            </a:solidFill>
            <a:custDash>
              <a:ds d="197000" sp="197000"/>
            </a:custDash>
            <a:headEnd type="arrow"/>
          </a:ln>
        </p:spPr>
      </p:cxnSp>
      <p:cxnSp>
        <p:nvCxnSpPr>
          <p:cNvPr id="43" name="Straight Arrow Connector 42"/>
          <p:cNvCxnSpPr>
            <a:endCxn id="2" idx="4"/>
          </p:cNvCxnSpPr>
          <p:nvPr>
            <p:custDataLst>
              <p:tags r:id="rId42"/>
            </p:custDataLst>
          </p:nvPr>
        </p:nvCxnSpPr>
        <p:spPr>
          <a:xfrm>
            <a:off x="5653080" y="2644111"/>
            <a:ext cx="0" cy="1088639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sp>
        <p:nvSpPr>
          <p:cNvPr id="44" name="Straight Connector 43"/>
          <p:cNvSpPr/>
          <p:nvPr>
            <p:custDataLst>
              <p:tags r:id="rId43"/>
            </p:custDataLst>
          </p:nvPr>
        </p:nvSpPr>
        <p:spPr>
          <a:xfrm>
            <a:off x="6741720" y="311310"/>
            <a:ext cx="933120" cy="0"/>
          </a:xfrm>
          <a:prstGeom prst="line">
            <a:avLst/>
          </a:prstGeom>
          <a:noFill/>
          <a:ln w="54720">
            <a:solidFill>
              <a:srgbClr val="000000"/>
            </a:solidFill>
            <a:prstDash val="solid"/>
          </a:ln>
        </p:spPr>
        <p:txBody>
          <a:bodyPr vert="horz" wrap="none" lIns="79597" tIns="48983" rIns="79597" bIns="48983" anchor="ctr" compatLnSpc="0"/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5" name="Freeform 44"/>
          <p:cNvSpPr/>
          <p:nvPr>
            <p:custDataLst>
              <p:tags r:id="rId44"/>
            </p:custDataLst>
          </p:nvPr>
        </p:nvSpPr>
        <p:spPr>
          <a:xfrm>
            <a:off x="6897240" y="12444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G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10?</a:t>
            </a:r>
          </a:p>
        </p:txBody>
      </p:sp>
      <p:sp>
        <p:nvSpPr>
          <p:cNvPr id="46" name="Freeform 45"/>
          <p:cNvSpPr/>
          <p:nvPr>
            <p:custDataLst>
              <p:tags r:id="rId45"/>
            </p:custDataLst>
          </p:nvPr>
        </p:nvSpPr>
        <p:spPr>
          <a:xfrm>
            <a:off x="6897240" y="4668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F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9?</a:t>
            </a:r>
          </a:p>
        </p:txBody>
      </p:sp>
      <p:sp>
        <p:nvSpPr>
          <p:cNvPr id="47" name="Freeform 46"/>
          <p:cNvSpPr/>
          <p:nvPr>
            <p:custDataLst>
              <p:tags r:id="rId46"/>
            </p:custDataLst>
          </p:nvPr>
        </p:nvSpPr>
        <p:spPr>
          <a:xfrm>
            <a:off x="5031000" y="270"/>
            <a:ext cx="1244160" cy="124416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noFill/>
          <a:ln w="54720">
            <a:solidFill>
              <a:srgbClr val="0000FF"/>
            </a:solidFill>
            <a:prstDash val="solid"/>
          </a:ln>
        </p:spPr>
        <p:txBody>
          <a:bodyPr vert="horz" wrap="none" lIns="79597" tIns="48983" rIns="79597" bIns="48983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8" name="Freeform 47"/>
          <p:cNvSpPr/>
          <p:nvPr>
            <p:custDataLst>
              <p:tags r:id="rId47"/>
            </p:custDataLst>
          </p:nvPr>
        </p:nvSpPr>
        <p:spPr>
          <a:xfrm>
            <a:off x="5187011" y="2923558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FF"/>
          </a:solidFill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7</a:t>
            </a:r>
          </a:p>
        </p:txBody>
      </p:sp>
      <p:sp>
        <p:nvSpPr>
          <p:cNvPr id="49" name="Freeform 48"/>
          <p:cNvSpPr/>
          <p:nvPr>
            <p:custDataLst>
              <p:tags r:id="rId48"/>
            </p:custDataLst>
          </p:nvPr>
        </p:nvSpPr>
        <p:spPr>
          <a:xfrm>
            <a:off x="6897240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I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13?</a:t>
            </a:r>
          </a:p>
        </p:txBody>
      </p:sp>
    </p:spTree>
    <p:extLst>
      <p:ext uri="{BB962C8B-B14F-4D97-AF65-F5344CB8AC3E}">
        <p14:creationId xmlns:p14="http://schemas.microsoft.com/office/powerpoint/2010/main" val="1752661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/>
          <p:cNvSpPr/>
          <p:nvPr>
            <p:custDataLst>
              <p:tags r:id="rId1"/>
            </p:custDataLst>
          </p:nvPr>
        </p:nvSpPr>
        <p:spPr>
          <a:xfrm>
            <a:off x="5342040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I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3" name="Freeform 2"/>
          <p:cNvSpPr/>
          <p:nvPr>
            <p:custDataLst>
              <p:tags r:id="rId2"/>
            </p:custDataLst>
          </p:nvPr>
        </p:nvSpPr>
        <p:spPr>
          <a:xfrm>
            <a:off x="5342040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C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4" name="Freeform 3"/>
          <p:cNvSpPr/>
          <p:nvPr>
            <p:custDataLst>
              <p:tags r:id="rId3"/>
            </p:custDataLst>
          </p:nvPr>
        </p:nvSpPr>
        <p:spPr>
          <a:xfrm>
            <a:off x="3393755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H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5" name="Freeform 4"/>
          <p:cNvSpPr/>
          <p:nvPr>
            <p:custDataLst>
              <p:tags r:id="rId4"/>
            </p:custDataLst>
          </p:nvPr>
        </p:nvSpPr>
        <p:spPr>
          <a:xfrm>
            <a:off x="5342040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F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6" name="Freeform 5"/>
          <p:cNvSpPr/>
          <p:nvPr>
            <p:custDataLst>
              <p:tags r:id="rId5"/>
            </p:custDataLst>
          </p:nvPr>
        </p:nvSpPr>
        <p:spPr>
          <a:xfrm>
            <a:off x="3393755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E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7" name="Freeform 6"/>
          <p:cNvSpPr/>
          <p:nvPr>
            <p:custDataLst>
              <p:tags r:id="rId6"/>
            </p:custDataLst>
          </p:nvPr>
        </p:nvSpPr>
        <p:spPr>
          <a:xfrm>
            <a:off x="1454040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G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8" name="Freeform 7"/>
          <p:cNvSpPr/>
          <p:nvPr>
            <p:custDataLst>
              <p:tags r:id="rId7"/>
            </p:custDataLst>
          </p:nvPr>
        </p:nvSpPr>
        <p:spPr>
          <a:xfrm>
            <a:off x="3393755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B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9" name="Freeform 8"/>
          <p:cNvSpPr/>
          <p:nvPr>
            <p:custDataLst>
              <p:tags r:id="rId8"/>
            </p:custDataLst>
          </p:nvPr>
        </p:nvSpPr>
        <p:spPr>
          <a:xfrm>
            <a:off x="1454040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D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0" name="Freeform 9"/>
          <p:cNvSpPr/>
          <p:nvPr>
            <p:custDataLst>
              <p:tags r:id="rId9"/>
            </p:custDataLst>
          </p:nvPr>
        </p:nvSpPr>
        <p:spPr>
          <a:xfrm>
            <a:off x="1454040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A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1" name="Freeform 10"/>
          <p:cNvSpPr/>
          <p:nvPr>
            <p:custDataLst>
              <p:tags r:id="rId10"/>
            </p:custDataLst>
          </p:nvPr>
        </p:nvSpPr>
        <p:spPr>
          <a:xfrm>
            <a:off x="3393998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B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5</a:t>
            </a:r>
          </a:p>
        </p:txBody>
      </p:sp>
      <p:sp>
        <p:nvSpPr>
          <p:cNvPr id="12" name="Freeform 11"/>
          <p:cNvSpPr/>
          <p:nvPr>
            <p:custDataLst>
              <p:tags r:id="rId11"/>
            </p:custDataLst>
          </p:nvPr>
        </p:nvSpPr>
        <p:spPr>
          <a:xfrm>
            <a:off x="1454285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A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0</a:t>
            </a:r>
          </a:p>
        </p:txBody>
      </p:sp>
      <p:sp>
        <p:nvSpPr>
          <p:cNvPr id="13" name="Freeform 12"/>
          <p:cNvSpPr/>
          <p:nvPr>
            <p:custDataLst>
              <p:tags r:id="rId12"/>
            </p:custDataLst>
          </p:nvPr>
        </p:nvSpPr>
        <p:spPr>
          <a:xfrm>
            <a:off x="5342285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C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8</a:t>
            </a:r>
          </a:p>
        </p:txBody>
      </p:sp>
      <p:sp>
        <p:nvSpPr>
          <p:cNvPr id="14" name="Freeform 13"/>
          <p:cNvSpPr/>
          <p:nvPr>
            <p:custDataLst>
              <p:tags r:id="rId13"/>
            </p:custDataLst>
          </p:nvPr>
        </p:nvSpPr>
        <p:spPr>
          <a:xfrm>
            <a:off x="1454285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D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3</a:t>
            </a:r>
          </a:p>
        </p:txBody>
      </p:sp>
      <p:sp>
        <p:nvSpPr>
          <p:cNvPr id="15" name="Freeform 14"/>
          <p:cNvSpPr/>
          <p:nvPr>
            <p:custDataLst>
              <p:tags r:id="rId14"/>
            </p:custDataLst>
          </p:nvPr>
        </p:nvSpPr>
        <p:spPr>
          <a:xfrm>
            <a:off x="3393998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E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4</a:t>
            </a:r>
          </a:p>
        </p:txBody>
      </p:sp>
      <p:sp>
        <p:nvSpPr>
          <p:cNvPr id="16" name="Freeform 15"/>
          <p:cNvSpPr/>
          <p:nvPr>
            <p:custDataLst>
              <p:tags r:id="rId15"/>
            </p:custDataLst>
          </p:nvPr>
        </p:nvSpPr>
        <p:spPr>
          <a:xfrm>
            <a:off x="3393998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H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8</a:t>
            </a:r>
          </a:p>
        </p:txBody>
      </p:sp>
      <p:sp>
        <p:nvSpPr>
          <p:cNvPr id="17" name="Freeform 16"/>
          <p:cNvSpPr/>
          <p:nvPr>
            <p:custDataLst>
              <p:tags r:id="rId16"/>
            </p:custDataLst>
          </p:nvPr>
        </p:nvSpPr>
        <p:spPr>
          <a:xfrm>
            <a:off x="1454285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G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10?</a:t>
            </a:r>
          </a:p>
        </p:txBody>
      </p:sp>
      <p:sp>
        <p:nvSpPr>
          <p:cNvPr id="18" name="Freeform 17"/>
          <p:cNvSpPr/>
          <p:nvPr>
            <p:custDataLst>
              <p:tags r:id="rId17"/>
            </p:custDataLst>
          </p:nvPr>
        </p:nvSpPr>
        <p:spPr>
          <a:xfrm>
            <a:off x="5342285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F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9?</a:t>
            </a:r>
          </a:p>
        </p:txBody>
      </p:sp>
      <p:sp>
        <p:nvSpPr>
          <p:cNvPr id="19" name="Freeform 18"/>
          <p:cNvSpPr/>
          <p:nvPr>
            <p:custDataLst>
              <p:tags r:id="rId18"/>
            </p:custDataLst>
          </p:nvPr>
        </p:nvSpPr>
        <p:spPr>
          <a:xfrm>
            <a:off x="5342285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I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13?</a:t>
            </a:r>
          </a:p>
        </p:txBody>
      </p:sp>
      <p:sp>
        <p:nvSpPr>
          <p:cNvPr id="20" name="Freeform 19"/>
          <p:cNvSpPr/>
          <p:nvPr>
            <p:custDataLst>
              <p:tags r:id="rId19"/>
            </p:custDataLst>
          </p:nvPr>
        </p:nvSpPr>
        <p:spPr>
          <a:xfrm>
            <a:off x="2434919" y="32723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6</a:t>
            </a:r>
          </a:p>
        </p:txBody>
      </p:sp>
      <p:sp>
        <p:nvSpPr>
          <p:cNvPr id="21" name="Freeform 20"/>
          <p:cNvSpPr/>
          <p:nvPr>
            <p:custDataLst>
              <p:tags r:id="rId20"/>
            </p:custDataLst>
          </p:nvPr>
        </p:nvSpPr>
        <p:spPr>
          <a:xfrm>
            <a:off x="2434919" y="374867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2</a:t>
            </a:r>
          </a:p>
        </p:txBody>
      </p:sp>
      <p:sp>
        <p:nvSpPr>
          <p:cNvPr id="22" name="Freeform 21"/>
          <p:cNvSpPr/>
          <p:nvPr>
            <p:custDataLst>
              <p:tags r:id="rId21"/>
            </p:custDataLst>
          </p:nvPr>
        </p:nvSpPr>
        <p:spPr>
          <a:xfrm>
            <a:off x="2434919" y="203795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1</a:t>
            </a:r>
          </a:p>
        </p:txBody>
      </p:sp>
      <p:sp>
        <p:nvSpPr>
          <p:cNvPr id="23" name="Freeform 22"/>
          <p:cNvSpPr/>
          <p:nvPr>
            <p:custDataLst>
              <p:tags r:id="rId22"/>
            </p:custDataLst>
          </p:nvPr>
        </p:nvSpPr>
        <p:spPr>
          <a:xfrm>
            <a:off x="4270544" y="32723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3</a:t>
            </a:r>
          </a:p>
        </p:txBody>
      </p:sp>
      <p:sp>
        <p:nvSpPr>
          <p:cNvPr id="24" name="Freeform 23"/>
          <p:cNvSpPr/>
          <p:nvPr>
            <p:custDataLst>
              <p:tags r:id="rId23"/>
            </p:custDataLst>
          </p:nvPr>
        </p:nvSpPr>
        <p:spPr>
          <a:xfrm>
            <a:off x="4270544" y="374867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5</a:t>
            </a:r>
          </a:p>
        </p:txBody>
      </p:sp>
      <p:sp>
        <p:nvSpPr>
          <p:cNvPr id="25" name="Freeform 24"/>
          <p:cNvSpPr/>
          <p:nvPr>
            <p:custDataLst>
              <p:tags r:id="rId24"/>
            </p:custDataLst>
          </p:nvPr>
        </p:nvSpPr>
        <p:spPr>
          <a:xfrm>
            <a:off x="4270544" y="203795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7</a:t>
            </a:r>
          </a:p>
        </p:txBody>
      </p:sp>
      <p:sp>
        <p:nvSpPr>
          <p:cNvPr id="26" name="Freeform 25"/>
          <p:cNvSpPr/>
          <p:nvPr>
            <p:custDataLst>
              <p:tags r:id="rId25"/>
            </p:custDataLst>
          </p:nvPr>
        </p:nvSpPr>
        <p:spPr>
          <a:xfrm>
            <a:off x="1298521" y="1227287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3</a:t>
            </a:r>
          </a:p>
        </p:txBody>
      </p:sp>
      <p:sp>
        <p:nvSpPr>
          <p:cNvPr id="27" name="Freeform 26"/>
          <p:cNvSpPr/>
          <p:nvPr>
            <p:custDataLst>
              <p:tags r:id="rId26"/>
            </p:custDataLst>
          </p:nvPr>
        </p:nvSpPr>
        <p:spPr>
          <a:xfrm>
            <a:off x="1298521" y="292331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9</a:t>
            </a:r>
          </a:p>
        </p:txBody>
      </p:sp>
      <p:sp>
        <p:nvSpPr>
          <p:cNvPr id="28" name="Freeform 27"/>
          <p:cNvSpPr/>
          <p:nvPr>
            <p:custDataLst>
              <p:tags r:id="rId27"/>
            </p:custDataLst>
          </p:nvPr>
        </p:nvSpPr>
        <p:spPr>
          <a:xfrm>
            <a:off x="5186766" y="1227287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2</a:t>
            </a:r>
          </a:p>
        </p:txBody>
      </p:sp>
      <p:sp>
        <p:nvSpPr>
          <p:cNvPr id="29" name="Freeform 28"/>
          <p:cNvSpPr/>
          <p:nvPr>
            <p:custDataLst>
              <p:tags r:id="rId28"/>
            </p:custDataLst>
          </p:nvPr>
        </p:nvSpPr>
        <p:spPr>
          <a:xfrm>
            <a:off x="5186766" y="292331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4</a:t>
            </a:r>
          </a:p>
        </p:txBody>
      </p:sp>
      <p:sp>
        <p:nvSpPr>
          <p:cNvPr id="30" name="Freeform 29"/>
          <p:cNvSpPr/>
          <p:nvPr>
            <p:custDataLst>
              <p:tags r:id="rId29"/>
            </p:custDataLst>
          </p:nvPr>
        </p:nvSpPr>
        <p:spPr>
          <a:xfrm>
            <a:off x="3238235" y="1227287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1</a:t>
            </a:r>
          </a:p>
        </p:txBody>
      </p:sp>
      <p:sp>
        <p:nvSpPr>
          <p:cNvPr id="31" name="Freeform 30"/>
          <p:cNvSpPr/>
          <p:nvPr>
            <p:custDataLst>
              <p:tags r:id="rId30"/>
            </p:custDataLst>
          </p:nvPr>
        </p:nvSpPr>
        <p:spPr>
          <a:xfrm>
            <a:off x="3238235" y="292331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4</a:t>
            </a:r>
          </a:p>
        </p:txBody>
      </p:sp>
      <p:cxnSp>
        <p:nvCxnSpPr>
          <p:cNvPr id="32" name="Straight Arrow Connector 31"/>
          <p:cNvCxnSpPr>
            <a:stCxn id="10" idx="10"/>
            <a:endCxn id="8" idx="3"/>
          </p:cNvCxnSpPr>
          <p:nvPr>
            <p:custDataLst>
              <p:tags r:id="rId31"/>
            </p:custDataLst>
          </p:nvPr>
        </p:nvCxnSpPr>
        <p:spPr>
          <a:xfrm>
            <a:off x="2076121" y="622350"/>
            <a:ext cx="1317634" cy="0"/>
          </a:xfrm>
          <a:prstGeom prst="straightConnector1">
            <a:avLst/>
          </a:prstGeom>
          <a:noFill/>
          <a:ln w="36720">
            <a:solidFill>
              <a:srgbClr val="008080"/>
            </a:solidFill>
            <a:custDash>
              <a:ds d="197000" sp="197000"/>
            </a:custDash>
          </a:ln>
        </p:spPr>
      </p:cxnSp>
      <p:cxnSp>
        <p:nvCxnSpPr>
          <p:cNvPr id="33" name="Straight Arrow Connector 32"/>
          <p:cNvCxnSpPr/>
          <p:nvPr>
            <p:custDataLst>
              <p:tags r:id="rId32"/>
            </p:custDataLst>
          </p:nvPr>
        </p:nvCxnSpPr>
        <p:spPr>
          <a:xfrm>
            <a:off x="4015834" y="622350"/>
            <a:ext cx="1326207" cy="0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34" name="Straight Arrow Connector 33"/>
          <p:cNvCxnSpPr>
            <a:stCxn id="9" idx="10"/>
            <a:endCxn id="6" idx="6"/>
          </p:cNvCxnSpPr>
          <p:nvPr>
            <p:custDataLst>
              <p:tags r:id="rId33"/>
            </p:custDataLst>
          </p:nvPr>
        </p:nvCxnSpPr>
        <p:spPr>
          <a:xfrm>
            <a:off x="2076121" y="2333070"/>
            <a:ext cx="1317634" cy="0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35" name="Straight Arrow Connector 34"/>
          <p:cNvCxnSpPr>
            <a:endCxn id="5" idx="6"/>
          </p:cNvCxnSpPr>
          <p:nvPr>
            <p:custDataLst>
              <p:tags r:id="rId34"/>
            </p:custDataLst>
          </p:nvPr>
        </p:nvCxnSpPr>
        <p:spPr>
          <a:xfrm>
            <a:off x="4015834" y="2333070"/>
            <a:ext cx="1326207" cy="0"/>
          </a:xfrm>
          <a:prstGeom prst="straightConnector1">
            <a:avLst/>
          </a:prstGeom>
          <a:noFill/>
          <a:ln w="36720">
            <a:solidFill>
              <a:srgbClr val="008080"/>
            </a:solidFill>
            <a:custDash>
              <a:ds d="197000" sp="197000"/>
            </a:custDash>
          </a:ln>
        </p:spPr>
      </p:cxnSp>
      <p:cxnSp>
        <p:nvCxnSpPr>
          <p:cNvPr id="36" name="Straight Arrow Connector 35"/>
          <p:cNvCxnSpPr>
            <a:stCxn id="7" idx="10"/>
            <a:endCxn id="4" idx="6"/>
          </p:cNvCxnSpPr>
          <p:nvPr>
            <p:custDataLst>
              <p:tags r:id="rId35"/>
            </p:custDataLst>
          </p:nvPr>
        </p:nvCxnSpPr>
        <p:spPr>
          <a:xfrm>
            <a:off x="2076121" y="4043790"/>
            <a:ext cx="1317634" cy="0"/>
          </a:xfrm>
          <a:prstGeom prst="straightConnector1">
            <a:avLst/>
          </a:prstGeom>
          <a:noFill/>
          <a:ln w="36720">
            <a:solidFill>
              <a:srgbClr val="FF0000"/>
            </a:solidFill>
            <a:custDash>
              <a:ds d="197000" sp="197000"/>
            </a:custDash>
            <a:tailEnd type="arrow"/>
          </a:ln>
        </p:spPr>
      </p:cxnSp>
      <p:cxnSp>
        <p:nvCxnSpPr>
          <p:cNvPr id="37" name="Straight Arrow Connector 36"/>
          <p:cNvCxnSpPr>
            <a:endCxn id="2" idx="6"/>
          </p:cNvCxnSpPr>
          <p:nvPr>
            <p:custDataLst>
              <p:tags r:id="rId36"/>
            </p:custDataLst>
          </p:nvPr>
        </p:nvCxnSpPr>
        <p:spPr>
          <a:xfrm>
            <a:off x="4015834" y="4043790"/>
            <a:ext cx="1326207" cy="0"/>
          </a:xfrm>
          <a:prstGeom prst="straightConnector1">
            <a:avLst/>
          </a:prstGeom>
          <a:noFill/>
          <a:ln w="36720">
            <a:solidFill>
              <a:srgbClr val="FF0000"/>
            </a:solidFill>
            <a:custDash>
              <a:ds d="197000" sp="197000"/>
            </a:custDash>
            <a:headEnd type="arrow"/>
          </a:ln>
        </p:spPr>
      </p:cxnSp>
      <p:cxnSp>
        <p:nvCxnSpPr>
          <p:cNvPr id="38" name="Straight Arrow Connector 37"/>
          <p:cNvCxnSpPr>
            <a:stCxn id="10" idx="8"/>
          </p:cNvCxnSpPr>
          <p:nvPr>
            <p:custDataLst>
              <p:tags r:id="rId37"/>
            </p:custDataLst>
          </p:nvPr>
        </p:nvCxnSpPr>
        <p:spPr>
          <a:xfrm>
            <a:off x="1765080" y="933390"/>
            <a:ext cx="0" cy="1088641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39" name="Straight Arrow Connector 38"/>
          <p:cNvCxnSpPr/>
          <p:nvPr>
            <p:custDataLst>
              <p:tags r:id="rId38"/>
            </p:custDataLst>
          </p:nvPr>
        </p:nvCxnSpPr>
        <p:spPr>
          <a:xfrm>
            <a:off x="1765080" y="2644111"/>
            <a:ext cx="0" cy="1088639"/>
          </a:xfrm>
          <a:prstGeom prst="straightConnector1">
            <a:avLst/>
          </a:prstGeom>
          <a:noFill/>
          <a:ln w="36720">
            <a:solidFill>
              <a:srgbClr val="008080"/>
            </a:solidFill>
            <a:custDash>
              <a:ds d="197000" sp="197000"/>
            </a:custDash>
          </a:ln>
        </p:spPr>
      </p:cxnSp>
      <p:cxnSp>
        <p:nvCxnSpPr>
          <p:cNvPr id="40" name="Straight Arrow Connector 39"/>
          <p:cNvCxnSpPr>
            <a:stCxn id="4" idx="4"/>
          </p:cNvCxnSpPr>
          <p:nvPr>
            <p:custDataLst>
              <p:tags r:id="rId39"/>
            </p:custDataLst>
          </p:nvPr>
        </p:nvCxnSpPr>
        <p:spPr>
          <a:xfrm flipV="1">
            <a:off x="3704795" y="2644111"/>
            <a:ext cx="0" cy="1088639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41" name="Straight Arrow Connector 40"/>
          <p:cNvCxnSpPr>
            <a:endCxn id="8" idx="8"/>
          </p:cNvCxnSpPr>
          <p:nvPr>
            <p:custDataLst>
              <p:tags r:id="rId40"/>
            </p:custDataLst>
          </p:nvPr>
        </p:nvCxnSpPr>
        <p:spPr>
          <a:xfrm flipV="1">
            <a:off x="3704795" y="933390"/>
            <a:ext cx="0" cy="1088641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42" name="Straight Arrow Connector 41"/>
          <p:cNvCxnSpPr>
            <a:stCxn id="3" idx="8"/>
          </p:cNvCxnSpPr>
          <p:nvPr>
            <p:custDataLst>
              <p:tags r:id="rId41"/>
            </p:custDataLst>
          </p:nvPr>
        </p:nvCxnSpPr>
        <p:spPr>
          <a:xfrm>
            <a:off x="5653080" y="933390"/>
            <a:ext cx="0" cy="1088641"/>
          </a:xfrm>
          <a:prstGeom prst="straightConnector1">
            <a:avLst/>
          </a:prstGeom>
          <a:noFill/>
          <a:ln w="36720">
            <a:solidFill>
              <a:srgbClr val="FF0000"/>
            </a:solidFill>
            <a:custDash>
              <a:ds d="197000" sp="197000"/>
            </a:custDash>
            <a:headEnd type="arrow"/>
          </a:ln>
        </p:spPr>
      </p:cxnSp>
      <p:cxnSp>
        <p:nvCxnSpPr>
          <p:cNvPr id="43" name="Straight Arrow Connector 42"/>
          <p:cNvCxnSpPr>
            <a:endCxn id="2" idx="4"/>
          </p:cNvCxnSpPr>
          <p:nvPr>
            <p:custDataLst>
              <p:tags r:id="rId42"/>
            </p:custDataLst>
          </p:nvPr>
        </p:nvCxnSpPr>
        <p:spPr>
          <a:xfrm>
            <a:off x="5653080" y="2644111"/>
            <a:ext cx="0" cy="1088639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sp>
        <p:nvSpPr>
          <p:cNvPr id="44" name="Straight Connector 43"/>
          <p:cNvSpPr/>
          <p:nvPr>
            <p:custDataLst>
              <p:tags r:id="rId43"/>
            </p:custDataLst>
          </p:nvPr>
        </p:nvSpPr>
        <p:spPr>
          <a:xfrm>
            <a:off x="6741720" y="311310"/>
            <a:ext cx="933120" cy="0"/>
          </a:xfrm>
          <a:prstGeom prst="line">
            <a:avLst/>
          </a:prstGeom>
          <a:noFill/>
          <a:ln w="54720">
            <a:solidFill>
              <a:srgbClr val="000000"/>
            </a:solidFill>
            <a:prstDash val="solid"/>
          </a:ln>
        </p:spPr>
        <p:txBody>
          <a:bodyPr vert="horz" wrap="none" lIns="79597" tIns="48983" rIns="79597" bIns="48983" anchor="ctr" compatLnSpc="0"/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5" name="Freeform 44"/>
          <p:cNvSpPr/>
          <p:nvPr>
            <p:custDataLst>
              <p:tags r:id="rId44"/>
            </p:custDataLst>
          </p:nvPr>
        </p:nvSpPr>
        <p:spPr>
          <a:xfrm>
            <a:off x="6897240" y="12444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G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10?</a:t>
            </a:r>
          </a:p>
        </p:txBody>
      </p:sp>
      <p:sp>
        <p:nvSpPr>
          <p:cNvPr id="46" name="Freeform 45"/>
          <p:cNvSpPr/>
          <p:nvPr>
            <p:custDataLst>
              <p:tags r:id="rId45"/>
            </p:custDataLst>
          </p:nvPr>
        </p:nvSpPr>
        <p:spPr>
          <a:xfrm>
            <a:off x="6897240" y="4668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F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9?</a:t>
            </a:r>
          </a:p>
        </p:txBody>
      </p:sp>
      <p:sp>
        <p:nvSpPr>
          <p:cNvPr id="47" name="Freeform 46"/>
          <p:cNvSpPr/>
          <p:nvPr>
            <p:custDataLst>
              <p:tags r:id="rId46"/>
            </p:custDataLst>
          </p:nvPr>
        </p:nvSpPr>
        <p:spPr>
          <a:xfrm>
            <a:off x="5187011" y="2923558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FF"/>
          </a:solidFill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7</a:t>
            </a:r>
          </a:p>
        </p:txBody>
      </p:sp>
      <p:sp>
        <p:nvSpPr>
          <p:cNvPr id="48" name="Freeform 47"/>
          <p:cNvSpPr/>
          <p:nvPr>
            <p:custDataLst>
              <p:tags r:id="rId47"/>
            </p:custDataLst>
          </p:nvPr>
        </p:nvSpPr>
        <p:spPr>
          <a:xfrm>
            <a:off x="6897240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I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13?</a:t>
            </a:r>
          </a:p>
        </p:txBody>
      </p:sp>
      <p:sp>
        <p:nvSpPr>
          <p:cNvPr id="49" name="Freeform 48"/>
          <p:cNvSpPr/>
          <p:nvPr>
            <p:custDataLst>
              <p:tags r:id="rId48"/>
            </p:custDataLst>
          </p:nvPr>
        </p:nvSpPr>
        <p:spPr>
          <a:xfrm>
            <a:off x="5187011" y="122753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FF"/>
          </a:solidFill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193192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/>
          <p:cNvSpPr/>
          <p:nvPr>
            <p:custDataLst>
              <p:tags r:id="rId1"/>
            </p:custDataLst>
          </p:nvPr>
        </p:nvSpPr>
        <p:spPr>
          <a:xfrm>
            <a:off x="5342040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I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3" name="Freeform 2"/>
          <p:cNvSpPr/>
          <p:nvPr>
            <p:custDataLst>
              <p:tags r:id="rId2"/>
            </p:custDataLst>
          </p:nvPr>
        </p:nvSpPr>
        <p:spPr>
          <a:xfrm>
            <a:off x="5342040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C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4" name="Freeform 3"/>
          <p:cNvSpPr/>
          <p:nvPr>
            <p:custDataLst>
              <p:tags r:id="rId3"/>
            </p:custDataLst>
          </p:nvPr>
        </p:nvSpPr>
        <p:spPr>
          <a:xfrm>
            <a:off x="3393755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H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5" name="Freeform 4"/>
          <p:cNvSpPr/>
          <p:nvPr>
            <p:custDataLst>
              <p:tags r:id="rId4"/>
            </p:custDataLst>
          </p:nvPr>
        </p:nvSpPr>
        <p:spPr>
          <a:xfrm>
            <a:off x="5342040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F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6" name="Freeform 5"/>
          <p:cNvSpPr/>
          <p:nvPr>
            <p:custDataLst>
              <p:tags r:id="rId5"/>
            </p:custDataLst>
          </p:nvPr>
        </p:nvSpPr>
        <p:spPr>
          <a:xfrm>
            <a:off x="3393755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E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7" name="Freeform 6"/>
          <p:cNvSpPr/>
          <p:nvPr>
            <p:custDataLst>
              <p:tags r:id="rId6"/>
            </p:custDataLst>
          </p:nvPr>
        </p:nvSpPr>
        <p:spPr>
          <a:xfrm>
            <a:off x="1454040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G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8" name="Freeform 7"/>
          <p:cNvSpPr/>
          <p:nvPr>
            <p:custDataLst>
              <p:tags r:id="rId7"/>
            </p:custDataLst>
          </p:nvPr>
        </p:nvSpPr>
        <p:spPr>
          <a:xfrm>
            <a:off x="3393755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B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9" name="Freeform 8"/>
          <p:cNvSpPr/>
          <p:nvPr>
            <p:custDataLst>
              <p:tags r:id="rId8"/>
            </p:custDataLst>
          </p:nvPr>
        </p:nvSpPr>
        <p:spPr>
          <a:xfrm>
            <a:off x="1454040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D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0" name="Freeform 9"/>
          <p:cNvSpPr/>
          <p:nvPr>
            <p:custDataLst>
              <p:tags r:id="rId9"/>
            </p:custDataLst>
          </p:nvPr>
        </p:nvSpPr>
        <p:spPr>
          <a:xfrm>
            <a:off x="1454040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A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1" name="Freeform 10"/>
          <p:cNvSpPr/>
          <p:nvPr>
            <p:custDataLst>
              <p:tags r:id="rId10"/>
            </p:custDataLst>
          </p:nvPr>
        </p:nvSpPr>
        <p:spPr>
          <a:xfrm>
            <a:off x="3393998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B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5</a:t>
            </a:r>
          </a:p>
        </p:txBody>
      </p:sp>
      <p:sp>
        <p:nvSpPr>
          <p:cNvPr id="12" name="Freeform 11"/>
          <p:cNvSpPr/>
          <p:nvPr>
            <p:custDataLst>
              <p:tags r:id="rId11"/>
            </p:custDataLst>
          </p:nvPr>
        </p:nvSpPr>
        <p:spPr>
          <a:xfrm>
            <a:off x="1454285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A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0</a:t>
            </a:r>
          </a:p>
        </p:txBody>
      </p:sp>
      <p:sp>
        <p:nvSpPr>
          <p:cNvPr id="13" name="Freeform 12"/>
          <p:cNvSpPr/>
          <p:nvPr>
            <p:custDataLst>
              <p:tags r:id="rId12"/>
            </p:custDataLst>
          </p:nvPr>
        </p:nvSpPr>
        <p:spPr>
          <a:xfrm>
            <a:off x="5342285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C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8</a:t>
            </a:r>
          </a:p>
        </p:txBody>
      </p:sp>
      <p:sp>
        <p:nvSpPr>
          <p:cNvPr id="14" name="Freeform 13"/>
          <p:cNvSpPr/>
          <p:nvPr>
            <p:custDataLst>
              <p:tags r:id="rId13"/>
            </p:custDataLst>
          </p:nvPr>
        </p:nvSpPr>
        <p:spPr>
          <a:xfrm>
            <a:off x="1454285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D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3</a:t>
            </a:r>
          </a:p>
        </p:txBody>
      </p:sp>
      <p:sp>
        <p:nvSpPr>
          <p:cNvPr id="15" name="Freeform 14"/>
          <p:cNvSpPr/>
          <p:nvPr>
            <p:custDataLst>
              <p:tags r:id="rId14"/>
            </p:custDataLst>
          </p:nvPr>
        </p:nvSpPr>
        <p:spPr>
          <a:xfrm>
            <a:off x="3393998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E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4</a:t>
            </a:r>
          </a:p>
        </p:txBody>
      </p:sp>
      <p:sp>
        <p:nvSpPr>
          <p:cNvPr id="16" name="Freeform 15"/>
          <p:cNvSpPr/>
          <p:nvPr>
            <p:custDataLst>
              <p:tags r:id="rId15"/>
            </p:custDataLst>
          </p:nvPr>
        </p:nvSpPr>
        <p:spPr>
          <a:xfrm>
            <a:off x="3393998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H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8</a:t>
            </a:r>
          </a:p>
        </p:txBody>
      </p:sp>
      <p:sp>
        <p:nvSpPr>
          <p:cNvPr id="17" name="Freeform 16"/>
          <p:cNvSpPr/>
          <p:nvPr>
            <p:custDataLst>
              <p:tags r:id="rId16"/>
            </p:custDataLst>
          </p:nvPr>
        </p:nvSpPr>
        <p:spPr>
          <a:xfrm>
            <a:off x="1454285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G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10?</a:t>
            </a:r>
          </a:p>
        </p:txBody>
      </p:sp>
      <p:sp>
        <p:nvSpPr>
          <p:cNvPr id="18" name="Freeform 17"/>
          <p:cNvSpPr/>
          <p:nvPr>
            <p:custDataLst>
              <p:tags r:id="rId17"/>
            </p:custDataLst>
          </p:nvPr>
        </p:nvSpPr>
        <p:spPr>
          <a:xfrm>
            <a:off x="5342285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F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9?</a:t>
            </a:r>
          </a:p>
        </p:txBody>
      </p:sp>
      <p:sp>
        <p:nvSpPr>
          <p:cNvPr id="19" name="Freeform 18"/>
          <p:cNvSpPr/>
          <p:nvPr>
            <p:custDataLst>
              <p:tags r:id="rId18"/>
            </p:custDataLst>
          </p:nvPr>
        </p:nvSpPr>
        <p:spPr>
          <a:xfrm>
            <a:off x="5342285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I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13?</a:t>
            </a:r>
          </a:p>
        </p:txBody>
      </p:sp>
      <p:sp>
        <p:nvSpPr>
          <p:cNvPr id="20" name="Freeform 19"/>
          <p:cNvSpPr/>
          <p:nvPr>
            <p:custDataLst>
              <p:tags r:id="rId19"/>
            </p:custDataLst>
          </p:nvPr>
        </p:nvSpPr>
        <p:spPr>
          <a:xfrm>
            <a:off x="2434919" y="32723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6</a:t>
            </a:r>
          </a:p>
        </p:txBody>
      </p:sp>
      <p:sp>
        <p:nvSpPr>
          <p:cNvPr id="21" name="Freeform 20"/>
          <p:cNvSpPr/>
          <p:nvPr>
            <p:custDataLst>
              <p:tags r:id="rId20"/>
            </p:custDataLst>
          </p:nvPr>
        </p:nvSpPr>
        <p:spPr>
          <a:xfrm>
            <a:off x="2434919" y="374867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2</a:t>
            </a:r>
          </a:p>
        </p:txBody>
      </p:sp>
      <p:sp>
        <p:nvSpPr>
          <p:cNvPr id="22" name="Freeform 21"/>
          <p:cNvSpPr/>
          <p:nvPr>
            <p:custDataLst>
              <p:tags r:id="rId21"/>
            </p:custDataLst>
          </p:nvPr>
        </p:nvSpPr>
        <p:spPr>
          <a:xfrm>
            <a:off x="2434919" y="203795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1</a:t>
            </a:r>
          </a:p>
        </p:txBody>
      </p:sp>
      <p:sp>
        <p:nvSpPr>
          <p:cNvPr id="23" name="Freeform 22"/>
          <p:cNvSpPr/>
          <p:nvPr>
            <p:custDataLst>
              <p:tags r:id="rId22"/>
            </p:custDataLst>
          </p:nvPr>
        </p:nvSpPr>
        <p:spPr>
          <a:xfrm>
            <a:off x="4270544" y="32723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3</a:t>
            </a:r>
          </a:p>
        </p:txBody>
      </p:sp>
      <p:sp>
        <p:nvSpPr>
          <p:cNvPr id="24" name="Freeform 23"/>
          <p:cNvSpPr/>
          <p:nvPr>
            <p:custDataLst>
              <p:tags r:id="rId23"/>
            </p:custDataLst>
          </p:nvPr>
        </p:nvSpPr>
        <p:spPr>
          <a:xfrm>
            <a:off x="4270544" y="374867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5</a:t>
            </a:r>
          </a:p>
        </p:txBody>
      </p:sp>
      <p:sp>
        <p:nvSpPr>
          <p:cNvPr id="25" name="Freeform 24"/>
          <p:cNvSpPr/>
          <p:nvPr>
            <p:custDataLst>
              <p:tags r:id="rId24"/>
            </p:custDataLst>
          </p:nvPr>
        </p:nvSpPr>
        <p:spPr>
          <a:xfrm>
            <a:off x="4270544" y="203795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7</a:t>
            </a:r>
          </a:p>
        </p:txBody>
      </p:sp>
      <p:sp>
        <p:nvSpPr>
          <p:cNvPr id="26" name="Freeform 25"/>
          <p:cNvSpPr/>
          <p:nvPr>
            <p:custDataLst>
              <p:tags r:id="rId25"/>
            </p:custDataLst>
          </p:nvPr>
        </p:nvSpPr>
        <p:spPr>
          <a:xfrm>
            <a:off x="1298521" y="1227287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3</a:t>
            </a:r>
          </a:p>
        </p:txBody>
      </p:sp>
      <p:sp>
        <p:nvSpPr>
          <p:cNvPr id="27" name="Freeform 26"/>
          <p:cNvSpPr/>
          <p:nvPr>
            <p:custDataLst>
              <p:tags r:id="rId26"/>
            </p:custDataLst>
          </p:nvPr>
        </p:nvSpPr>
        <p:spPr>
          <a:xfrm>
            <a:off x="1298521" y="292331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9</a:t>
            </a:r>
          </a:p>
        </p:txBody>
      </p:sp>
      <p:sp>
        <p:nvSpPr>
          <p:cNvPr id="28" name="Freeform 27"/>
          <p:cNvSpPr/>
          <p:nvPr>
            <p:custDataLst>
              <p:tags r:id="rId27"/>
            </p:custDataLst>
          </p:nvPr>
        </p:nvSpPr>
        <p:spPr>
          <a:xfrm>
            <a:off x="5186766" y="1227287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2</a:t>
            </a:r>
          </a:p>
        </p:txBody>
      </p:sp>
      <p:sp>
        <p:nvSpPr>
          <p:cNvPr id="29" name="Freeform 28"/>
          <p:cNvSpPr/>
          <p:nvPr>
            <p:custDataLst>
              <p:tags r:id="rId28"/>
            </p:custDataLst>
          </p:nvPr>
        </p:nvSpPr>
        <p:spPr>
          <a:xfrm>
            <a:off x="5186766" y="292331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4</a:t>
            </a:r>
          </a:p>
        </p:txBody>
      </p:sp>
      <p:sp>
        <p:nvSpPr>
          <p:cNvPr id="30" name="Freeform 29"/>
          <p:cNvSpPr/>
          <p:nvPr>
            <p:custDataLst>
              <p:tags r:id="rId29"/>
            </p:custDataLst>
          </p:nvPr>
        </p:nvSpPr>
        <p:spPr>
          <a:xfrm>
            <a:off x="3238235" y="1227287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1</a:t>
            </a:r>
          </a:p>
        </p:txBody>
      </p:sp>
      <p:sp>
        <p:nvSpPr>
          <p:cNvPr id="31" name="Freeform 30"/>
          <p:cNvSpPr/>
          <p:nvPr>
            <p:custDataLst>
              <p:tags r:id="rId30"/>
            </p:custDataLst>
          </p:nvPr>
        </p:nvSpPr>
        <p:spPr>
          <a:xfrm>
            <a:off x="3238235" y="292331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4</a:t>
            </a:r>
          </a:p>
        </p:txBody>
      </p:sp>
      <p:cxnSp>
        <p:nvCxnSpPr>
          <p:cNvPr id="32" name="Straight Arrow Connector 31"/>
          <p:cNvCxnSpPr>
            <a:stCxn id="10" idx="10"/>
            <a:endCxn id="8" idx="3"/>
          </p:cNvCxnSpPr>
          <p:nvPr>
            <p:custDataLst>
              <p:tags r:id="rId31"/>
            </p:custDataLst>
          </p:nvPr>
        </p:nvCxnSpPr>
        <p:spPr>
          <a:xfrm>
            <a:off x="2076121" y="622350"/>
            <a:ext cx="1317634" cy="0"/>
          </a:xfrm>
          <a:prstGeom prst="straightConnector1">
            <a:avLst/>
          </a:prstGeom>
          <a:noFill/>
          <a:ln w="36720">
            <a:solidFill>
              <a:srgbClr val="008080"/>
            </a:solidFill>
            <a:custDash>
              <a:ds d="197000" sp="197000"/>
            </a:custDash>
          </a:ln>
        </p:spPr>
      </p:cxnSp>
      <p:cxnSp>
        <p:nvCxnSpPr>
          <p:cNvPr id="33" name="Straight Arrow Connector 32"/>
          <p:cNvCxnSpPr/>
          <p:nvPr>
            <p:custDataLst>
              <p:tags r:id="rId32"/>
            </p:custDataLst>
          </p:nvPr>
        </p:nvCxnSpPr>
        <p:spPr>
          <a:xfrm>
            <a:off x="4015834" y="622350"/>
            <a:ext cx="1326207" cy="0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34" name="Straight Arrow Connector 33"/>
          <p:cNvCxnSpPr>
            <a:stCxn id="9" idx="10"/>
            <a:endCxn id="6" idx="6"/>
          </p:cNvCxnSpPr>
          <p:nvPr>
            <p:custDataLst>
              <p:tags r:id="rId33"/>
            </p:custDataLst>
          </p:nvPr>
        </p:nvCxnSpPr>
        <p:spPr>
          <a:xfrm>
            <a:off x="2076121" y="2333070"/>
            <a:ext cx="1317634" cy="0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35" name="Straight Arrow Connector 34"/>
          <p:cNvCxnSpPr>
            <a:endCxn id="5" idx="6"/>
          </p:cNvCxnSpPr>
          <p:nvPr>
            <p:custDataLst>
              <p:tags r:id="rId34"/>
            </p:custDataLst>
          </p:nvPr>
        </p:nvCxnSpPr>
        <p:spPr>
          <a:xfrm>
            <a:off x="4015834" y="2333070"/>
            <a:ext cx="1326207" cy="0"/>
          </a:xfrm>
          <a:prstGeom prst="straightConnector1">
            <a:avLst/>
          </a:prstGeom>
          <a:noFill/>
          <a:ln w="36720">
            <a:solidFill>
              <a:srgbClr val="008080"/>
            </a:solidFill>
            <a:custDash>
              <a:ds d="197000" sp="197000"/>
            </a:custDash>
          </a:ln>
        </p:spPr>
      </p:cxnSp>
      <p:cxnSp>
        <p:nvCxnSpPr>
          <p:cNvPr id="36" name="Straight Arrow Connector 35"/>
          <p:cNvCxnSpPr>
            <a:stCxn id="7" idx="10"/>
            <a:endCxn id="4" idx="6"/>
          </p:cNvCxnSpPr>
          <p:nvPr>
            <p:custDataLst>
              <p:tags r:id="rId35"/>
            </p:custDataLst>
          </p:nvPr>
        </p:nvCxnSpPr>
        <p:spPr>
          <a:xfrm>
            <a:off x="2076121" y="4043790"/>
            <a:ext cx="1317634" cy="0"/>
          </a:xfrm>
          <a:prstGeom prst="straightConnector1">
            <a:avLst/>
          </a:prstGeom>
          <a:noFill/>
          <a:ln w="36720">
            <a:solidFill>
              <a:srgbClr val="FF0000"/>
            </a:solidFill>
            <a:custDash>
              <a:ds d="197000" sp="197000"/>
            </a:custDash>
            <a:tailEnd type="arrow"/>
          </a:ln>
        </p:spPr>
      </p:cxnSp>
      <p:cxnSp>
        <p:nvCxnSpPr>
          <p:cNvPr id="37" name="Straight Arrow Connector 36"/>
          <p:cNvCxnSpPr>
            <a:endCxn id="2" idx="6"/>
          </p:cNvCxnSpPr>
          <p:nvPr>
            <p:custDataLst>
              <p:tags r:id="rId36"/>
            </p:custDataLst>
          </p:nvPr>
        </p:nvCxnSpPr>
        <p:spPr>
          <a:xfrm>
            <a:off x="4015834" y="4043790"/>
            <a:ext cx="1326207" cy="0"/>
          </a:xfrm>
          <a:prstGeom prst="straightConnector1">
            <a:avLst/>
          </a:prstGeom>
          <a:noFill/>
          <a:ln w="36720">
            <a:solidFill>
              <a:srgbClr val="FF0000"/>
            </a:solidFill>
            <a:custDash>
              <a:ds d="197000" sp="197000"/>
            </a:custDash>
            <a:headEnd type="arrow"/>
          </a:ln>
        </p:spPr>
      </p:cxnSp>
      <p:cxnSp>
        <p:nvCxnSpPr>
          <p:cNvPr id="38" name="Straight Arrow Connector 37"/>
          <p:cNvCxnSpPr>
            <a:stCxn id="10" idx="8"/>
          </p:cNvCxnSpPr>
          <p:nvPr>
            <p:custDataLst>
              <p:tags r:id="rId37"/>
            </p:custDataLst>
          </p:nvPr>
        </p:nvCxnSpPr>
        <p:spPr>
          <a:xfrm>
            <a:off x="1765080" y="933390"/>
            <a:ext cx="0" cy="1088641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39" name="Straight Arrow Connector 38"/>
          <p:cNvCxnSpPr/>
          <p:nvPr>
            <p:custDataLst>
              <p:tags r:id="rId38"/>
            </p:custDataLst>
          </p:nvPr>
        </p:nvCxnSpPr>
        <p:spPr>
          <a:xfrm>
            <a:off x="1765080" y="2644111"/>
            <a:ext cx="0" cy="1088639"/>
          </a:xfrm>
          <a:prstGeom prst="straightConnector1">
            <a:avLst/>
          </a:prstGeom>
          <a:noFill/>
          <a:ln w="36720">
            <a:solidFill>
              <a:srgbClr val="008080"/>
            </a:solidFill>
            <a:custDash>
              <a:ds d="197000" sp="197000"/>
            </a:custDash>
          </a:ln>
        </p:spPr>
      </p:cxnSp>
      <p:cxnSp>
        <p:nvCxnSpPr>
          <p:cNvPr id="40" name="Straight Arrow Connector 39"/>
          <p:cNvCxnSpPr>
            <a:stCxn id="4" idx="4"/>
          </p:cNvCxnSpPr>
          <p:nvPr>
            <p:custDataLst>
              <p:tags r:id="rId39"/>
            </p:custDataLst>
          </p:nvPr>
        </p:nvCxnSpPr>
        <p:spPr>
          <a:xfrm flipV="1">
            <a:off x="3704795" y="2644111"/>
            <a:ext cx="0" cy="1088639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41" name="Straight Arrow Connector 40"/>
          <p:cNvCxnSpPr>
            <a:endCxn id="8" idx="8"/>
          </p:cNvCxnSpPr>
          <p:nvPr>
            <p:custDataLst>
              <p:tags r:id="rId40"/>
            </p:custDataLst>
          </p:nvPr>
        </p:nvCxnSpPr>
        <p:spPr>
          <a:xfrm flipV="1">
            <a:off x="3704795" y="933390"/>
            <a:ext cx="0" cy="1088641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42" name="Straight Arrow Connector 41"/>
          <p:cNvCxnSpPr>
            <a:stCxn id="3" idx="8"/>
          </p:cNvCxnSpPr>
          <p:nvPr>
            <p:custDataLst>
              <p:tags r:id="rId41"/>
            </p:custDataLst>
          </p:nvPr>
        </p:nvCxnSpPr>
        <p:spPr>
          <a:xfrm>
            <a:off x="5653080" y="933390"/>
            <a:ext cx="0" cy="1088641"/>
          </a:xfrm>
          <a:prstGeom prst="straightConnector1">
            <a:avLst/>
          </a:prstGeom>
          <a:noFill/>
          <a:ln w="36720">
            <a:solidFill>
              <a:srgbClr val="FF0000"/>
            </a:solidFill>
            <a:custDash>
              <a:ds d="197000" sp="197000"/>
            </a:custDash>
            <a:headEnd type="arrow"/>
          </a:ln>
        </p:spPr>
      </p:cxnSp>
      <p:cxnSp>
        <p:nvCxnSpPr>
          <p:cNvPr id="43" name="Straight Arrow Connector 42"/>
          <p:cNvCxnSpPr>
            <a:endCxn id="2" idx="4"/>
          </p:cNvCxnSpPr>
          <p:nvPr>
            <p:custDataLst>
              <p:tags r:id="rId42"/>
            </p:custDataLst>
          </p:nvPr>
        </p:nvCxnSpPr>
        <p:spPr>
          <a:xfrm>
            <a:off x="5653080" y="2644111"/>
            <a:ext cx="0" cy="1088639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sp>
        <p:nvSpPr>
          <p:cNvPr id="44" name="Straight Connector 43"/>
          <p:cNvSpPr/>
          <p:nvPr>
            <p:custDataLst>
              <p:tags r:id="rId43"/>
            </p:custDataLst>
          </p:nvPr>
        </p:nvSpPr>
        <p:spPr>
          <a:xfrm>
            <a:off x="6741720" y="311310"/>
            <a:ext cx="933120" cy="0"/>
          </a:xfrm>
          <a:prstGeom prst="line">
            <a:avLst/>
          </a:prstGeom>
          <a:noFill/>
          <a:ln w="54720">
            <a:solidFill>
              <a:srgbClr val="000000"/>
            </a:solidFill>
            <a:prstDash val="solid"/>
          </a:ln>
        </p:spPr>
        <p:txBody>
          <a:bodyPr vert="horz" wrap="none" lIns="79597" tIns="48983" rIns="79597" bIns="48983" anchor="ctr" compatLnSpc="0"/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5" name="Freeform 44"/>
          <p:cNvSpPr/>
          <p:nvPr>
            <p:custDataLst>
              <p:tags r:id="rId44"/>
            </p:custDataLst>
          </p:nvPr>
        </p:nvSpPr>
        <p:spPr>
          <a:xfrm>
            <a:off x="6897240" y="12444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G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10?</a:t>
            </a:r>
          </a:p>
        </p:txBody>
      </p:sp>
      <p:sp>
        <p:nvSpPr>
          <p:cNvPr id="46" name="Freeform 45"/>
          <p:cNvSpPr/>
          <p:nvPr>
            <p:custDataLst>
              <p:tags r:id="rId45"/>
            </p:custDataLst>
          </p:nvPr>
        </p:nvSpPr>
        <p:spPr>
          <a:xfrm>
            <a:off x="6897240" y="4668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F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9?</a:t>
            </a:r>
          </a:p>
        </p:txBody>
      </p:sp>
      <p:sp>
        <p:nvSpPr>
          <p:cNvPr id="47" name="Freeform 46"/>
          <p:cNvSpPr/>
          <p:nvPr>
            <p:custDataLst>
              <p:tags r:id="rId46"/>
            </p:custDataLst>
          </p:nvPr>
        </p:nvSpPr>
        <p:spPr>
          <a:xfrm>
            <a:off x="5187011" y="2923558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FF"/>
          </a:solidFill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7</a:t>
            </a:r>
          </a:p>
        </p:txBody>
      </p:sp>
      <p:sp>
        <p:nvSpPr>
          <p:cNvPr id="48" name="Freeform 47"/>
          <p:cNvSpPr/>
          <p:nvPr>
            <p:custDataLst>
              <p:tags r:id="rId47"/>
            </p:custDataLst>
          </p:nvPr>
        </p:nvSpPr>
        <p:spPr>
          <a:xfrm>
            <a:off x="5031000" y="1710990"/>
            <a:ext cx="1244160" cy="124416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noFill/>
          <a:ln w="54720">
            <a:solidFill>
              <a:srgbClr val="0000FF"/>
            </a:solidFill>
            <a:prstDash val="solid"/>
          </a:ln>
        </p:spPr>
        <p:txBody>
          <a:bodyPr vert="horz" wrap="none" lIns="79597" tIns="48983" rIns="79597" bIns="48983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9" name="Freeform 48"/>
          <p:cNvSpPr/>
          <p:nvPr>
            <p:custDataLst>
              <p:tags r:id="rId48"/>
            </p:custDataLst>
          </p:nvPr>
        </p:nvSpPr>
        <p:spPr>
          <a:xfrm>
            <a:off x="6897240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I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13?</a:t>
            </a:r>
          </a:p>
        </p:txBody>
      </p:sp>
      <p:sp>
        <p:nvSpPr>
          <p:cNvPr id="50" name="Freeform 49"/>
          <p:cNvSpPr/>
          <p:nvPr>
            <p:custDataLst>
              <p:tags r:id="rId49"/>
            </p:custDataLst>
          </p:nvPr>
        </p:nvSpPr>
        <p:spPr>
          <a:xfrm>
            <a:off x="5187011" y="122753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FF"/>
          </a:solidFill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3437086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/>
          <p:cNvSpPr/>
          <p:nvPr>
            <p:custDataLst>
              <p:tags r:id="rId1"/>
            </p:custDataLst>
          </p:nvPr>
        </p:nvSpPr>
        <p:spPr>
          <a:xfrm>
            <a:off x="5342040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I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3" name="Freeform 2"/>
          <p:cNvSpPr/>
          <p:nvPr>
            <p:custDataLst>
              <p:tags r:id="rId2"/>
            </p:custDataLst>
          </p:nvPr>
        </p:nvSpPr>
        <p:spPr>
          <a:xfrm>
            <a:off x="5342040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C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4" name="Freeform 3"/>
          <p:cNvSpPr/>
          <p:nvPr>
            <p:custDataLst>
              <p:tags r:id="rId3"/>
            </p:custDataLst>
          </p:nvPr>
        </p:nvSpPr>
        <p:spPr>
          <a:xfrm>
            <a:off x="3393755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H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5" name="Freeform 4"/>
          <p:cNvSpPr/>
          <p:nvPr>
            <p:custDataLst>
              <p:tags r:id="rId4"/>
            </p:custDataLst>
          </p:nvPr>
        </p:nvSpPr>
        <p:spPr>
          <a:xfrm>
            <a:off x="5342040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F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6" name="Freeform 5"/>
          <p:cNvSpPr/>
          <p:nvPr>
            <p:custDataLst>
              <p:tags r:id="rId5"/>
            </p:custDataLst>
          </p:nvPr>
        </p:nvSpPr>
        <p:spPr>
          <a:xfrm>
            <a:off x="3393755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E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7" name="Freeform 6"/>
          <p:cNvSpPr/>
          <p:nvPr>
            <p:custDataLst>
              <p:tags r:id="rId6"/>
            </p:custDataLst>
          </p:nvPr>
        </p:nvSpPr>
        <p:spPr>
          <a:xfrm>
            <a:off x="1454040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G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8" name="Freeform 7"/>
          <p:cNvSpPr/>
          <p:nvPr>
            <p:custDataLst>
              <p:tags r:id="rId7"/>
            </p:custDataLst>
          </p:nvPr>
        </p:nvSpPr>
        <p:spPr>
          <a:xfrm>
            <a:off x="3393755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B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9" name="Freeform 8"/>
          <p:cNvSpPr/>
          <p:nvPr>
            <p:custDataLst>
              <p:tags r:id="rId8"/>
            </p:custDataLst>
          </p:nvPr>
        </p:nvSpPr>
        <p:spPr>
          <a:xfrm>
            <a:off x="1454040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D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0" name="Freeform 9"/>
          <p:cNvSpPr/>
          <p:nvPr>
            <p:custDataLst>
              <p:tags r:id="rId9"/>
            </p:custDataLst>
          </p:nvPr>
        </p:nvSpPr>
        <p:spPr>
          <a:xfrm>
            <a:off x="1454040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A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1" name="Freeform 10"/>
          <p:cNvSpPr/>
          <p:nvPr>
            <p:custDataLst>
              <p:tags r:id="rId10"/>
            </p:custDataLst>
          </p:nvPr>
        </p:nvSpPr>
        <p:spPr>
          <a:xfrm>
            <a:off x="3393998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B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5</a:t>
            </a:r>
          </a:p>
        </p:txBody>
      </p:sp>
      <p:sp>
        <p:nvSpPr>
          <p:cNvPr id="12" name="Freeform 11"/>
          <p:cNvSpPr/>
          <p:nvPr>
            <p:custDataLst>
              <p:tags r:id="rId11"/>
            </p:custDataLst>
          </p:nvPr>
        </p:nvSpPr>
        <p:spPr>
          <a:xfrm>
            <a:off x="1454285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A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0</a:t>
            </a:r>
          </a:p>
        </p:txBody>
      </p:sp>
      <p:sp>
        <p:nvSpPr>
          <p:cNvPr id="13" name="Freeform 12"/>
          <p:cNvSpPr/>
          <p:nvPr>
            <p:custDataLst>
              <p:tags r:id="rId12"/>
            </p:custDataLst>
          </p:nvPr>
        </p:nvSpPr>
        <p:spPr>
          <a:xfrm>
            <a:off x="5342285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C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8</a:t>
            </a:r>
          </a:p>
        </p:txBody>
      </p:sp>
      <p:sp>
        <p:nvSpPr>
          <p:cNvPr id="14" name="Freeform 13"/>
          <p:cNvSpPr/>
          <p:nvPr>
            <p:custDataLst>
              <p:tags r:id="rId13"/>
            </p:custDataLst>
          </p:nvPr>
        </p:nvSpPr>
        <p:spPr>
          <a:xfrm>
            <a:off x="1454285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D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3</a:t>
            </a:r>
          </a:p>
        </p:txBody>
      </p:sp>
      <p:sp>
        <p:nvSpPr>
          <p:cNvPr id="15" name="Freeform 14"/>
          <p:cNvSpPr/>
          <p:nvPr>
            <p:custDataLst>
              <p:tags r:id="rId14"/>
            </p:custDataLst>
          </p:nvPr>
        </p:nvSpPr>
        <p:spPr>
          <a:xfrm>
            <a:off x="3393998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E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4</a:t>
            </a:r>
          </a:p>
        </p:txBody>
      </p:sp>
      <p:sp>
        <p:nvSpPr>
          <p:cNvPr id="16" name="Freeform 15"/>
          <p:cNvSpPr/>
          <p:nvPr>
            <p:custDataLst>
              <p:tags r:id="rId15"/>
            </p:custDataLst>
          </p:nvPr>
        </p:nvSpPr>
        <p:spPr>
          <a:xfrm>
            <a:off x="3393998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H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8</a:t>
            </a:r>
          </a:p>
        </p:txBody>
      </p:sp>
      <p:sp>
        <p:nvSpPr>
          <p:cNvPr id="17" name="Freeform 16"/>
          <p:cNvSpPr/>
          <p:nvPr>
            <p:custDataLst>
              <p:tags r:id="rId16"/>
            </p:custDataLst>
          </p:nvPr>
        </p:nvSpPr>
        <p:spPr>
          <a:xfrm>
            <a:off x="1454285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G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10?</a:t>
            </a:r>
          </a:p>
        </p:txBody>
      </p:sp>
      <p:sp>
        <p:nvSpPr>
          <p:cNvPr id="18" name="Freeform 17"/>
          <p:cNvSpPr/>
          <p:nvPr>
            <p:custDataLst>
              <p:tags r:id="rId17"/>
            </p:custDataLst>
          </p:nvPr>
        </p:nvSpPr>
        <p:spPr>
          <a:xfrm>
            <a:off x="5342285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F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9?</a:t>
            </a:r>
          </a:p>
        </p:txBody>
      </p:sp>
      <p:sp>
        <p:nvSpPr>
          <p:cNvPr id="19" name="Freeform 18"/>
          <p:cNvSpPr/>
          <p:nvPr>
            <p:custDataLst>
              <p:tags r:id="rId18"/>
            </p:custDataLst>
          </p:nvPr>
        </p:nvSpPr>
        <p:spPr>
          <a:xfrm>
            <a:off x="5342285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I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13?</a:t>
            </a:r>
          </a:p>
        </p:txBody>
      </p:sp>
      <p:sp>
        <p:nvSpPr>
          <p:cNvPr id="20" name="Freeform 19"/>
          <p:cNvSpPr/>
          <p:nvPr>
            <p:custDataLst>
              <p:tags r:id="rId19"/>
            </p:custDataLst>
          </p:nvPr>
        </p:nvSpPr>
        <p:spPr>
          <a:xfrm>
            <a:off x="2434919" y="32723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6</a:t>
            </a:r>
          </a:p>
        </p:txBody>
      </p:sp>
      <p:sp>
        <p:nvSpPr>
          <p:cNvPr id="21" name="Freeform 20"/>
          <p:cNvSpPr/>
          <p:nvPr>
            <p:custDataLst>
              <p:tags r:id="rId20"/>
            </p:custDataLst>
          </p:nvPr>
        </p:nvSpPr>
        <p:spPr>
          <a:xfrm>
            <a:off x="2434919" y="374867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2</a:t>
            </a:r>
          </a:p>
        </p:txBody>
      </p:sp>
      <p:sp>
        <p:nvSpPr>
          <p:cNvPr id="22" name="Freeform 21"/>
          <p:cNvSpPr/>
          <p:nvPr>
            <p:custDataLst>
              <p:tags r:id="rId21"/>
            </p:custDataLst>
          </p:nvPr>
        </p:nvSpPr>
        <p:spPr>
          <a:xfrm>
            <a:off x="2434919" y="203795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1</a:t>
            </a:r>
          </a:p>
        </p:txBody>
      </p:sp>
      <p:sp>
        <p:nvSpPr>
          <p:cNvPr id="23" name="Freeform 22"/>
          <p:cNvSpPr/>
          <p:nvPr>
            <p:custDataLst>
              <p:tags r:id="rId22"/>
            </p:custDataLst>
          </p:nvPr>
        </p:nvSpPr>
        <p:spPr>
          <a:xfrm>
            <a:off x="4270544" y="32723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3</a:t>
            </a:r>
          </a:p>
        </p:txBody>
      </p:sp>
      <p:sp>
        <p:nvSpPr>
          <p:cNvPr id="24" name="Freeform 23"/>
          <p:cNvSpPr/>
          <p:nvPr>
            <p:custDataLst>
              <p:tags r:id="rId23"/>
            </p:custDataLst>
          </p:nvPr>
        </p:nvSpPr>
        <p:spPr>
          <a:xfrm>
            <a:off x="4270544" y="374867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5</a:t>
            </a:r>
          </a:p>
        </p:txBody>
      </p:sp>
      <p:sp>
        <p:nvSpPr>
          <p:cNvPr id="25" name="Freeform 24"/>
          <p:cNvSpPr/>
          <p:nvPr>
            <p:custDataLst>
              <p:tags r:id="rId24"/>
            </p:custDataLst>
          </p:nvPr>
        </p:nvSpPr>
        <p:spPr>
          <a:xfrm>
            <a:off x="4270544" y="203795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7</a:t>
            </a:r>
          </a:p>
        </p:txBody>
      </p:sp>
      <p:sp>
        <p:nvSpPr>
          <p:cNvPr id="26" name="Freeform 25"/>
          <p:cNvSpPr/>
          <p:nvPr>
            <p:custDataLst>
              <p:tags r:id="rId25"/>
            </p:custDataLst>
          </p:nvPr>
        </p:nvSpPr>
        <p:spPr>
          <a:xfrm>
            <a:off x="1298521" y="1227287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3</a:t>
            </a:r>
          </a:p>
        </p:txBody>
      </p:sp>
      <p:sp>
        <p:nvSpPr>
          <p:cNvPr id="27" name="Freeform 26"/>
          <p:cNvSpPr/>
          <p:nvPr>
            <p:custDataLst>
              <p:tags r:id="rId26"/>
            </p:custDataLst>
          </p:nvPr>
        </p:nvSpPr>
        <p:spPr>
          <a:xfrm>
            <a:off x="1298521" y="292331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9</a:t>
            </a:r>
          </a:p>
        </p:txBody>
      </p:sp>
      <p:sp>
        <p:nvSpPr>
          <p:cNvPr id="28" name="Freeform 27"/>
          <p:cNvSpPr/>
          <p:nvPr>
            <p:custDataLst>
              <p:tags r:id="rId27"/>
            </p:custDataLst>
          </p:nvPr>
        </p:nvSpPr>
        <p:spPr>
          <a:xfrm>
            <a:off x="5186766" y="1227287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2</a:t>
            </a:r>
          </a:p>
        </p:txBody>
      </p:sp>
      <p:sp>
        <p:nvSpPr>
          <p:cNvPr id="29" name="Freeform 28"/>
          <p:cNvSpPr/>
          <p:nvPr>
            <p:custDataLst>
              <p:tags r:id="rId28"/>
            </p:custDataLst>
          </p:nvPr>
        </p:nvSpPr>
        <p:spPr>
          <a:xfrm>
            <a:off x="5186766" y="292331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4</a:t>
            </a:r>
          </a:p>
        </p:txBody>
      </p:sp>
      <p:sp>
        <p:nvSpPr>
          <p:cNvPr id="30" name="Freeform 29"/>
          <p:cNvSpPr/>
          <p:nvPr>
            <p:custDataLst>
              <p:tags r:id="rId29"/>
            </p:custDataLst>
          </p:nvPr>
        </p:nvSpPr>
        <p:spPr>
          <a:xfrm>
            <a:off x="3238235" y="1227287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1</a:t>
            </a:r>
          </a:p>
        </p:txBody>
      </p:sp>
      <p:sp>
        <p:nvSpPr>
          <p:cNvPr id="31" name="Freeform 30"/>
          <p:cNvSpPr/>
          <p:nvPr>
            <p:custDataLst>
              <p:tags r:id="rId30"/>
            </p:custDataLst>
          </p:nvPr>
        </p:nvSpPr>
        <p:spPr>
          <a:xfrm>
            <a:off x="3238235" y="292331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4</a:t>
            </a:r>
          </a:p>
        </p:txBody>
      </p:sp>
      <p:cxnSp>
        <p:nvCxnSpPr>
          <p:cNvPr id="32" name="Straight Arrow Connector 31"/>
          <p:cNvCxnSpPr>
            <a:stCxn id="10" idx="10"/>
            <a:endCxn id="8" idx="3"/>
          </p:cNvCxnSpPr>
          <p:nvPr>
            <p:custDataLst>
              <p:tags r:id="rId31"/>
            </p:custDataLst>
          </p:nvPr>
        </p:nvCxnSpPr>
        <p:spPr>
          <a:xfrm>
            <a:off x="2076121" y="622350"/>
            <a:ext cx="1317634" cy="0"/>
          </a:xfrm>
          <a:prstGeom prst="straightConnector1">
            <a:avLst/>
          </a:prstGeom>
          <a:noFill/>
          <a:ln w="36720">
            <a:solidFill>
              <a:srgbClr val="008080"/>
            </a:solidFill>
            <a:custDash>
              <a:ds d="197000" sp="197000"/>
            </a:custDash>
          </a:ln>
        </p:spPr>
      </p:cxnSp>
      <p:cxnSp>
        <p:nvCxnSpPr>
          <p:cNvPr id="33" name="Straight Arrow Connector 32"/>
          <p:cNvCxnSpPr/>
          <p:nvPr>
            <p:custDataLst>
              <p:tags r:id="rId32"/>
            </p:custDataLst>
          </p:nvPr>
        </p:nvCxnSpPr>
        <p:spPr>
          <a:xfrm>
            <a:off x="4015834" y="622350"/>
            <a:ext cx="1326207" cy="0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34" name="Straight Arrow Connector 33"/>
          <p:cNvCxnSpPr>
            <a:stCxn id="9" idx="10"/>
            <a:endCxn id="6" idx="6"/>
          </p:cNvCxnSpPr>
          <p:nvPr>
            <p:custDataLst>
              <p:tags r:id="rId33"/>
            </p:custDataLst>
          </p:nvPr>
        </p:nvCxnSpPr>
        <p:spPr>
          <a:xfrm>
            <a:off x="2076121" y="2333070"/>
            <a:ext cx="1317634" cy="0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35" name="Straight Arrow Connector 34"/>
          <p:cNvCxnSpPr>
            <a:endCxn id="5" idx="6"/>
          </p:cNvCxnSpPr>
          <p:nvPr>
            <p:custDataLst>
              <p:tags r:id="rId34"/>
            </p:custDataLst>
          </p:nvPr>
        </p:nvCxnSpPr>
        <p:spPr>
          <a:xfrm>
            <a:off x="4015834" y="2333070"/>
            <a:ext cx="1326207" cy="0"/>
          </a:xfrm>
          <a:prstGeom prst="straightConnector1">
            <a:avLst/>
          </a:prstGeom>
          <a:noFill/>
          <a:ln w="36720">
            <a:solidFill>
              <a:srgbClr val="008080"/>
            </a:solidFill>
            <a:custDash>
              <a:ds d="197000" sp="197000"/>
            </a:custDash>
          </a:ln>
        </p:spPr>
      </p:cxnSp>
      <p:cxnSp>
        <p:nvCxnSpPr>
          <p:cNvPr id="36" name="Straight Arrow Connector 35"/>
          <p:cNvCxnSpPr>
            <a:stCxn id="7" idx="10"/>
            <a:endCxn id="4" idx="6"/>
          </p:cNvCxnSpPr>
          <p:nvPr>
            <p:custDataLst>
              <p:tags r:id="rId35"/>
            </p:custDataLst>
          </p:nvPr>
        </p:nvCxnSpPr>
        <p:spPr>
          <a:xfrm>
            <a:off x="2076121" y="4043790"/>
            <a:ext cx="1317634" cy="0"/>
          </a:xfrm>
          <a:prstGeom prst="straightConnector1">
            <a:avLst/>
          </a:prstGeom>
          <a:noFill/>
          <a:ln w="36720">
            <a:solidFill>
              <a:srgbClr val="FF0000"/>
            </a:solidFill>
            <a:custDash>
              <a:ds d="197000" sp="197000"/>
            </a:custDash>
            <a:tailEnd type="arrow"/>
          </a:ln>
        </p:spPr>
      </p:cxnSp>
      <p:cxnSp>
        <p:nvCxnSpPr>
          <p:cNvPr id="37" name="Straight Arrow Connector 36"/>
          <p:cNvCxnSpPr>
            <a:endCxn id="2" idx="6"/>
          </p:cNvCxnSpPr>
          <p:nvPr>
            <p:custDataLst>
              <p:tags r:id="rId36"/>
            </p:custDataLst>
          </p:nvPr>
        </p:nvCxnSpPr>
        <p:spPr>
          <a:xfrm>
            <a:off x="4015834" y="4043790"/>
            <a:ext cx="1326207" cy="0"/>
          </a:xfrm>
          <a:prstGeom prst="straightConnector1">
            <a:avLst/>
          </a:prstGeom>
          <a:noFill/>
          <a:ln w="36720">
            <a:solidFill>
              <a:srgbClr val="FF0000"/>
            </a:solidFill>
            <a:custDash>
              <a:ds d="197000" sp="197000"/>
            </a:custDash>
            <a:headEnd type="arrow"/>
          </a:ln>
        </p:spPr>
      </p:cxnSp>
      <p:cxnSp>
        <p:nvCxnSpPr>
          <p:cNvPr id="38" name="Straight Arrow Connector 37"/>
          <p:cNvCxnSpPr>
            <a:stCxn id="10" idx="8"/>
          </p:cNvCxnSpPr>
          <p:nvPr>
            <p:custDataLst>
              <p:tags r:id="rId37"/>
            </p:custDataLst>
          </p:nvPr>
        </p:nvCxnSpPr>
        <p:spPr>
          <a:xfrm>
            <a:off x="1765080" y="933390"/>
            <a:ext cx="0" cy="1088641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39" name="Straight Arrow Connector 38"/>
          <p:cNvCxnSpPr/>
          <p:nvPr>
            <p:custDataLst>
              <p:tags r:id="rId38"/>
            </p:custDataLst>
          </p:nvPr>
        </p:nvCxnSpPr>
        <p:spPr>
          <a:xfrm>
            <a:off x="1765080" y="2644111"/>
            <a:ext cx="0" cy="1088639"/>
          </a:xfrm>
          <a:prstGeom prst="straightConnector1">
            <a:avLst/>
          </a:prstGeom>
          <a:noFill/>
          <a:ln w="36720">
            <a:solidFill>
              <a:srgbClr val="008080"/>
            </a:solidFill>
            <a:custDash>
              <a:ds d="197000" sp="197000"/>
            </a:custDash>
          </a:ln>
        </p:spPr>
      </p:cxnSp>
      <p:cxnSp>
        <p:nvCxnSpPr>
          <p:cNvPr id="40" name="Straight Arrow Connector 39"/>
          <p:cNvCxnSpPr>
            <a:stCxn id="4" idx="4"/>
          </p:cNvCxnSpPr>
          <p:nvPr>
            <p:custDataLst>
              <p:tags r:id="rId39"/>
            </p:custDataLst>
          </p:nvPr>
        </p:nvCxnSpPr>
        <p:spPr>
          <a:xfrm flipV="1">
            <a:off x="3704795" y="2644111"/>
            <a:ext cx="0" cy="1088639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41" name="Straight Arrow Connector 40"/>
          <p:cNvCxnSpPr>
            <a:endCxn id="8" idx="8"/>
          </p:cNvCxnSpPr>
          <p:nvPr>
            <p:custDataLst>
              <p:tags r:id="rId40"/>
            </p:custDataLst>
          </p:nvPr>
        </p:nvCxnSpPr>
        <p:spPr>
          <a:xfrm flipV="1">
            <a:off x="3704795" y="933390"/>
            <a:ext cx="0" cy="1088641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42" name="Straight Arrow Connector 41"/>
          <p:cNvCxnSpPr>
            <a:stCxn id="3" idx="8"/>
          </p:cNvCxnSpPr>
          <p:nvPr>
            <p:custDataLst>
              <p:tags r:id="rId41"/>
            </p:custDataLst>
          </p:nvPr>
        </p:nvCxnSpPr>
        <p:spPr>
          <a:xfrm>
            <a:off x="5653080" y="933390"/>
            <a:ext cx="0" cy="1088641"/>
          </a:xfrm>
          <a:prstGeom prst="straightConnector1">
            <a:avLst/>
          </a:prstGeom>
          <a:noFill/>
          <a:ln w="36720">
            <a:solidFill>
              <a:srgbClr val="FF0000"/>
            </a:solidFill>
            <a:custDash>
              <a:ds d="197000" sp="197000"/>
            </a:custDash>
            <a:headEnd type="arrow"/>
          </a:ln>
        </p:spPr>
      </p:cxnSp>
      <p:cxnSp>
        <p:nvCxnSpPr>
          <p:cNvPr id="43" name="Straight Arrow Connector 42"/>
          <p:cNvCxnSpPr>
            <a:endCxn id="2" idx="4"/>
          </p:cNvCxnSpPr>
          <p:nvPr>
            <p:custDataLst>
              <p:tags r:id="rId42"/>
            </p:custDataLst>
          </p:nvPr>
        </p:nvCxnSpPr>
        <p:spPr>
          <a:xfrm>
            <a:off x="5653080" y="2644111"/>
            <a:ext cx="0" cy="1088639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sp>
        <p:nvSpPr>
          <p:cNvPr id="44" name="Straight Connector 43"/>
          <p:cNvSpPr/>
          <p:nvPr>
            <p:custDataLst>
              <p:tags r:id="rId43"/>
            </p:custDataLst>
          </p:nvPr>
        </p:nvSpPr>
        <p:spPr>
          <a:xfrm>
            <a:off x="6741720" y="311310"/>
            <a:ext cx="933120" cy="0"/>
          </a:xfrm>
          <a:prstGeom prst="line">
            <a:avLst/>
          </a:prstGeom>
          <a:noFill/>
          <a:ln w="54720">
            <a:solidFill>
              <a:srgbClr val="000000"/>
            </a:solidFill>
            <a:prstDash val="solid"/>
          </a:ln>
        </p:spPr>
        <p:txBody>
          <a:bodyPr vert="horz" wrap="none" lIns="79597" tIns="48983" rIns="79597" bIns="48983" anchor="ctr" compatLnSpc="0"/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5" name="Freeform 44"/>
          <p:cNvSpPr/>
          <p:nvPr>
            <p:custDataLst>
              <p:tags r:id="rId44"/>
            </p:custDataLst>
          </p:nvPr>
        </p:nvSpPr>
        <p:spPr>
          <a:xfrm>
            <a:off x="6897240" y="4668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G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10?</a:t>
            </a:r>
          </a:p>
        </p:txBody>
      </p:sp>
      <p:sp>
        <p:nvSpPr>
          <p:cNvPr id="46" name="Freeform 45"/>
          <p:cNvSpPr/>
          <p:nvPr>
            <p:custDataLst>
              <p:tags r:id="rId45"/>
            </p:custDataLst>
          </p:nvPr>
        </p:nvSpPr>
        <p:spPr>
          <a:xfrm>
            <a:off x="5187011" y="2923558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FF"/>
          </a:solidFill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7</a:t>
            </a:r>
          </a:p>
        </p:txBody>
      </p:sp>
      <p:sp>
        <p:nvSpPr>
          <p:cNvPr id="47" name="Freeform 46"/>
          <p:cNvSpPr/>
          <p:nvPr>
            <p:custDataLst>
              <p:tags r:id="rId46"/>
            </p:custDataLst>
          </p:nvPr>
        </p:nvSpPr>
        <p:spPr>
          <a:xfrm>
            <a:off x="5031000" y="1710990"/>
            <a:ext cx="1244160" cy="124416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noFill/>
          <a:ln w="54720">
            <a:solidFill>
              <a:srgbClr val="0000FF"/>
            </a:solidFill>
            <a:prstDash val="solid"/>
          </a:ln>
        </p:spPr>
        <p:txBody>
          <a:bodyPr vert="horz" wrap="none" lIns="79597" tIns="48983" rIns="79597" bIns="48983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8" name="Freeform 47"/>
          <p:cNvSpPr/>
          <p:nvPr>
            <p:custDataLst>
              <p:tags r:id="rId47"/>
            </p:custDataLst>
          </p:nvPr>
        </p:nvSpPr>
        <p:spPr>
          <a:xfrm>
            <a:off x="6897240" y="12444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I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13?</a:t>
            </a:r>
          </a:p>
        </p:txBody>
      </p:sp>
      <p:sp>
        <p:nvSpPr>
          <p:cNvPr id="49" name="Freeform 48"/>
          <p:cNvSpPr/>
          <p:nvPr>
            <p:custDataLst>
              <p:tags r:id="rId48"/>
            </p:custDataLst>
          </p:nvPr>
        </p:nvSpPr>
        <p:spPr>
          <a:xfrm>
            <a:off x="5187011" y="122753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FF"/>
          </a:solidFill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3707495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/>
          <p:cNvSpPr/>
          <p:nvPr>
            <p:custDataLst>
              <p:tags r:id="rId1"/>
            </p:custDataLst>
          </p:nvPr>
        </p:nvSpPr>
        <p:spPr>
          <a:xfrm>
            <a:off x="5342040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I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3" name="Freeform 2"/>
          <p:cNvSpPr/>
          <p:nvPr>
            <p:custDataLst>
              <p:tags r:id="rId2"/>
            </p:custDataLst>
          </p:nvPr>
        </p:nvSpPr>
        <p:spPr>
          <a:xfrm>
            <a:off x="5342040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C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4" name="Freeform 3"/>
          <p:cNvSpPr/>
          <p:nvPr>
            <p:custDataLst>
              <p:tags r:id="rId3"/>
            </p:custDataLst>
          </p:nvPr>
        </p:nvSpPr>
        <p:spPr>
          <a:xfrm>
            <a:off x="3393755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H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5" name="Freeform 4"/>
          <p:cNvSpPr/>
          <p:nvPr>
            <p:custDataLst>
              <p:tags r:id="rId4"/>
            </p:custDataLst>
          </p:nvPr>
        </p:nvSpPr>
        <p:spPr>
          <a:xfrm>
            <a:off x="5342040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F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6" name="Freeform 5"/>
          <p:cNvSpPr/>
          <p:nvPr>
            <p:custDataLst>
              <p:tags r:id="rId5"/>
            </p:custDataLst>
          </p:nvPr>
        </p:nvSpPr>
        <p:spPr>
          <a:xfrm>
            <a:off x="3393755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E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7" name="Freeform 6"/>
          <p:cNvSpPr/>
          <p:nvPr>
            <p:custDataLst>
              <p:tags r:id="rId6"/>
            </p:custDataLst>
          </p:nvPr>
        </p:nvSpPr>
        <p:spPr>
          <a:xfrm>
            <a:off x="1454040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G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8" name="Freeform 7"/>
          <p:cNvSpPr/>
          <p:nvPr>
            <p:custDataLst>
              <p:tags r:id="rId7"/>
            </p:custDataLst>
          </p:nvPr>
        </p:nvSpPr>
        <p:spPr>
          <a:xfrm>
            <a:off x="3393755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B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9" name="Freeform 8"/>
          <p:cNvSpPr/>
          <p:nvPr>
            <p:custDataLst>
              <p:tags r:id="rId8"/>
            </p:custDataLst>
          </p:nvPr>
        </p:nvSpPr>
        <p:spPr>
          <a:xfrm>
            <a:off x="1454040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D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0" name="Freeform 9"/>
          <p:cNvSpPr/>
          <p:nvPr>
            <p:custDataLst>
              <p:tags r:id="rId9"/>
            </p:custDataLst>
          </p:nvPr>
        </p:nvSpPr>
        <p:spPr>
          <a:xfrm>
            <a:off x="1454040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A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1" name="Freeform 10"/>
          <p:cNvSpPr/>
          <p:nvPr>
            <p:custDataLst>
              <p:tags r:id="rId10"/>
            </p:custDataLst>
          </p:nvPr>
        </p:nvSpPr>
        <p:spPr>
          <a:xfrm>
            <a:off x="3393998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B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5</a:t>
            </a:r>
          </a:p>
        </p:txBody>
      </p:sp>
      <p:sp>
        <p:nvSpPr>
          <p:cNvPr id="12" name="Freeform 11"/>
          <p:cNvSpPr/>
          <p:nvPr>
            <p:custDataLst>
              <p:tags r:id="rId11"/>
            </p:custDataLst>
          </p:nvPr>
        </p:nvSpPr>
        <p:spPr>
          <a:xfrm>
            <a:off x="1454285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A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0</a:t>
            </a:r>
          </a:p>
        </p:txBody>
      </p:sp>
      <p:sp>
        <p:nvSpPr>
          <p:cNvPr id="13" name="Freeform 12"/>
          <p:cNvSpPr/>
          <p:nvPr>
            <p:custDataLst>
              <p:tags r:id="rId12"/>
            </p:custDataLst>
          </p:nvPr>
        </p:nvSpPr>
        <p:spPr>
          <a:xfrm>
            <a:off x="5342285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C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8</a:t>
            </a:r>
          </a:p>
        </p:txBody>
      </p:sp>
      <p:sp>
        <p:nvSpPr>
          <p:cNvPr id="14" name="Freeform 13"/>
          <p:cNvSpPr/>
          <p:nvPr>
            <p:custDataLst>
              <p:tags r:id="rId13"/>
            </p:custDataLst>
          </p:nvPr>
        </p:nvSpPr>
        <p:spPr>
          <a:xfrm>
            <a:off x="1454285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D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3</a:t>
            </a:r>
          </a:p>
        </p:txBody>
      </p:sp>
      <p:sp>
        <p:nvSpPr>
          <p:cNvPr id="15" name="Freeform 14"/>
          <p:cNvSpPr/>
          <p:nvPr>
            <p:custDataLst>
              <p:tags r:id="rId14"/>
            </p:custDataLst>
          </p:nvPr>
        </p:nvSpPr>
        <p:spPr>
          <a:xfrm>
            <a:off x="3393998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E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4</a:t>
            </a:r>
          </a:p>
        </p:txBody>
      </p:sp>
      <p:sp>
        <p:nvSpPr>
          <p:cNvPr id="16" name="Freeform 15"/>
          <p:cNvSpPr/>
          <p:nvPr>
            <p:custDataLst>
              <p:tags r:id="rId15"/>
            </p:custDataLst>
          </p:nvPr>
        </p:nvSpPr>
        <p:spPr>
          <a:xfrm>
            <a:off x="3393998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H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8</a:t>
            </a:r>
          </a:p>
        </p:txBody>
      </p:sp>
      <p:sp>
        <p:nvSpPr>
          <p:cNvPr id="17" name="Freeform 16"/>
          <p:cNvSpPr/>
          <p:nvPr>
            <p:custDataLst>
              <p:tags r:id="rId16"/>
            </p:custDataLst>
          </p:nvPr>
        </p:nvSpPr>
        <p:spPr>
          <a:xfrm>
            <a:off x="1454285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G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10?</a:t>
            </a:r>
          </a:p>
        </p:txBody>
      </p:sp>
      <p:sp>
        <p:nvSpPr>
          <p:cNvPr id="18" name="Freeform 17"/>
          <p:cNvSpPr/>
          <p:nvPr>
            <p:custDataLst>
              <p:tags r:id="rId17"/>
            </p:custDataLst>
          </p:nvPr>
        </p:nvSpPr>
        <p:spPr>
          <a:xfrm>
            <a:off x="5342285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F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9</a:t>
            </a:r>
          </a:p>
        </p:txBody>
      </p:sp>
      <p:sp>
        <p:nvSpPr>
          <p:cNvPr id="19" name="Freeform 18"/>
          <p:cNvSpPr/>
          <p:nvPr>
            <p:custDataLst>
              <p:tags r:id="rId18"/>
            </p:custDataLst>
          </p:nvPr>
        </p:nvSpPr>
        <p:spPr>
          <a:xfrm>
            <a:off x="5342285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I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13?</a:t>
            </a:r>
          </a:p>
        </p:txBody>
      </p:sp>
      <p:sp>
        <p:nvSpPr>
          <p:cNvPr id="20" name="Freeform 19"/>
          <p:cNvSpPr/>
          <p:nvPr>
            <p:custDataLst>
              <p:tags r:id="rId19"/>
            </p:custDataLst>
          </p:nvPr>
        </p:nvSpPr>
        <p:spPr>
          <a:xfrm>
            <a:off x="2434919" y="32723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6</a:t>
            </a:r>
          </a:p>
        </p:txBody>
      </p:sp>
      <p:sp>
        <p:nvSpPr>
          <p:cNvPr id="21" name="Freeform 20"/>
          <p:cNvSpPr/>
          <p:nvPr>
            <p:custDataLst>
              <p:tags r:id="rId20"/>
            </p:custDataLst>
          </p:nvPr>
        </p:nvSpPr>
        <p:spPr>
          <a:xfrm>
            <a:off x="2434919" y="374867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2</a:t>
            </a:r>
          </a:p>
        </p:txBody>
      </p:sp>
      <p:sp>
        <p:nvSpPr>
          <p:cNvPr id="22" name="Freeform 21"/>
          <p:cNvSpPr/>
          <p:nvPr>
            <p:custDataLst>
              <p:tags r:id="rId21"/>
            </p:custDataLst>
          </p:nvPr>
        </p:nvSpPr>
        <p:spPr>
          <a:xfrm>
            <a:off x="2434919" y="203795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1</a:t>
            </a:r>
          </a:p>
        </p:txBody>
      </p:sp>
      <p:sp>
        <p:nvSpPr>
          <p:cNvPr id="23" name="Freeform 22"/>
          <p:cNvSpPr/>
          <p:nvPr>
            <p:custDataLst>
              <p:tags r:id="rId22"/>
            </p:custDataLst>
          </p:nvPr>
        </p:nvSpPr>
        <p:spPr>
          <a:xfrm>
            <a:off x="4270544" y="32723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3</a:t>
            </a:r>
          </a:p>
        </p:txBody>
      </p:sp>
      <p:sp>
        <p:nvSpPr>
          <p:cNvPr id="24" name="Freeform 23"/>
          <p:cNvSpPr/>
          <p:nvPr>
            <p:custDataLst>
              <p:tags r:id="rId23"/>
            </p:custDataLst>
          </p:nvPr>
        </p:nvSpPr>
        <p:spPr>
          <a:xfrm>
            <a:off x="4270544" y="374867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5</a:t>
            </a:r>
          </a:p>
        </p:txBody>
      </p:sp>
      <p:sp>
        <p:nvSpPr>
          <p:cNvPr id="25" name="Freeform 24"/>
          <p:cNvSpPr/>
          <p:nvPr>
            <p:custDataLst>
              <p:tags r:id="rId24"/>
            </p:custDataLst>
          </p:nvPr>
        </p:nvSpPr>
        <p:spPr>
          <a:xfrm>
            <a:off x="4270544" y="203795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7</a:t>
            </a:r>
          </a:p>
        </p:txBody>
      </p:sp>
      <p:sp>
        <p:nvSpPr>
          <p:cNvPr id="26" name="Freeform 25"/>
          <p:cNvSpPr/>
          <p:nvPr>
            <p:custDataLst>
              <p:tags r:id="rId25"/>
            </p:custDataLst>
          </p:nvPr>
        </p:nvSpPr>
        <p:spPr>
          <a:xfrm>
            <a:off x="1298521" y="1227287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3</a:t>
            </a:r>
          </a:p>
        </p:txBody>
      </p:sp>
      <p:sp>
        <p:nvSpPr>
          <p:cNvPr id="27" name="Freeform 26"/>
          <p:cNvSpPr/>
          <p:nvPr>
            <p:custDataLst>
              <p:tags r:id="rId26"/>
            </p:custDataLst>
          </p:nvPr>
        </p:nvSpPr>
        <p:spPr>
          <a:xfrm>
            <a:off x="1298521" y="292331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9</a:t>
            </a:r>
          </a:p>
        </p:txBody>
      </p:sp>
      <p:sp>
        <p:nvSpPr>
          <p:cNvPr id="28" name="Freeform 27"/>
          <p:cNvSpPr/>
          <p:nvPr>
            <p:custDataLst>
              <p:tags r:id="rId27"/>
            </p:custDataLst>
          </p:nvPr>
        </p:nvSpPr>
        <p:spPr>
          <a:xfrm>
            <a:off x="5186766" y="1227287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2</a:t>
            </a:r>
          </a:p>
        </p:txBody>
      </p:sp>
      <p:sp>
        <p:nvSpPr>
          <p:cNvPr id="29" name="Freeform 28"/>
          <p:cNvSpPr/>
          <p:nvPr>
            <p:custDataLst>
              <p:tags r:id="rId28"/>
            </p:custDataLst>
          </p:nvPr>
        </p:nvSpPr>
        <p:spPr>
          <a:xfrm>
            <a:off x="5186766" y="292331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4</a:t>
            </a:r>
          </a:p>
        </p:txBody>
      </p:sp>
      <p:sp>
        <p:nvSpPr>
          <p:cNvPr id="30" name="Freeform 29"/>
          <p:cNvSpPr/>
          <p:nvPr>
            <p:custDataLst>
              <p:tags r:id="rId29"/>
            </p:custDataLst>
          </p:nvPr>
        </p:nvSpPr>
        <p:spPr>
          <a:xfrm>
            <a:off x="3238235" y="1227287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1</a:t>
            </a:r>
          </a:p>
        </p:txBody>
      </p:sp>
      <p:sp>
        <p:nvSpPr>
          <p:cNvPr id="31" name="Freeform 30"/>
          <p:cNvSpPr/>
          <p:nvPr>
            <p:custDataLst>
              <p:tags r:id="rId30"/>
            </p:custDataLst>
          </p:nvPr>
        </p:nvSpPr>
        <p:spPr>
          <a:xfrm>
            <a:off x="3238235" y="292331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4</a:t>
            </a:r>
          </a:p>
        </p:txBody>
      </p:sp>
      <p:cxnSp>
        <p:nvCxnSpPr>
          <p:cNvPr id="32" name="Straight Arrow Connector 31"/>
          <p:cNvCxnSpPr>
            <a:stCxn id="10" idx="10"/>
            <a:endCxn id="8" idx="3"/>
          </p:cNvCxnSpPr>
          <p:nvPr>
            <p:custDataLst>
              <p:tags r:id="rId31"/>
            </p:custDataLst>
          </p:nvPr>
        </p:nvCxnSpPr>
        <p:spPr>
          <a:xfrm>
            <a:off x="2076121" y="622350"/>
            <a:ext cx="1317634" cy="0"/>
          </a:xfrm>
          <a:prstGeom prst="straightConnector1">
            <a:avLst/>
          </a:prstGeom>
          <a:noFill/>
          <a:ln w="36720">
            <a:solidFill>
              <a:srgbClr val="008080"/>
            </a:solidFill>
            <a:custDash>
              <a:ds d="197000" sp="197000"/>
            </a:custDash>
          </a:ln>
        </p:spPr>
      </p:cxnSp>
      <p:cxnSp>
        <p:nvCxnSpPr>
          <p:cNvPr id="33" name="Straight Arrow Connector 32"/>
          <p:cNvCxnSpPr/>
          <p:nvPr>
            <p:custDataLst>
              <p:tags r:id="rId32"/>
            </p:custDataLst>
          </p:nvPr>
        </p:nvCxnSpPr>
        <p:spPr>
          <a:xfrm>
            <a:off x="4015834" y="622350"/>
            <a:ext cx="1326207" cy="0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34" name="Straight Arrow Connector 33"/>
          <p:cNvCxnSpPr>
            <a:stCxn id="9" idx="10"/>
            <a:endCxn id="6" idx="6"/>
          </p:cNvCxnSpPr>
          <p:nvPr>
            <p:custDataLst>
              <p:tags r:id="rId33"/>
            </p:custDataLst>
          </p:nvPr>
        </p:nvCxnSpPr>
        <p:spPr>
          <a:xfrm>
            <a:off x="2076121" y="2333070"/>
            <a:ext cx="1317634" cy="0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35" name="Straight Arrow Connector 34"/>
          <p:cNvCxnSpPr>
            <a:endCxn id="5" idx="6"/>
          </p:cNvCxnSpPr>
          <p:nvPr>
            <p:custDataLst>
              <p:tags r:id="rId34"/>
            </p:custDataLst>
          </p:nvPr>
        </p:nvCxnSpPr>
        <p:spPr>
          <a:xfrm>
            <a:off x="4015834" y="2333070"/>
            <a:ext cx="1326207" cy="0"/>
          </a:xfrm>
          <a:prstGeom prst="straightConnector1">
            <a:avLst/>
          </a:prstGeom>
          <a:noFill/>
          <a:ln w="36720">
            <a:solidFill>
              <a:srgbClr val="008080"/>
            </a:solidFill>
            <a:custDash>
              <a:ds d="197000" sp="197000"/>
            </a:custDash>
          </a:ln>
        </p:spPr>
      </p:cxnSp>
      <p:cxnSp>
        <p:nvCxnSpPr>
          <p:cNvPr id="36" name="Straight Arrow Connector 35"/>
          <p:cNvCxnSpPr>
            <a:stCxn id="7" idx="10"/>
            <a:endCxn id="4" idx="6"/>
          </p:cNvCxnSpPr>
          <p:nvPr>
            <p:custDataLst>
              <p:tags r:id="rId35"/>
            </p:custDataLst>
          </p:nvPr>
        </p:nvCxnSpPr>
        <p:spPr>
          <a:xfrm>
            <a:off x="2076121" y="4043790"/>
            <a:ext cx="1317634" cy="0"/>
          </a:xfrm>
          <a:prstGeom prst="straightConnector1">
            <a:avLst/>
          </a:prstGeom>
          <a:noFill/>
          <a:ln w="36720">
            <a:solidFill>
              <a:srgbClr val="FF0000"/>
            </a:solidFill>
            <a:custDash>
              <a:ds d="197000" sp="197000"/>
            </a:custDash>
            <a:tailEnd type="arrow"/>
          </a:ln>
        </p:spPr>
      </p:cxnSp>
      <p:cxnSp>
        <p:nvCxnSpPr>
          <p:cNvPr id="37" name="Straight Arrow Connector 36"/>
          <p:cNvCxnSpPr>
            <a:endCxn id="2" idx="6"/>
          </p:cNvCxnSpPr>
          <p:nvPr>
            <p:custDataLst>
              <p:tags r:id="rId36"/>
            </p:custDataLst>
          </p:nvPr>
        </p:nvCxnSpPr>
        <p:spPr>
          <a:xfrm>
            <a:off x="4015834" y="4043790"/>
            <a:ext cx="1326207" cy="0"/>
          </a:xfrm>
          <a:prstGeom prst="straightConnector1">
            <a:avLst/>
          </a:prstGeom>
          <a:noFill/>
          <a:ln w="36720">
            <a:solidFill>
              <a:srgbClr val="FF0000"/>
            </a:solidFill>
            <a:custDash>
              <a:ds d="197000" sp="197000"/>
            </a:custDash>
            <a:headEnd type="arrow"/>
          </a:ln>
        </p:spPr>
      </p:cxnSp>
      <p:cxnSp>
        <p:nvCxnSpPr>
          <p:cNvPr id="38" name="Straight Arrow Connector 37"/>
          <p:cNvCxnSpPr>
            <a:stCxn id="10" idx="8"/>
          </p:cNvCxnSpPr>
          <p:nvPr>
            <p:custDataLst>
              <p:tags r:id="rId37"/>
            </p:custDataLst>
          </p:nvPr>
        </p:nvCxnSpPr>
        <p:spPr>
          <a:xfrm>
            <a:off x="1765080" y="933390"/>
            <a:ext cx="0" cy="1088641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39" name="Straight Arrow Connector 38"/>
          <p:cNvCxnSpPr/>
          <p:nvPr>
            <p:custDataLst>
              <p:tags r:id="rId38"/>
            </p:custDataLst>
          </p:nvPr>
        </p:nvCxnSpPr>
        <p:spPr>
          <a:xfrm>
            <a:off x="1765080" y="2644111"/>
            <a:ext cx="0" cy="1088639"/>
          </a:xfrm>
          <a:prstGeom prst="straightConnector1">
            <a:avLst/>
          </a:prstGeom>
          <a:noFill/>
          <a:ln w="36720">
            <a:solidFill>
              <a:srgbClr val="008080"/>
            </a:solidFill>
            <a:custDash>
              <a:ds d="197000" sp="197000"/>
            </a:custDash>
          </a:ln>
        </p:spPr>
      </p:cxnSp>
      <p:cxnSp>
        <p:nvCxnSpPr>
          <p:cNvPr id="40" name="Straight Arrow Connector 39"/>
          <p:cNvCxnSpPr>
            <a:stCxn id="4" idx="4"/>
          </p:cNvCxnSpPr>
          <p:nvPr>
            <p:custDataLst>
              <p:tags r:id="rId39"/>
            </p:custDataLst>
          </p:nvPr>
        </p:nvCxnSpPr>
        <p:spPr>
          <a:xfrm flipV="1">
            <a:off x="3704795" y="2644111"/>
            <a:ext cx="0" cy="1088639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41" name="Straight Arrow Connector 40"/>
          <p:cNvCxnSpPr>
            <a:endCxn id="8" idx="8"/>
          </p:cNvCxnSpPr>
          <p:nvPr>
            <p:custDataLst>
              <p:tags r:id="rId40"/>
            </p:custDataLst>
          </p:nvPr>
        </p:nvCxnSpPr>
        <p:spPr>
          <a:xfrm flipV="1">
            <a:off x="3704795" y="933390"/>
            <a:ext cx="0" cy="1088641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42" name="Straight Arrow Connector 41"/>
          <p:cNvCxnSpPr>
            <a:stCxn id="3" idx="8"/>
          </p:cNvCxnSpPr>
          <p:nvPr>
            <p:custDataLst>
              <p:tags r:id="rId41"/>
            </p:custDataLst>
          </p:nvPr>
        </p:nvCxnSpPr>
        <p:spPr>
          <a:xfrm>
            <a:off x="5653080" y="933390"/>
            <a:ext cx="0" cy="1088641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43" name="Straight Arrow Connector 42"/>
          <p:cNvCxnSpPr>
            <a:endCxn id="2" idx="4"/>
          </p:cNvCxnSpPr>
          <p:nvPr>
            <p:custDataLst>
              <p:tags r:id="rId42"/>
            </p:custDataLst>
          </p:nvPr>
        </p:nvCxnSpPr>
        <p:spPr>
          <a:xfrm>
            <a:off x="5653080" y="2644111"/>
            <a:ext cx="0" cy="1088639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sp>
        <p:nvSpPr>
          <p:cNvPr id="44" name="Straight Connector 43"/>
          <p:cNvSpPr/>
          <p:nvPr>
            <p:custDataLst>
              <p:tags r:id="rId43"/>
            </p:custDataLst>
          </p:nvPr>
        </p:nvSpPr>
        <p:spPr>
          <a:xfrm>
            <a:off x="6741720" y="311310"/>
            <a:ext cx="933120" cy="0"/>
          </a:xfrm>
          <a:prstGeom prst="line">
            <a:avLst/>
          </a:prstGeom>
          <a:noFill/>
          <a:ln w="54720">
            <a:solidFill>
              <a:srgbClr val="000000"/>
            </a:solidFill>
            <a:prstDash val="solid"/>
          </a:ln>
        </p:spPr>
        <p:txBody>
          <a:bodyPr vert="horz" wrap="none" lIns="79597" tIns="48983" rIns="79597" bIns="48983" anchor="ctr" compatLnSpc="0"/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5" name="Freeform 44"/>
          <p:cNvSpPr/>
          <p:nvPr>
            <p:custDataLst>
              <p:tags r:id="rId44"/>
            </p:custDataLst>
          </p:nvPr>
        </p:nvSpPr>
        <p:spPr>
          <a:xfrm>
            <a:off x="6897240" y="4668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G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10?</a:t>
            </a:r>
          </a:p>
        </p:txBody>
      </p:sp>
      <p:sp>
        <p:nvSpPr>
          <p:cNvPr id="46" name="Freeform 45"/>
          <p:cNvSpPr/>
          <p:nvPr>
            <p:custDataLst>
              <p:tags r:id="rId45"/>
            </p:custDataLst>
          </p:nvPr>
        </p:nvSpPr>
        <p:spPr>
          <a:xfrm>
            <a:off x="5187011" y="2923558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FF"/>
          </a:solidFill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7</a:t>
            </a:r>
          </a:p>
        </p:txBody>
      </p:sp>
      <p:sp>
        <p:nvSpPr>
          <p:cNvPr id="47" name="Freeform 46"/>
          <p:cNvSpPr/>
          <p:nvPr>
            <p:custDataLst>
              <p:tags r:id="rId46"/>
            </p:custDataLst>
          </p:nvPr>
        </p:nvSpPr>
        <p:spPr>
          <a:xfrm>
            <a:off x="5031000" y="1710990"/>
            <a:ext cx="1244160" cy="124416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noFill/>
          <a:ln w="54720">
            <a:solidFill>
              <a:srgbClr val="0000FF"/>
            </a:solidFill>
            <a:prstDash val="solid"/>
          </a:ln>
        </p:spPr>
        <p:txBody>
          <a:bodyPr vert="horz" wrap="none" lIns="79597" tIns="48983" rIns="79597" bIns="48983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8" name="Freeform 47"/>
          <p:cNvSpPr/>
          <p:nvPr>
            <p:custDataLst>
              <p:tags r:id="rId47"/>
            </p:custDataLst>
          </p:nvPr>
        </p:nvSpPr>
        <p:spPr>
          <a:xfrm>
            <a:off x="6897240" y="12444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I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13?</a:t>
            </a:r>
          </a:p>
        </p:txBody>
      </p:sp>
      <p:sp>
        <p:nvSpPr>
          <p:cNvPr id="49" name="Freeform 48"/>
          <p:cNvSpPr/>
          <p:nvPr>
            <p:custDataLst>
              <p:tags r:id="rId48"/>
            </p:custDataLst>
          </p:nvPr>
        </p:nvSpPr>
        <p:spPr>
          <a:xfrm>
            <a:off x="5187011" y="122753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FF"/>
          </a:solidFill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498310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/>
          <p:cNvSpPr/>
          <p:nvPr>
            <p:custDataLst>
              <p:tags r:id="rId1"/>
            </p:custDataLst>
          </p:nvPr>
        </p:nvSpPr>
        <p:spPr>
          <a:xfrm>
            <a:off x="5342040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I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3" name="Freeform 2"/>
          <p:cNvSpPr/>
          <p:nvPr>
            <p:custDataLst>
              <p:tags r:id="rId2"/>
            </p:custDataLst>
          </p:nvPr>
        </p:nvSpPr>
        <p:spPr>
          <a:xfrm>
            <a:off x="5342040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C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4" name="Freeform 3"/>
          <p:cNvSpPr/>
          <p:nvPr>
            <p:custDataLst>
              <p:tags r:id="rId3"/>
            </p:custDataLst>
          </p:nvPr>
        </p:nvSpPr>
        <p:spPr>
          <a:xfrm>
            <a:off x="3393755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H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5" name="Freeform 4"/>
          <p:cNvSpPr/>
          <p:nvPr>
            <p:custDataLst>
              <p:tags r:id="rId4"/>
            </p:custDataLst>
          </p:nvPr>
        </p:nvSpPr>
        <p:spPr>
          <a:xfrm>
            <a:off x="5342040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F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6" name="Freeform 5"/>
          <p:cNvSpPr/>
          <p:nvPr>
            <p:custDataLst>
              <p:tags r:id="rId5"/>
            </p:custDataLst>
          </p:nvPr>
        </p:nvSpPr>
        <p:spPr>
          <a:xfrm>
            <a:off x="3393755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E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7" name="Freeform 6"/>
          <p:cNvSpPr/>
          <p:nvPr>
            <p:custDataLst>
              <p:tags r:id="rId6"/>
            </p:custDataLst>
          </p:nvPr>
        </p:nvSpPr>
        <p:spPr>
          <a:xfrm>
            <a:off x="1454040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G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8" name="Freeform 7"/>
          <p:cNvSpPr/>
          <p:nvPr>
            <p:custDataLst>
              <p:tags r:id="rId7"/>
            </p:custDataLst>
          </p:nvPr>
        </p:nvSpPr>
        <p:spPr>
          <a:xfrm>
            <a:off x="3393755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B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9" name="Freeform 8"/>
          <p:cNvSpPr/>
          <p:nvPr>
            <p:custDataLst>
              <p:tags r:id="rId8"/>
            </p:custDataLst>
          </p:nvPr>
        </p:nvSpPr>
        <p:spPr>
          <a:xfrm>
            <a:off x="1454040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D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0" name="Freeform 9"/>
          <p:cNvSpPr/>
          <p:nvPr>
            <p:custDataLst>
              <p:tags r:id="rId9"/>
            </p:custDataLst>
          </p:nvPr>
        </p:nvSpPr>
        <p:spPr>
          <a:xfrm>
            <a:off x="1454040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A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1" name="Freeform 10"/>
          <p:cNvSpPr/>
          <p:nvPr>
            <p:custDataLst>
              <p:tags r:id="rId10"/>
            </p:custDataLst>
          </p:nvPr>
        </p:nvSpPr>
        <p:spPr>
          <a:xfrm>
            <a:off x="3393998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B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5</a:t>
            </a:r>
          </a:p>
        </p:txBody>
      </p:sp>
      <p:sp>
        <p:nvSpPr>
          <p:cNvPr id="12" name="Freeform 11"/>
          <p:cNvSpPr/>
          <p:nvPr>
            <p:custDataLst>
              <p:tags r:id="rId11"/>
            </p:custDataLst>
          </p:nvPr>
        </p:nvSpPr>
        <p:spPr>
          <a:xfrm>
            <a:off x="1454285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A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0</a:t>
            </a:r>
          </a:p>
        </p:txBody>
      </p:sp>
      <p:sp>
        <p:nvSpPr>
          <p:cNvPr id="13" name="Freeform 12"/>
          <p:cNvSpPr/>
          <p:nvPr>
            <p:custDataLst>
              <p:tags r:id="rId12"/>
            </p:custDataLst>
          </p:nvPr>
        </p:nvSpPr>
        <p:spPr>
          <a:xfrm>
            <a:off x="5342285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C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8</a:t>
            </a:r>
          </a:p>
        </p:txBody>
      </p:sp>
      <p:sp>
        <p:nvSpPr>
          <p:cNvPr id="14" name="Freeform 13"/>
          <p:cNvSpPr/>
          <p:nvPr>
            <p:custDataLst>
              <p:tags r:id="rId13"/>
            </p:custDataLst>
          </p:nvPr>
        </p:nvSpPr>
        <p:spPr>
          <a:xfrm>
            <a:off x="1454285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D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3</a:t>
            </a:r>
          </a:p>
        </p:txBody>
      </p:sp>
      <p:sp>
        <p:nvSpPr>
          <p:cNvPr id="15" name="Freeform 14"/>
          <p:cNvSpPr/>
          <p:nvPr>
            <p:custDataLst>
              <p:tags r:id="rId14"/>
            </p:custDataLst>
          </p:nvPr>
        </p:nvSpPr>
        <p:spPr>
          <a:xfrm>
            <a:off x="3393998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E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4</a:t>
            </a:r>
          </a:p>
        </p:txBody>
      </p:sp>
      <p:sp>
        <p:nvSpPr>
          <p:cNvPr id="16" name="Freeform 15"/>
          <p:cNvSpPr/>
          <p:nvPr>
            <p:custDataLst>
              <p:tags r:id="rId15"/>
            </p:custDataLst>
          </p:nvPr>
        </p:nvSpPr>
        <p:spPr>
          <a:xfrm>
            <a:off x="3393998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H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8</a:t>
            </a:r>
          </a:p>
        </p:txBody>
      </p:sp>
      <p:sp>
        <p:nvSpPr>
          <p:cNvPr id="17" name="Freeform 16"/>
          <p:cNvSpPr/>
          <p:nvPr>
            <p:custDataLst>
              <p:tags r:id="rId16"/>
            </p:custDataLst>
          </p:nvPr>
        </p:nvSpPr>
        <p:spPr>
          <a:xfrm>
            <a:off x="1454285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G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10?</a:t>
            </a:r>
          </a:p>
        </p:txBody>
      </p:sp>
      <p:sp>
        <p:nvSpPr>
          <p:cNvPr id="18" name="Freeform 17"/>
          <p:cNvSpPr/>
          <p:nvPr>
            <p:custDataLst>
              <p:tags r:id="rId17"/>
            </p:custDataLst>
          </p:nvPr>
        </p:nvSpPr>
        <p:spPr>
          <a:xfrm>
            <a:off x="5342285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F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9</a:t>
            </a:r>
          </a:p>
        </p:txBody>
      </p:sp>
      <p:sp>
        <p:nvSpPr>
          <p:cNvPr id="19" name="Freeform 18"/>
          <p:cNvSpPr/>
          <p:nvPr>
            <p:custDataLst>
              <p:tags r:id="rId18"/>
            </p:custDataLst>
          </p:nvPr>
        </p:nvSpPr>
        <p:spPr>
          <a:xfrm>
            <a:off x="5342285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I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13?</a:t>
            </a:r>
          </a:p>
        </p:txBody>
      </p:sp>
      <p:sp>
        <p:nvSpPr>
          <p:cNvPr id="20" name="Freeform 19"/>
          <p:cNvSpPr/>
          <p:nvPr>
            <p:custDataLst>
              <p:tags r:id="rId19"/>
            </p:custDataLst>
          </p:nvPr>
        </p:nvSpPr>
        <p:spPr>
          <a:xfrm>
            <a:off x="2434919" y="32723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6</a:t>
            </a:r>
          </a:p>
        </p:txBody>
      </p:sp>
      <p:sp>
        <p:nvSpPr>
          <p:cNvPr id="21" name="Freeform 20"/>
          <p:cNvSpPr/>
          <p:nvPr>
            <p:custDataLst>
              <p:tags r:id="rId20"/>
            </p:custDataLst>
          </p:nvPr>
        </p:nvSpPr>
        <p:spPr>
          <a:xfrm>
            <a:off x="2434919" y="374867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2</a:t>
            </a:r>
          </a:p>
        </p:txBody>
      </p:sp>
      <p:sp>
        <p:nvSpPr>
          <p:cNvPr id="22" name="Freeform 21"/>
          <p:cNvSpPr/>
          <p:nvPr>
            <p:custDataLst>
              <p:tags r:id="rId21"/>
            </p:custDataLst>
          </p:nvPr>
        </p:nvSpPr>
        <p:spPr>
          <a:xfrm>
            <a:off x="2434919" y="203795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1</a:t>
            </a:r>
          </a:p>
        </p:txBody>
      </p:sp>
      <p:sp>
        <p:nvSpPr>
          <p:cNvPr id="23" name="Freeform 22"/>
          <p:cNvSpPr/>
          <p:nvPr>
            <p:custDataLst>
              <p:tags r:id="rId22"/>
            </p:custDataLst>
          </p:nvPr>
        </p:nvSpPr>
        <p:spPr>
          <a:xfrm>
            <a:off x="4270544" y="32723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3</a:t>
            </a:r>
          </a:p>
        </p:txBody>
      </p:sp>
      <p:sp>
        <p:nvSpPr>
          <p:cNvPr id="24" name="Freeform 23"/>
          <p:cNvSpPr/>
          <p:nvPr>
            <p:custDataLst>
              <p:tags r:id="rId23"/>
            </p:custDataLst>
          </p:nvPr>
        </p:nvSpPr>
        <p:spPr>
          <a:xfrm>
            <a:off x="4270544" y="374867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5</a:t>
            </a:r>
          </a:p>
        </p:txBody>
      </p:sp>
      <p:sp>
        <p:nvSpPr>
          <p:cNvPr id="25" name="Freeform 24"/>
          <p:cNvSpPr/>
          <p:nvPr>
            <p:custDataLst>
              <p:tags r:id="rId24"/>
            </p:custDataLst>
          </p:nvPr>
        </p:nvSpPr>
        <p:spPr>
          <a:xfrm>
            <a:off x="4270544" y="203795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7</a:t>
            </a:r>
          </a:p>
        </p:txBody>
      </p:sp>
      <p:sp>
        <p:nvSpPr>
          <p:cNvPr id="26" name="Freeform 25"/>
          <p:cNvSpPr/>
          <p:nvPr>
            <p:custDataLst>
              <p:tags r:id="rId25"/>
            </p:custDataLst>
          </p:nvPr>
        </p:nvSpPr>
        <p:spPr>
          <a:xfrm>
            <a:off x="1298521" y="1227287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3</a:t>
            </a:r>
          </a:p>
        </p:txBody>
      </p:sp>
      <p:sp>
        <p:nvSpPr>
          <p:cNvPr id="27" name="Freeform 26"/>
          <p:cNvSpPr/>
          <p:nvPr>
            <p:custDataLst>
              <p:tags r:id="rId26"/>
            </p:custDataLst>
          </p:nvPr>
        </p:nvSpPr>
        <p:spPr>
          <a:xfrm>
            <a:off x="1298521" y="292331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9</a:t>
            </a:r>
          </a:p>
        </p:txBody>
      </p:sp>
      <p:sp>
        <p:nvSpPr>
          <p:cNvPr id="28" name="Freeform 27"/>
          <p:cNvSpPr/>
          <p:nvPr>
            <p:custDataLst>
              <p:tags r:id="rId27"/>
            </p:custDataLst>
          </p:nvPr>
        </p:nvSpPr>
        <p:spPr>
          <a:xfrm>
            <a:off x="5186766" y="1227287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2</a:t>
            </a:r>
          </a:p>
        </p:txBody>
      </p:sp>
      <p:sp>
        <p:nvSpPr>
          <p:cNvPr id="29" name="Freeform 28"/>
          <p:cNvSpPr/>
          <p:nvPr>
            <p:custDataLst>
              <p:tags r:id="rId28"/>
            </p:custDataLst>
          </p:nvPr>
        </p:nvSpPr>
        <p:spPr>
          <a:xfrm>
            <a:off x="5186766" y="292331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4</a:t>
            </a:r>
          </a:p>
        </p:txBody>
      </p:sp>
      <p:sp>
        <p:nvSpPr>
          <p:cNvPr id="30" name="Freeform 29"/>
          <p:cNvSpPr/>
          <p:nvPr>
            <p:custDataLst>
              <p:tags r:id="rId29"/>
            </p:custDataLst>
          </p:nvPr>
        </p:nvSpPr>
        <p:spPr>
          <a:xfrm>
            <a:off x="3238235" y="1227287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1</a:t>
            </a:r>
          </a:p>
        </p:txBody>
      </p:sp>
      <p:sp>
        <p:nvSpPr>
          <p:cNvPr id="31" name="Freeform 30"/>
          <p:cNvSpPr/>
          <p:nvPr>
            <p:custDataLst>
              <p:tags r:id="rId30"/>
            </p:custDataLst>
          </p:nvPr>
        </p:nvSpPr>
        <p:spPr>
          <a:xfrm>
            <a:off x="3238235" y="292331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4</a:t>
            </a:r>
          </a:p>
        </p:txBody>
      </p:sp>
      <p:cxnSp>
        <p:nvCxnSpPr>
          <p:cNvPr id="32" name="Straight Arrow Connector 31"/>
          <p:cNvCxnSpPr>
            <a:stCxn id="10" idx="10"/>
            <a:endCxn id="8" idx="3"/>
          </p:cNvCxnSpPr>
          <p:nvPr>
            <p:custDataLst>
              <p:tags r:id="rId31"/>
            </p:custDataLst>
          </p:nvPr>
        </p:nvCxnSpPr>
        <p:spPr>
          <a:xfrm>
            <a:off x="2076121" y="622350"/>
            <a:ext cx="1317634" cy="0"/>
          </a:xfrm>
          <a:prstGeom prst="straightConnector1">
            <a:avLst/>
          </a:prstGeom>
          <a:noFill/>
          <a:ln w="36720">
            <a:solidFill>
              <a:srgbClr val="008080"/>
            </a:solidFill>
            <a:custDash>
              <a:ds d="197000" sp="197000"/>
            </a:custDash>
          </a:ln>
        </p:spPr>
      </p:cxnSp>
      <p:cxnSp>
        <p:nvCxnSpPr>
          <p:cNvPr id="33" name="Straight Arrow Connector 32"/>
          <p:cNvCxnSpPr/>
          <p:nvPr>
            <p:custDataLst>
              <p:tags r:id="rId32"/>
            </p:custDataLst>
          </p:nvPr>
        </p:nvCxnSpPr>
        <p:spPr>
          <a:xfrm>
            <a:off x="4015834" y="622350"/>
            <a:ext cx="1326207" cy="0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34" name="Straight Arrow Connector 33"/>
          <p:cNvCxnSpPr>
            <a:stCxn id="9" idx="10"/>
            <a:endCxn id="6" idx="6"/>
          </p:cNvCxnSpPr>
          <p:nvPr>
            <p:custDataLst>
              <p:tags r:id="rId33"/>
            </p:custDataLst>
          </p:nvPr>
        </p:nvCxnSpPr>
        <p:spPr>
          <a:xfrm>
            <a:off x="2076121" y="2333070"/>
            <a:ext cx="1317634" cy="0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35" name="Straight Arrow Connector 34"/>
          <p:cNvCxnSpPr>
            <a:endCxn id="5" idx="6"/>
          </p:cNvCxnSpPr>
          <p:nvPr>
            <p:custDataLst>
              <p:tags r:id="rId34"/>
            </p:custDataLst>
          </p:nvPr>
        </p:nvCxnSpPr>
        <p:spPr>
          <a:xfrm>
            <a:off x="4015834" y="2333070"/>
            <a:ext cx="1326207" cy="0"/>
          </a:xfrm>
          <a:prstGeom prst="straightConnector1">
            <a:avLst/>
          </a:prstGeom>
          <a:noFill/>
          <a:ln w="36720">
            <a:solidFill>
              <a:srgbClr val="008080"/>
            </a:solidFill>
            <a:custDash>
              <a:ds d="197000" sp="197000"/>
            </a:custDash>
          </a:ln>
        </p:spPr>
      </p:cxnSp>
      <p:cxnSp>
        <p:nvCxnSpPr>
          <p:cNvPr id="36" name="Straight Arrow Connector 35"/>
          <p:cNvCxnSpPr>
            <a:stCxn id="7" idx="10"/>
            <a:endCxn id="4" idx="6"/>
          </p:cNvCxnSpPr>
          <p:nvPr>
            <p:custDataLst>
              <p:tags r:id="rId35"/>
            </p:custDataLst>
          </p:nvPr>
        </p:nvCxnSpPr>
        <p:spPr>
          <a:xfrm>
            <a:off x="2076121" y="4043790"/>
            <a:ext cx="1317634" cy="0"/>
          </a:xfrm>
          <a:prstGeom prst="straightConnector1">
            <a:avLst/>
          </a:prstGeom>
          <a:noFill/>
          <a:ln w="36720">
            <a:solidFill>
              <a:srgbClr val="FF0000"/>
            </a:solidFill>
            <a:custDash>
              <a:ds d="197000" sp="197000"/>
            </a:custDash>
            <a:tailEnd type="arrow"/>
          </a:ln>
        </p:spPr>
      </p:cxnSp>
      <p:cxnSp>
        <p:nvCxnSpPr>
          <p:cNvPr id="37" name="Straight Arrow Connector 36"/>
          <p:cNvCxnSpPr>
            <a:endCxn id="2" idx="6"/>
          </p:cNvCxnSpPr>
          <p:nvPr>
            <p:custDataLst>
              <p:tags r:id="rId36"/>
            </p:custDataLst>
          </p:nvPr>
        </p:nvCxnSpPr>
        <p:spPr>
          <a:xfrm>
            <a:off x="4015834" y="4043790"/>
            <a:ext cx="1326207" cy="0"/>
          </a:xfrm>
          <a:prstGeom prst="straightConnector1">
            <a:avLst/>
          </a:prstGeom>
          <a:noFill/>
          <a:ln w="36720">
            <a:solidFill>
              <a:srgbClr val="FF0000"/>
            </a:solidFill>
            <a:custDash>
              <a:ds d="197000" sp="197000"/>
            </a:custDash>
            <a:headEnd type="arrow"/>
          </a:ln>
        </p:spPr>
      </p:cxnSp>
      <p:cxnSp>
        <p:nvCxnSpPr>
          <p:cNvPr id="38" name="Straight Arrow Connector 37"/>
          <p:cNvCxnSpPr>
            <a:stCxn id="10" idx="8"/>
          </p:cNvCxnSpPr>
          <p:nvPr>
            <p:custDataLst>
              <p:tags r:id="rId37"/>
            </p:custDataLst>
          </p:nvPr>
        </p:nvCxnSpPr>
        <p:spPr>
          <a:xfrm>
            <a:off x="1765080" y="933390"/>
            <a:ext cx="0" cy="1088641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39" name="Straight Arrow Connector 38"/>
          <p:cNvCxnSpPr/>
          <p:nvPr>
            <p:custDataLst>
              <p:tags r:id="rId38"/>
            </p:custDataLst>
          </p:nvPr>
        </p:nvCxnSpPr>
        <p:spPr>
          <a:xfrm>
            <a:off x="1765080" y="2644111"/>
            <a:ext cx="0" cy="1088639"/>
          </a:xfrm>
          <a:prstGeom prst="straightConnector1">
            <a:avLst/>
          </a:prstGeom>
          <a:noFill/>
          <a:ln w="36720">
            <a:solidFill>
              <a:srgbClr val="008080"/>
            </a:solidFill>
            <a:custDash>
              <a:ds d="197000" sp="197000"/>
            </a:custDash>
          </a:ln>
        </p:spPr>
      </p:cxnSp>
      <p:cxnSp>
        <p:nvCxnSpPr>
          <p:cNvPr id="40" name="Straight Arrow Connector 39"/>
          <p:cNvCxnSpPr>
            <a:stCxn id="4" idx="4"/>
          </p:cNvCxnSpPr>
          <p:nvPr>
            <p:custDataLst>
              <p:tags r:id="rId39"/>
            </p:custDataLst>
          </p:nvPr>
        </p:nvCxnSpPr>
        <p:spPr>
          <a:xfrm flipV="1">
            <a:off x="3704795" y="2644111"/>
            <a:ext cx="0" cy="1088639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41" name="Straight Arrow Connector 40"/>
          <p:cNvCxnSpPr>
            <a:endCxn id="8" idx="8"/>
          </p:cNvCxnSpPr>
          <p:nvPr>
            <p:custDataLst>
              <p:tags r:id="rId40"/>
            </p:custDataLst>
          </p:nvPr>
        </p:nvCxnSpPr>
        <p:spPr>
          <a:xfrm flipV="1">
            <a:off x="3704795" y="933390"/>
            <a:ext cx="0" cy="1088641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42" name="Straight Arrow Connector 41"/>
          <p:cNvCxnSpPr>
            <a:stCxn id="3" idx="8"/>
          </p:cNvCxnSpPr>
          <p:nvPr>
            <p:custDataLst>
              <p:tags r:id="rId41"/>
            </p:custDataLst>
          </p:nvPr>
        </p:nvCxnSpPr>
        <p:spPr>
          <a:xfrm>
            <a:off x="5653080" y="933390"/>
            <a:ext cx="0" cy="1088641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43" name="Straight Arrow Connector 42"/>
          <p:cNvCxnSpPr>
            <a:endCxn id="2" idx="4"/>
          </p:cNvCxnSpPr>
          <p:nvPr>
            <p:custDataLst>
              <p:tags r:id="rId42"/>
            </p:custDataLst>
          </p:nvPr>
        </p:nvCxnSpPr>
        <p:spPr>
          <a:xfrm>
            <a:off x="5653080" y="2644111"/>
            <a:ext cx="0" cy="1088639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sp>
        <p:nvSpPr>
          <p:cNvPr id="44" name="Straight Connector 43"/>
          <p:cNvSpPr/>
          <p:nvPr>
            <p:custDataLst>
              <p:tags r:id="rId43"/>
            </p:custDataLst>
          </p:nvPr>
        </p:nvSpPr>
        <p:spPr>
          <a:xfrm>
            <a:off x="6741720" y="311310"/>
            <a:ext cx="933120" cy="0"/>
          </a:xfrm>
          <a:prstGeom prst="line">
            <a:avLst/>
          </a:prstGeom>
          <a:noFill/>
          <a:ln w="54720">
            <a:solidFill>
              <a:srgbClr val="000000"/>
            </a:solidFill>
            <a:prstDash val="solid"/>
          </a:ln>
        </p:spPr>
        <p:txBody>
          <a:bodyPr vert="horz" wrap="none" lIns="79597" tIns="48983" rIns="79597" bIns="48983" anchor="ctr" compatLnSpc="0"/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5" name="Freeform 44"/>
          <p:cNvSpPr/>
          <p:nvPr>
            <p:custDataLst>
              <p:tags r:id="rId44"/>
            </p:custDataLst>
          </p:nvPr>
        </p:nvSpPr>
        <p:spPr>
          <a:xfrm>
            <a:off x="6897240" y="4668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G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10?</a:t>
            </a:r>
          </a:p>
        </p:txBody>
      </p:sp>
      <p:sp>
        <p:nvSpPr>
          <p:cNvPr id="46" name="Freeform 45"/>
          <p:cNvSpPr/>
          <p:nvPr>
            <p:custDataLst>
              <p:tags r:id="rId45"/>
            </p:custDataLst>
          </p:nvPr>
        </p:nvSpPr>
        <p:spPr>
          <a:xfrm>
            <a:off x="5187011" y="2923558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FF"/>
          </a:solidFill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7</a:t>
            </a:r>
          </a:p>
        </p:txBody>
      </p:sp>
      <p:sp>
        <p:nvSpPr>
          <p:cNvPr id="47" name="Freeform 46"/>
          <p:cNvSpPr/>
          <p:nvPr>
            <p:custDataLst>
              <p:tags r:id="rId46"/>
            </p:custDataLst>
          </p:nvPr>
        </p:nvSpPr>
        <p:spPr>
          <a:xfrm>
            <a:off x="5031000" y="1710990"/>
            <a:ext cx="1244160" cy="124416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noFill/>
          <a:ln w="54720">
            <a:solidFill>
              <a:srgbClr val="0000FF"/>
            </a:solidFill>
            <a:prstDash val="solid"/>
          </a:ln>
        </p:spPr>
        <p:txBody>
          <a:bodyPr vert="horz" wrap="none" lIns="79597" tIns="48983" rIns="79597" bIns="48983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8" name="Freeform 47"/>
          <p:cNvSpPr/>
          <p:nvPr>
            <p:custDataLst>
              <p:tags r:id="rId47"/>
            </p:custDataLst>
          </p:nvPr>
        </p:nvSpPr>
        <p:spPr>
          <a:xfrm>
            <a:off x="5186521" y="3577231"/>
            <a:ext cx="933119" cy="933119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noFill/>
          <a:ln w="54720">
            <a:solidFill>
              <a:srgbClr val="FF0000"/>
            </a:solidFill>
            <a:prstDash val="solid"/>
          </a:ln>
        </p:spPr>
        <p:txBody>
          <a:bodyPr vert="horz" wrap="none" lIns="79597" tIns="48983" rIns="79597" bIns="48983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9" name="Freeform 48"/>
          <p:cNvSpPr/>
          <p:nvPr>
            <p:custDataLst>
              <p:tags r:id="rId48"/>
            </p:custDataLst>
          </p:nvPr>
        </p:nvSpPr>
        <p:spPr>
          <a:xfrm>
            <a:off x="6897240" y="12444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I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13?</a:t>
            </a:r>
          </a:p>
        </p:txBody>
      </p:sp>
      <p:sp>
        <p:nvSpPr>
          <p:cNvPr id="50" name="Freeform 49"/>
          <p:cNvSpPr/>
          <p:nvPr>
            <p:custDataLst>
              <p:tags r:id="rId49"/>
            </p:custDataLst>
          </p:nvPr>
        </p:nvSpPr>
        <p:spPr>
          <a:xfrm>
            <a:off x="5187011" y="122753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FF"/>
          </a:solidFill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630310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/>
          <p:cNvSpPr/>
          <p:nvPr>
            <p:custDataLst>
              <p:tags r:id="rId1"/>
            </p:custDataLst>
          </p:nvPr>
        </p:nvSpPr>
        <p:spPr>
          <a:xfrm>
            <a:off x="5342040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I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3" name="Freeform 2"/>
          <p:cNvSpPr/>
          <p:nvPr>
            <p:custDataLst>
              <p:tags r:id="rId2"/>
            </p:custDataLst>
          </p:nvPr>
        </p:nvSpPr>
        <p:spPr>
          <a:xfrm>
            <a:off x="5342040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C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4" name="Freeform 3"/>
          <p:cNvSpPr/>
          <p:nvPr>
            <p:custDataLst>
              <p:tags r:id="rId3"/>
            </p:custDataLst>
          </p:nvPr>
        </p:nvSpPr>
        <p:spPr>
          <a:xfrm>
            <a:off x="3393755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H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5" name="Freeform 4"/>
          <p:cNvSpPr/>
          <p:nvPr>
            <p:custDataLst>
              <p:tags r:id="rId4"/>
            </p:custDataLst>
          </p:nvPr>
        </p:nvSpPr>
        <p:spPr>
          <a:xfrm>
            <a:off x="5342040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F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6" name="Freeform 5"/>
          <p:cNvSpPr/>
          <p:nvPr>
            <p:custDataLst>
              <p:tags r:id="rId5"/>
            </p:custDataLst>
          </p:nvPr>
        </p:nvSpPr>
        <p:spPr>
          <a:xfrm>
            <a:off x="3393755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E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7" name="Freeform 6"/>
          <p:cNvSpPr/>
          <p:nvPr>
            <p:custDataLst>
              <p:tags r:id="rId6"/>
            </p:custDataLst>
          </p:nvPr>
        </p:nvSpPr>
        <p:spPr>
          <a:xfrm>
            <a:off x="1454040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G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8" name="Freeform 7"/>
          <p:cNvSpPr/>
          <p:nvPr>
            <p:custDataLst>
              <p:tags r:id="rId7"/>
            </p:custDataLst>
          </p:nvPr>
        </p:nvSpPr>
        <p:spPr>
          <a:xfrm>
            <a:off x="3393755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B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9" name="Freeform 8"/>
          <p:cNvSpPr/>
          <p:nvPr>
            <p:custDataLst>
              <p:tags r:id="rId8"/>
            </p:custDataLst>
          </p:nvPr>
        </p:nvSpPr>
        <p:spPr>
          <a:xfrm>
            <a:off x="1454040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D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0" name="Freeform 9"/>
          <p:cNvSpPr/>
          <p:nvPr>
            <p:custDataLst>
              <p:tags r:id="rId9"/>
            </p:custDataLst>
          </p:nvPr>
        </p:nvSpPr>
        <p:spPr>
          <a:xfrm>
            <a:off x="1454040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A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1" name="Freeform 10"/>
          <p:cNvSpPr/>
          <p:nvPr>
            <p:custDataLst>
              <p:tags r:id="rId10"/>
            </p:custDataLst>
          </p:nvPr>
        </p:nvSpPr>
        <p:spPr>
          <a:xfrm>
            <a:off x="3393998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B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5</a:t>
            </a:r>
          </a:p>
        </p:txBody>
      </p:sp>
      <p:sp>
        <p:nvSpPr>
          <p:cNvPr id="12" name="Freeform 11"/>
          <p:cNvSpPr/>
          <p:nvPr>
            <p:custDataLst>
              <p:tags r:id="rId11"/>
            </p:custDataLst>
          </p:nvPr>
        </p:nvSpPr>
        <p:spPr>
          <a:xfrm>
            <a:off x="1454285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A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0</a:t>
            </a:r>
          </a:p>
        </p:txBody>
      </p:sp>
      <p:sp>
        <p:nvSpPr>
          <p:cNvPr id="13" name="Freeform 12"/>
          <p:cNvSpPr/>
          <p:nvPr>
            <p:custDataLst>
              <p:tags r:id="rId12"/>
            </p:custDataLst>
          </p:nvPr>
        </p:nvSpPr>
        <p:spPr>
          <a:xfrm>
            <a:off x="5342285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C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8</a:t>
            </a:r>
          </a:p>
        </p:txBody>
      </p:sp>
      <p:sp>
        <p:nvSpPr>
          <p:cNvPr id="14" name="Freeform 13"/>
          <p:cNvSpPr/>
          <p:nvPr>
            <p:custDataLst>
              <p:tags r:id="rId13"/>
            </p:custDataLst>
          </p:nvPr>
        </p:nvSpPr>
        <p:spPr>
          <a:xfrm>
            <a:off x="1454285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D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3</a:t>
            </a:r>
          </a:p>
        </p:txBody>
      </p:sp>
      <p:sp>
        <p:nvSpPr>
          <p:cNvPr id="15" name="Freeform 14"/>
          <p:cNvSpPr/>
          <p:nvPr>
            <p:custDataLst>
              <p:tags r:id="rId14"/>
            </p:custDataLst>
          </p:nvPr>
        </p:nvSpPr>
        <p:spPr>
          <a:xfrm>
            <a:off x="3393998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E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4</a:t>
            </a:r>
          </a:p>
        </p:txBody>
      </p:sp>
      <p:sp>
        <p:nvSpPr>
          <p:cNvPr id="16" name="Freeform 15"/>
          <p:cNvSpPr/>
          <p:nvPr>
            <p:custDataLst>
              <p:tags r:id="rId15"/>
            </p:custDataLst>
          </p:nvPr>
        </p:nvSpPr>
        <p:spPr>
          <a:xfrm>
            <a:off x="3393998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H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8</a:t>
            </a:r>
          </a:p>
        </p:txBody>
      </p:sp>
      <p:sp>
        <p:nvSpPr>
          <p:cNvPr id="17" name="Freeform 16"/>
          <p:cNvSpPr/>
          <p:nvPr>
            <p:custDataLst>
              <p:tags r:id="rId16"/>
            </p:custDataLst>
          </p:nvPr>
        </p:nvSpPr>
        <p:spPr>
          <a:xfrm>
            <a:off x="1454285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G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10?</a:t>
            </a:r>
          </a:p>
        </p:txBody>
      </p:sp>
      <p:sp>
        <p:nvSpPr>
          <p:cNvPr id="18" name="Freeform 17"/>
          <p:cNvSpPr/>
          <p:nvPr>
            <p:custDataLst>
              <p:tags r:id="rId17"/>
            </p:custDataLst>
          </p:nvPr>
        </p:nvSpPr>
        <p:spPr>
          <a:xfrm>
            <a:off x="5342285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F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9</a:t>
            </a:r>
          </a:p>
        </p:txBody>
      </p:sp>
      <p:sp>
        <p:nvSpPr>
          <p:cNvPr id="19" name="Freeform 18"/>
          <p:cNvSpPr/>
          <p:nvPr>
            <p:custDataLst>
              <p:tags r:id="rId18"/>
            </p:custDataLst>
          </p:nvPr>
        </p:nvSpPr>
        <p:spPr>
          <a:xfrm>
            <a:off x="5342285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I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13?</a:t>
            </a:r>
          </a:p>
        </p:txBody>
      </p:sp>
      <p:sp>
        <p:nvSpPr>
          <p:cNvPr id="20" name="Freeform 19"/>
          <p:cNvSpPr/>
          <p:nvPr>
            <p:custDataLst>
              <p:tags r:id="rId19"/>
            </p:custDataLst>
          </p:nvPr>
        </p:nvSpPr>
        <p:spPr>
          <a:xfrm>
            <a:off x="2434919" y="32723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6</a:t>
            </a:r>
          </a:p>
        </p:txBody>
      </p:sp>
      <p:sp>
        <p:nvSpPr>
          <p:cNvPr id="21" name="Freeform 20"/>
          <p:cNvSpPr/>
          <p:nvPr>
            <p:custDataLst>
              <p:tags r:id="rId20"/>
            </p:custDataLst>
          </p:nvPr>
        </p:nvSpPr>
        <p:spPr>
          <a:xfrm>
            <a:off x="2434919" y="374867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2</a:t>
            </a:r>
          </a:p>
        </p:txBody>
      </p:sp>
      <p:sp>
        <p:nvSpPr>
          <p:cNvPr id="22" name="Freeform 21"/>
          <p:cNvSpPr/>
          <p:nvPr>
            <p:custDataLst>
              <p:tags r:id="rId21"/>
            </p:custDataLst>
          </p:nvPr>
        </p:nvSpPr>
        <p:spPr>
          <a:xfrm>
            <a:off x="2434919" y="203795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1</a:t>
            </a:r>
          </a:p>
        </p:txBody>
      </p:sp>
      <p:sp>
        <p:nvSpPr>
          <p:cNvPr id="23" name="Freeform 22"/>
          <p:cNvSpPr/>
          <p:nvPr>
            <p:custDataLst>
              <p:tags r:id="rId22"/>
            </p:custDataLst>
          </p:nvPr>
        </p:nvSpPr>
        <p:spPr>
          <a:xfrm>
            <a:off x="4270544" y="32723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3</a:t>
            </a:r>
          </a:p>
        </p:txBody>
      </p:sp>
      <p:sp>
        <p:nvSpPr>
          <p:cNvPr id="24" name="Freeform 23"/>
          <p:cNvSpPr/>
          <p:nvPr>
            <p:custDataLst>
              <p:tags r:id="rId23"/>
            </p:custDataLst>
          </p:nvPr>
        </p:nvSpPr>
        <p:spPr>
          <a:xfrm>
            <a:off x="4270544" y="374867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5</a:t>
            </a:r>
          </a:p>
        </p:txBody>
      </p:sp>
      <p:sp>
        <p:nvSpPr>
          <p:cNvPr id="25" name="Freeform 24"/>
          <p:cNvSpPr/>
          <p:nvPr>
            <p:custDataLst>
              <p:tags r:id="rId24"/>
            </p:custDataLst>
          </p:nvPr>
        </p:nvSpPr>
        <p:spPr>
          <a:xfrm>
            <a:off x="4270544" y="203795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7</a:t>
            </a:r>
          </a:p>
        </p:txBody>
      </p:sp>
      <p:sp>
        <p:nvSpPr>
          <p:cNvPr id="26" name="Freeform 25"/>
          <p:cNvSpPr/>
          <p:nvPr>
            <p:custDataLst>
              <p:tags r:id="rId25"/>
            </p:custDataLst>
          </p:nvPr>
        </p:nvSpPr>
        <p:spPr>
          <a:xfrm>
            <a:off x="1298521" y="1227287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3</a:t>
            </a:r>
          </a:p>
        </p:txBody>
      </p:sp>
      <p:sp>
        <p:nvSpPr>
          <p:cNvPr id="27" name="Freeform 26"/>
          <p:cNvSpPr/>
          <p:nvPr>
            <p:custDataLst>
              <p:tags r:id="rId26"/>
            </p:custDataLst>
          </p:nvPr>
        </p:nvSpPr>
        <p:spPr>
          <a:xfrm>
            <a:off x="1298521" y="292331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9</a:t>
            </a:r>
          </a:p>
        </p:txBody>
      </p:sp>
      <p:sp>
        <p:nvSpPr>
          <p:cNvPr id="28" name="Freeform 27"/>
          <p:cNvSpPr/>
          <p:nvPr>
            <p:custDataLst>
              <p:tags r:id="rId27"/>
            </p:custDataLst>
          </p:nvPr>
        </p:nvSpPr>
        <p:spPr>
          <a:xfrm>
            <a:off x="5186766" y="1227287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2</a:t>
            </a:r>
          </a:p>
        </p:txBody>
      </p:sp>
      <p:sp>
        <p:nvSpPr>
          <p:cNvPr id="29" name="Freeform 28"/>
          <p:cNvSpPr/>
          <p:nvPr>
            <p:custDataLst>
              <p:tags r:id="rId28"/>
            </p:custDataLst>
          </p:nvPr>
        </p:nvSpPr>
        <p:spPr>
          <a:xfrm>
            <a:off x="5186766" y="292331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4</a:t>
            </a:r>
          </a:p>
        </p:txBody>
      </p:sp>
      <p:sp>
        <p:nvSpPr>
          <p:cNvPr id="30" name="Freeform 29"/>
          <p:cNvSpPr/>
          <p:nvPr>
            <p:custDataLst>
              <p:tags r:id="rId29"/>
            </p:custDataLst>
          </p:nvPr>
        </p:nvSpPr>
        <p:spPr>
          <a:xfrm>
            <a:off x="3238235" y="1227287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1</a:t>
            </a:r>
          </a:p>
        </p:txBody>
      </p:sp>
      <p:sp>
        <p:nvSpPr>
          <p:cNvPr id="31" name="Freeform 30"/>
          <p:cNvSpPr/>
          <p:nvPr>
            <p:custDataLst>
              <p:tags r:id="rId30"/>
            </p:custDataLst>
          </p:nvPr>
        </p:nvSpPr>
        <p:spPr>
          <a:xfrm>
            <a:off x="3238235" y="292331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4</a:t>
            </a:r>
          </a:p>
        </p:txBody>
      </p:sp>
      <p:cxnSp>
        <p:nvCxnSpPr>
          <p:cNvPr id="32" name="Straight Arrow Connector 31"/>
          <p:cNvCxnSpPr>
            <a:stCxn id="10" idx="10"/>
            <a:endCxn id="8" idx="3"/>
          </p:cNvCxnSpPr>
          <p:nvPr>
            <p:custDataLst>
              <p:tags r:id="rId31"/>
            </p:custDataLst>
          </p:nvPr>
        </p:nvCxnSpPr>
        <p:spPr>
          <a:xfrm>
            <a:off x="2076121" y="622350"/>
            <a:ext cx="1317634" cy="0"/>
          </a:xfrm>
          <a:prstGeom prst="straightConnector1">
            <a:avLst/>
          </a:prstGeom>
          <a:noFill/>
          <a:ln w="36720">
            <a:solidFill>
              <a:srgbClr val="008080"/>
            </a:solidFill>
            <a:custDash>
              <a:ds d="197000" sp="197000"/>
            </a:custDash>
          </a:ln>
        </p:spPr>
      </p:cxnSp>
      <p:cxnSp>
        <p:nvCxnSpPr>
          <p:cNvPr id="33" name="Straight Arrow Connector 32"/>
          <p:cNvCxnSpPr/>
          <p:nvPr>
            <p:custDataLst>
              <p:tags r:id="rId32"/>
            </p:custDataLst>
          </p:nvPr>
        </p:nvCxnSpPr>
        <p:spPr>
          <a:xfrm>
            <a:off x="4015834" y="622350"/>
            <a:ext cx="1326207" cy="0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34" name="Straight Arrow Connector 33"/>
          <p:cNvCxnSpPr>
            <a:stCxn id="9" idx="10"/>
            <a:endCxn id="6" idx="6"/>
          </p:cNvCxnSpPr>
          <p:nvPr>
            <p:custDataLst>
              <p:tags r:id="rId33"/>
            </p:custDataLst>
          </p:nvPr>
        </p:nvCxnSpPr>
        <p:spPr>
          <a:xfrm>
            <a:off x="2076121" y="2333070"/>
            <a:ext cx="1317634" cy="0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35" name="Straight Arrow Connector 34"/>
          <p:cNvCxnSpPr>
            <a:endCxn id="5" idx="6"/>
          </p:cNvCxnSpPr>
          <p:nvPr>
            <p:custDataLst>
              <p:tags r:id="rId34"/>
            </p:custDataLst>
          </p:nvPr>
        </p:nvCxnSpPr>
        <p:spPr>
          <a:xfrm>
            <a:off x="4015834" y="2333070"/>
            <a:ext cx="1326207" cy="0"/>
          </a:xfrm>
          <a:prstGeom prst="straightConnector1">
            <a:avLst/>
          </a:prstGeom>
          <a:noFill/>
          <a:ln w="36720">
            <a:solidFill>
              <a:srgbClr val="008080"/>
            </a:solidFill>
            <a:custDash>
              <a:ds d="197000" sp="197000"/>
            </a:custDash>
          </a:ln>
        </p:spPr>
      </p:cxnSp>
      <p:cxnSp>
        <p:nvCxnSpPr>
          <p:cNvPr id="36" name="Straight Arrow Connector 35"/>
          <p:cNvCxnSpPr>
            <a:stCxn id="7" idx="10"/>
            <a:endCxn id="4" idx="6"/>
          </p:cNvCxnSpPr>
          <p:nvPr>
            <p:custDataLst>
              <p:tags r:id="rId35"/>
            </p:custDataLst>
          </p:nvPr>
        </p:nvCxnSpPr>
        <p:spPr>
          <a:xfrm>
            <a:off x="2076121" y="4043790"/>
            <a:ext cx="1317634" cy="0"/>
          </a:xfrm>
          <a:prstGeom prst="straightConnector1">
            <a:avLst/>
          </a:prstGeom>
          <a:noFill/>
          <a:ln w="36720">
            <a:solidFill>
              <a:srgbClr val="FF0000"/>
            </a:solidFill>
            <a:custDash>
              <a:ds d="197000" sp="197000"/>
            </a:custDash>
            <a:tailEnd type="arrow"/>
          </a:ln>
        </p:spPr>
      </p:cxnSp>
      <p:cxnSp>
        <p:nvCxnSpPr>
          <p:cNvPr id="37" name="Straight Arrow Connector 36"/>
          <p:cNvCxnSpPr>
            <a:endCxn id="2" idx="6"/>
          </p:cNvCxnSpPr>
          <p:nvPr>
            <p:custDataLst>
              <p:tags r:id="rId36"/>
            </p:custDataLst>
          </p:nvPr>
        </p:nvCxnSpPr>
        <p:spPr>
          <a:xfrm>
            <a:off x="4015834" y="4043790"/>
            <a:ext cx="1326207" cy="0"/>
          </a:xfrm>
          <a:prstGeom prst="straightConnector1">
            <a:avLst/>
          </a:prstGeom>
          <a:noFill/>
          <a:ln w="36720">
            <a:solidFill>
              <a:srgbClr val="FF0000"/>
            </a:solidFill>
            <a:custDash>
              <a:ds d="197000" sp="197000"/>
            </a:custDash>
            <a:headEnd type="arrow"/>
          </a:ln>
        </p:spPr>
      </p:cxnSp>
      <p:cxnSp>
        <p:nvCxnSpPr>
          <p:cNvPr id="38" name="Straight Arrow Connector 37"/>
          <p:cNvCxnSpPr>
            <a:stCxn id="10" idx="8"/>
          </p:cNvCxnSpPr>
          <p:nvPr>
            <p:custDataLst>
              <p:tags r:id="rId37"/>
            </p:custDataLst>
          </p:nvPr>
        </p:nvCxnSpPr>
        <p:spPr>
          <a:xfrm>
            <a:off x="1765080" y="933390"/>
            <a:ext cx="0" cy="1088641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39" name="Straight Arrow Connector 38"/>
          <p:cNvCxnSpPr/>
          <p:nvPr>
            <p:custDataLst>
              <p:tags r:id="rId38"/>
            </p:custDataLst>
          </p:nvPr>
        </p:nvCxnSpPr>
        <p:spPr>
          <a:xfrm>
            <a:off x="1765080" y="2644111"/>
            <a:ext cx="0" cy="1088639"/>
          </a:xfrm>
          <a:prstGeom prst="straightConnector1">
            <a:avLst/>
          </a:prstGeom>
          <a:noFill/>
          <a:ln w="36720">
            <a:solidFill>
              <a:srgbClr val="008080"/>
            </a:solidFill>
            <a:custDash>
              <a:ds d="197000" sp="197000"/>
            </a:custDash>
          </a:ln>
        </p:spPr>
      </p:cxnSp>
      <p:cxnSp>
        <p:nvCxnSpPr>
          <p:cNvPr id="40" name="Straight Arrow Connector 39"/>
          <p:cNvCxnSpPr>
            <a:stCxn id="4" idx="4"/>
          </p:cNvCxnSpPr>
          <p:nvPr>
            <p:custDataLst>
              <p:tags r:id="rId39"/>
            </p:custDataLst>
          </p:nvPr>
        </p:nvCxnSpPr>
        <p:spPr>
          <a:xfrm flipV="1">
            <a:off x="3704795" y="2644111"/>
            <a:ext cx="0" cy="1088639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41" name="Straight Arrow Connector 40"/>
          <p:cNvCxnSpPr>
            <a:endCxn id="8" idx="8"/>
          </p:cNvCxnSpPr>
          <p:nvPr>
            <p:custDataLst>
              <p:tags r:id="rId40"/>
            </p:custDataLst>
          </p:nvPr>
        </p:nvCxnSpPr>
        <p:spPr>
          <a:xfrm flipV="1">
            <a:off x="3704795" y="933390"/>
            <a:ext cx="0" cy="1088641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42" name="Straight Arrow Connector 41"/>
          <p:cNvCxnSpPr>
            <a:stCxn id="3" idx="8"/>
          </p:cNvCxnSpPr>
          <p:nvPr>
            <p:custDataLst>
              <p:tags r:id="rId41"/>
            </p:custDataLst>
          </p:nvPr>
        </p:nvCxnSpPr>
        <p:spPr>
          <a:xfrm>
            <a:off x="5653080" y="933390"/>
            <a:ext cx="0" cy="1088641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43" name="Straight Arrow Connector 42"/>
          <p:cNvCxnSpPr>
            <a:endCxn id="2" idx="4"/>
          </p:cNvCxnSpPr>
          <p:nvPr>
            <p:custDataLst>
              <p:tags r:id="rId42"/>
            </p:custDataLst>
          </p:nvPr>
        </p:nvCxnSpPr>
        <p:spPr>
          <a:xfrm>
            <a:off x="5653080" y="2644111"/>
            <a:ext cx="0" cy="1088639"/>
          </a:xfrm>
          <a:prstGeom prst="straightConnector1">
            <a:avLst/>
          </a:prstGeom>
          <a:noFill/>
          <a:ln w="36720">
            <a:solidFill>
              <a:srgbClr val="008080"/>
            </a:solidFill>
            <a:custDash>
              <a:ds d="197000" sp="197000"/>
            </a:custDash>
          </a:ln>
        </p:spPr>
      </p:cxnSp>
      <p:sp>
        <p:nvSpPr>
          <p:cNvPr id="44" name="Straight Connector 43"/>
          <p:cNvSpPr/>
          <p:nvPr>
            <p:custDataLst>
              <p:tags r:id="rId43"/>
            </p:custDataLst>
          </p:nvPr>
        </p:nvSpPr>
        <p:spPr>
          <a:xfrm>
            <a:off x="6741720" y="311310"/>
            <a:ext cx="933120" cy="0"/>
          </a:xfrm>
          <a:prstGeom prst="line">
            <a:avLst/>
          </a:prstGeom>
          <a:noFill/>
          <a:ln w="54720">
            <a:solidFill>
              <a:srgbClr val="000000"/>
            </a:solidFill>
            <a:prstDash val="solid"/>
          </a:ln>
        </p:spPr>
        <p:txBody>
          <a:bodyPr vert="horz" wrap="none" lIns="79597" tIns="48983" rIns="79597" bIns="48983" anchor="ctr" compatLnSpc="0"/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5" name="Freeform 44"/>
          <p:cNvSpPr/>
          <p:nvPr>
            <p:custDataLst>
              <p:tags r:id="rId44"/>
            </p:custDataLst>
          </p:nvPr>
        </p:nvSpPr>
        <p:spPr>
          <a:xfrm>
            <a:off x="6897240" y="4668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G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10?</a:t>
            </a:r>
          </a:p>
        </p:txBody>
      </p:sp>
      <p:sp>
        <p:nvSpPr>
          <p:cNvPr id="46" name="Freeform 45"/>
          <p:cNvSpPr/>
          <p:nvPr>
            <p:custDataLst>
              <p:tags r:id="rId45"/>
            </p:custDataLst>
          </p:nvPr>
        </p:nvSpPr>
        <p:spPr>
          <a:xfrm>
            <a:off x="5187011" y="2923558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FF"/>
          </a:solidFill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7</a:t>
            </a:r>
          </a:p>
        </p:txBody>
      </p:sp>
      <p:sp>
        <p:nvSpPr>
          <p:cNvPr id="47" name="Freeform 46"/>
          <p:cNvSpPr/>
          <p:nvPr>
            <p:custDataLst>
              <p:tags r:id="rId46"/>
            </p:custDataLst>
          </p:nvPr>
        </p:nvSpPr>
        <p:spPr>
          <a:xfrm>
            <a:off x="5031000" y="1710990"/>
            <a:ext cx="1244160" cy="124416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noFill/>
          <a:ln w="54720">
            <a:solidFill>
              <a:srgbClr val="0000FF"/>
            </a:solidFill>
            <a:prstDash val="solid"/>
          </a:ln>
        </p:spPr>
        <p:txBody>
          <a:bodyPr vert="horz" wrap="none" lIns="79597" tIns="48983" rIns="79597" bIns="48983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8" name="Freeform 47"/>
          <p:cNvSpPr/>
          <p:nvPr>
            <p:custDataLst>
              <p:tags r:id="rId47"/>
            </p:custDataLst>
          </p:nvPr>
        </p:nvSpPr>
        <p:spPr>
          <a:xfrm>
            <a:off x="5186521" y="3577231"/>
            <a:ext cx="933119" cy="933119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noFill/>
          <a:ln w="54720">
            <a:solidFill>
              <a:srgbClr val="FF0000"/>
            </a:solidFill>
            <a:prstDash val="solid"/>
          </a:ln>
        </p:spPr>
        <p:txBody>
          <a:bodyPr vert="horz" wrap="none" lIns="79597" tIns="48983" rIns="79597" bIns="48983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9" name="Freeform 48"/>
          <p:cNvSpPr/>
          <p:nvPr>
            <p:custDataLst>
              <p:tags r:id="rId48"/>
            </p:custDataLst>
          </p:nvPr>
        </p:nvSpPr>
        <p:spPr>
          <a:xfrm>
            <a:off x="6897240" y="12444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I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13?</a:t>
            </a:r>
          </a:p>
        </p:txBody>
      </p:sp>
      <p:sp>
        <p:nvSpPr>
          <p:cNvPr id="50" name="Freeform 49"/>
          <p:cNvSpPr/>
          <p:nvPr>
            <p:custDataLst>
              <p:tags r:id="rId49"/>
            </p:custDataLst>
          </p:nvPr>
        </p:nvSpPr>
        <p:spPr>
          <a:xfrm>
            <a:off x="5187011" y="122753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FF"/>
          </a:solidFill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775081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/>
          <p:cNvSpPr/>
          <p:nvPr>
            <p:custDataLst>
              <p:tags r:id="rId1"/>
            </p:custDataLst>
          </p:nvPr>
        </p:nvSpPr>
        <p:spPr>
          <a:xfrm>
            <a:off x="5342040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I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3" name="Freeform 2"/>
          <p:cNvSpPr/>
          <p:nvPr>
            <p:custDataLst>
              <p:tags r:id="rId2"/>
            </p:custDataLst>
          </p:nvPr>
        </p:nvSpPr>
        <p:spPr>
          <a:xfrm>
            <a:off x="5342040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C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4" name="Freeform 3"/>
          <p:cNvSpPr/>
          <p:nvPr>
            <p:custDataLst>
              <p:tags r:id="rId3"/>
            </p:custDataLst>
          </p:nvPr>
        </p:nvSpPr>
        <p:spPr>
          <a:xfrm>
            <a:off x="3393755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H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5" name="Freeform 4"/>
          <p:cNvSpPr/>
          <p:nvPr>
            <p:custDataLst>
              <p:tags r:id="rId4"/>
            </p:custDataLst>
          </p:nvPr>
        </p:nvSpPr>
        <p:spPr>
          <a:xfrm>
            <a:off x="5342040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F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6" name="Freeform 5"/>
          <p:cNvSpPr/>
          <p:nvPr>
            <p:custDataLst>
              <p:tags r:id="rId5"/>
            </p:custDataLst>
          </p:nvPr>
        </p:nvSpPr>
        <p:spPr>
          <a:xfrm>
            <a:off x="3393755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E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7" name="Freeform 6"/>
          <p:cNvSpPr/>
          <p:nvPr>
            <p:custDataLst>
              <p:tags r:id="rId6"/>
            </p:custDataLst>
          </p:nvPr>
        </p:nvSpPr>
        <p:spPr>
          <a:xfrm>
            <a:off x="1454040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G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8" name="Freeform 7"/>
          <p:cNvSpPr/>
          <p:nvPr>
            <p:custDataLst>
              <p:tags r:id="rId7"/>
            </p:custDataLst>
          </p:nvPr>
        </p:nvSpPr>
        <p:spPr>
          <a:xfrm>
            <a:off x="3393755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B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9" name="Freeform 8"/>
          <p:cNvSpPr/>
          <p:nvPr>
            <p:custDataLst>
              <p:tags r:id="rId8"/>
            </p:custDataLst>
          </p:nvPr>
        </p:nvSpPr>
        <p:spPr>
          <a:xfrm>
            <a:off x="1454040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D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0" name="Freeform 9"/>
          <p:cNvSpPr/>
          <p:nvPr>
            <p:custDataLst>
              <p:tags r:id="rId9"/>
            </p:custDataLst>
          </p:nvPr>
        </p:nvSpPr>
        <p:spPr>
          <a:xfrm>
            <a:off x="1454040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A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1" name="Freeform 10"/>
          <p:cNvSpPr/>
          <p:nvPr>
            <p:custDataLst>
              <p:tags r:id="rId10"/>
            </p:custDataLst>
          </p:nvPr>
        </p:nvSpPr>
        <p:spPr>
          <a:xfrm>
            <a:off x="3393998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B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5</a:t>
            </a:r>
          </a:p>
        </p:txBody>
      </p:sp>
      <p:sp>
        <p:nvSpPr>
          <p:cNvPr id="12" name="Freeform 11"/>
          <p:cNvSpPr/>
          <p:nvPr>
            <p:custDataLst>
              <p:tags r:id="rId11"/>
            </p:custDataLst>
          </p:nvPr>
        </p:nvSpPr>
        <p:spPr>
          <a:xfrm>
            <a:off x="1454285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A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0</a:t>
            </a:r>
          </a:p>
        </p:txBody>
      </p:sp>
      <p:sp>
        <p:nvSpPr>
          <p:cNvPr id="13" name="Freeform 12"/>
          <p:cNvSpPr/>
          <p:nvPr>
            <p:custDataLst>
              <p:tags r:id="rId12"/>
            </p:custDataLst>
          </p:nvPr>
        </p:nvSpPr>
        <p:spPr>
          <a:xfrm>
            <a:off x="5342285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C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8</a:t>
            </a:r>
          </a:p>
        </p:txBody>
      </p:sp>
      <p:sp>
        <p:nvSpPr>
          <p:cNvPr id="14" name="Freeform 13"/>
          <p:cNvSpPr/>
          <p:nvPr>
            <p:custDataLst>
              <p:tags r:id="rId13"/>
            </p:custDataLst>
          </p:nvPr>
        </p:nvSpPr>
        <p:spPr>
          <a:xfrm>
            <a:off x="1454285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D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3</a:t>
            </a:r>
          </a:p>
        </p:txBody>
      </p:sp>
      <p:sp>
        <p:nvSpPr>
          <p:cNvPr id="15" name="Freeform 14"/>
          <p:cNvSpPr/>
          <p:nvPr>
            <p:custDataLst>
              <p:tags r:id="rId14"/>
            </p:custDataLst>
          </p:nvPr>
        </p:nvSpPr>
        <p:spPr>
          <a:xfrm>
            <a:off x="3393998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E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4</a:t>
            </a:r>
          </a:p>
        </p:txBody>
      </p:sp>
      <p:sp>
        <p:nvSpPr>
          <p:cNvPr id="16" name="Freeform 15"/>
          <p:cNvSpPr/>
          <p:nvPr>
            <p:custDataLst>
              <p:tags r:id="rId15"/>
            </p:custDataLst>
          </p:nvPr>
        </p:nvSpPr>
        <p:spPr>
          <a:xfrm>
            <a:off x="3393998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H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8</a:t>
            </a:r>
          </a:p>
        </p:txBody>
      </p:sp>
      <p:sp>
        <p:nvSpPr>
          <p:cNvPr id="17" name="Freeform 16"/>
          <p:cNvSpPr/>
          <p:nvPr>
            <p:custDataLst>
              <p:tags r:id="rId16"/>
            </p:custDataLst>
          </p:nvPr>
        </p:nvSpPr>
        <p:spPr>
          <a:xfrm>
            <a:off x="1454285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G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10?</a:t>
            </a:r>
          </a:p>
        </p:txBody>
      </p:sp>
      <p:sp>
        <p:nvSpPr>
          <p:cNvPr id="18" name="Freeform 17"/>
          <p:cNvSpPr/>
          <p:nvPr>
            <p:custDataLst>
              <p:tags r:id="rId17"/>
            </p:custDataLst>
          </p:nvPr>
        </p:nvSpPr>
        <p:spPr>
          <a:xfrm>
            <a:off x="5342285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F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9</a:t>
            </a:r>
          </a:p>
        </p:txBody>
      </p:sp>
      <p:sp>
        <p:nvSpPr>
          <p:cNvPr id="19" name="Freeform 18"/>
          <p:cNvSpPr/>
          <p:nvPr>
            <p:custDataLst>
              <p:tags r:id="rId18"/>
            </p:custDataLst>
          </p:nvPr>
        </p:nvSpPr>
        <p:spPr>
          <a:xfrm>
            <a:off x="5342285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I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13?</a:t>
            </a:r>
          </a:p>
        </p:txBody>
      </p:sp>
      <p:sp>
        <p:nvSpPr>
          <p:cNvPr id="20" name="Freeform 19"/>
          <p:cNvSpPr/>
          <p:nvPr>
            <p:custDataLst>
              <p:tags r:id="rId19"/>
            </p:custDataLst>
          </p:nvPr>
        </p:nvSpPr>
        <p:spPr>
          <a:xfrm>
            <a:off x="2434919" y="32723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6</a:t>
            </a:r>
          </a:p>
        </p:txBody>
      </p:sp>
      <p:sp>
        <p:nvSpPr>
          <p:cNvPr id="21" name="Freeform 20"/>
          <p:cNvSpPr/>
          <p:nvPr>
            <p:custDataLst>
              <p:tags r:id="rId20"/>
            </p:custDataLst>
          </p:nvPr>
        </p:nvSpPr>
        <p:spPr>
          <a:xfrm>
            <a:off x="2434919" y="374867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2</a:t>
            </a:r>
          </a:p>
        </p:txBody>
      </p:sp>
      <p:sp>
        <p:nvSpPr>
          <p:cNvPr id="22" name="Freeform 21"/>
          <p:cNvSpPr/>
          <p:nvPr>
            <p:custDataLst>
              <p:tags r:id="rId21"/>
            </p:custDataLst>
          </p:nvPr>
        </p:nvSpPr>
        <p:spPr>
          <a:xfrm>
            <a:off x="2434919" y="203795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1</a:t>
            </a:r>
          </a:p>
        </p:txBody>
      </p:sp>
      <p:sp>
        <p:nvSpPr>
          <p:cNvPr id="23" name="Freeform 22"/>
          <p:cNvSpPr/>
          <p:nvPr>
            <p:custDataLst>
              <p:tags r:id="rId22"/>
            </p:custDataLst>
          </p:nvPr>
        </p:nvSpPr>
        <p:spPr>
          <a:xfrm>
            <a:off x="4270544" y="32723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3</a:t>
            </a:r>
          </a:p>
        </p:txBody>
      </p:sp>
      <p:sp>
        <p:nvSpPr>
          <p:cNvPr id="24" name="Freeform 23"/>
          <p:cNvSpPr/>
          <p:nvPr>
            <p:custDataLst>
              <p:tags r:id="rId23"/>
            </p:custDataLst>
          </p:nvPr>
        </p:nvSpPr>
        <p:spPr>
          <a:xfrm>
            <a:off x="4270544" y="374867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5</a:t>
            </a:r>
          </a:p>
        </p:txBody>
      </p:sp>
      <p:sp>
        <p:nvSpPr>
          <p:cNvPr id="25" name="Freeform 24"/>
          <p:cNvSpPr/>
          <p:nvPr>
            <p:custDataLst>
              <p:tags r:id="rId24"/>
            </p:custDataLst>
          </p:nvPr>
        </p:nvSpPr>
        <p:spPr>
          <a:xfrm>
            <a:off x="4270544" y="203795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7</a:t>
            </a:r>
          </a:p>
        </p:txBody>
      </p:sp>
      <p:sp>
        <p:nvSpPr>
          <p:cNvPr id="26" name="Freeform 25"/>
          <p:cNvSpPr/>
          <p:nvPr>
            <p:custDataLst>
              <p:tags r:id="rId25"/>
            </p:custDataLst>
          </p:nvPr>
        </p:nvSpPr>
        <p:spPr>
          <a:xfrm>
            <a:off x="1298521" y="1227287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3</a:t>
            </a:r>
          </a:p>
        </p:txBody>
      </p:sp>
      <p:sp>
        <p:nvSpPr>
          <p:cNvPr id="27" name="Freeform 26"/>
          <p:cNvSpPr/>
          <p:nvPr>
            <p:custDataLst>
              <p:tags r:id="rId26"/>
            </p:custDataLst>
          </p:nvPr>
        </p:nvSpPr>
        <p:spPr>
          <a:xfrm>
            <a:off x="1298521" y="292331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9</a:t>
            </a:r>
          </a:p>
        </p:txBody>
      </p:sp>
      <p:sp>
        <p:nvSpPr>
          <p:cNvPr id="28" name="Freeform 27"/>
          <p:cNvSpPr/>
          <p:nvPr>
            <p:custDataLst>
              <p:tags r:id="rId27"/>
            </p:custDataLst>
          </p:nvPr>
        </p:nvSpPr>
        <p:spPr>
          <a:xfrm>
            <a:off x="5186766" y="1227287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2</a:t>
            </a:r>
          </a:p>
        </p:txBody>
      </p:sp>
      <p:sp>
        <p:nvSpPr>
          <p:cNvPr id="29" name="Freeform 28"/>
          <p:cNvSpPr/>
          <p:nvPr>
            <p:custDataLst>
              <p:tags r:id="rId28"/>
            </p:custDataLst>
          </p:nvPr>
        </p:nvSpPr>
        <p:spPr>
          <a:xfrm>
            <a:off x="5186766" y="292331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4</a:t>
            </a:r>
          </a:p>
        </p:txBody>
      </p:sp>
      <p:sp>
        <p:nvSpPr>
          <p:cNvPr id="30" name="Freeform 29"/>
          <p:cNvSpPr/>
          <p:nvPr>
            <p:custDataLst>
              <p:tags r:id="rId29"/>
            </p:custDataLst>
          </p:nvPr>
        </p:nvSpPr>
        <p:spPr>
          <a:xfrm>
            <a:off x="3238235" y="1227287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1</a:t>
            </a:r>
          </a:p>
        </p:txBody>
      </p:sp>
      <p:sp>
        <p:nvSpPr>
          <p:cNvPr id="31" name="Freeform 30"/>
          <p:cNvSpPr/>
          <p:nvPr>
            <p:custDataLst>
              <p:tags r:id="rId30"/>
            </p:custDataLst>
          </p:nvPr>
        </p:nvSpPr>
        <p:spPr>
          <a:xfrm>
            <a:off x="3238235" y="292331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4</a:t>
            </a:r>
          </a:p>
        </p:txBody>
      </p:sp>
      <p:cxnSp>
        <p:nvCxnSpPr>
          <p:cNvPr id="32" name="Straight Arrow Connector 31"/>
          <p:cNvCxnSpPr>
            <a:stCxn id="10" idx="10"/>
            <a:endCxn id="8" idx="3"/>
          </p:cNvCxnSpPr>
          <p:nvPr>
            <p:custDataLst>
              <p:tags r:id="rId31"/>
            </p:custDataLst>
          </p:nvPr>
        </p:nvCxnSpPr>
        <p:spPr>
          <a:xfrm>
            <a:off x="2076121" y="622350"/>
            <a:ext cx="1317634" cy="0"/>
          </a:xfrm>
          <a:prstGeom prst="straightConnector1">
            <a:avLst/>
          </a:prstGeom>
          <a:noFill/>
          <a:ln w="36720">
            <a:solidFill>
              <a:srgbClr val="008080"/>
            </a:solidFill>
            <a:custDash>
              <a:ds d="197000" sp="197000"/>
            </a:custDash>
          </a:ln>
        </p:spPr>
      </p:cxnSp>
      <p:cxnSp>
        <p:nvCxnSpPr>
          <p:cNvPr id="33" name="Straight Arrow Connector 32"/>
          <p:cNvCxnSpPr/>
          <p:nvPr>
            <p:custDataLst>
              <p:tags r:id="rId32"/>
            </p:custDataLst>
          </p:nvPr>
        </p:nvCxnSpPr>
        <p:spPr>
          <a:xfrm>
            <a:off x="4015834" y="622350"/>
            <a:ext cx="1326207" cy="0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34" name="Straight Arrow Connector 33"/>
          <p:cNvCxnSpPr>
            <a:stCxn id="9" idx="10"/>
            <a:endCxn id="6" idx="6"/>
          </p:cNvCxnSpPr>
          <p:nvPr>
            <p:custDataLst>
              <p:tags r:id="rId33"/>
            </p:custDataLst>
          </p:nvPr>
        </p:nvCxnSpPr>
        <p:spPr>
          <a:xfrm>
            <a:off x="2076121" y="2333070"/>
            <a:ext cx="1317634" cy="0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35" name="Straight Arrow Connector 34"/>
          <p:cNvCxnSpPr>
            <a:endCxn id="5" idx="6"/>
          </p:cNvCxnSpPr>
          <p:nvPr>
            <p:custDataLst>
              <p:tags r:id="rId34"/>
            </p:custDataLst>
          </p:nvPr>
        </p:nvCxnSpPr>
        <p:spPr>
          <a:xfrm>
            <a:off x="4015834" y="2333070"/>
            <a:ext cx="1326207" cy="0"/>
          </a:xfrm>
          <a:prstGeom prst="straightConnector1">
            <a:avLst/>
          </a:prstGeom>
          <a:noFill/>
          <a:ln w="36720">
            <a:solidFill>
              <a:srgbClr val="008080"/>
            </a:solidFill>
            <a:custDash>
              <a:ds d="197000" sp="197000"/>
            </a:custDash>
          </a:ln>
        </p:spPr>
      </p:cxnSp>
      <p:cxnSp>
        <p:nvCxnSpPr>
          <p:cNvPr id="36" name="Straight Arrow Connector 35"/>
          <p:cNvCxnSpPr>
            <a:stCxn id="7" idx="10"/>
            <a:endCxn id="4" idx="6"/>
          </p:cNvCxnSpPr>
          <p:nvPr>
            <p:custDataLst>
              <p:tags r:id="rId35"/>
            </p:custDataLst>
          </p:nvPr>
        </p:nvCxnSpPr>
        <p:spPr>
          <a:xfrm>
            <a:off x="2076121" y="4043790"/>
            <a:ext cx="1317634" cy="0"/>
          </a:xfrm>
          <a:prstGeom prst="straightConnector1">
            <a:avLst/>
          </a:prstGeom>
          <a:noFill/>
          <a:ln w="36720">
            <a:solidFill>
              <a:srgbClr val="FF0000"/>
            </a:solidFill>
            <a:custDash>
              <a:ds d="197000" sp="197000"/>
            </a:custDash>
            <a:tailEnd type="arrow"/>
          </a:ln>
        </p:spPr>
      </p:cxnSp>
      <p:cxnSp>
        <p:nvCxnSpPr>
          <p:cNvPr id="37" name="Straight Arrow Connector 36"/>
          <p:cNvCxnSpPr>
            <a:endCxn id="2" idx="6"/>
          </p:cNvCxnSpPr>
          <p:nvPr>
            <p:custDataLst>
              <p:tags r:id="rId36"/>
            </p:custDataLst>
          </p:nvPr>
        </p:nvCxnSpPr>
        <p:spPr>
          <a:xfrm>
            <a:off x="4015834" y="4043790"/>
            <a:ext cx="1326207" cy="0"/>
          </a:xfrm>
          <a:prstGeom prst="straightConnector1">
            <a:avLst/>
          </a:prstGeom>
          <a:noFill/>
          <a:ln w="36720">
            <a:solidFill>
              <a:srgbClr val="FF0000"/>
            </a:solidFill>
            <a:custDash>
              <a:ds d="197000" sp="197000"/>
            </a:custDash>
            <a:headEnd type="arrow"/>
          </a:ln>
        </p:spPr>
      </p:cxnSp>
      <p:cxnSp>
        <p:nvCxnSpPr>
          <p:cNvPr id="38" name="Straight Arrow Connector 37"/>
          <p:cNvCxnSpPr>
            <a:stCxn id="10" idx="8"/>
          </p:cNvCxnSpPr>
          <p:nvPr>
            <p:custDataLst>
              <p:tags r:id="rId37"/>
            </p:custDataLst>
          </p:nvPr>
        </p:nvCxnSpPr>
        <p:spPr>
          <a:xfrm>
            <a:off x="1765080" y="933390"/>
            <a:ext cx="0" cy="1088641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39" name="Straight Arrow Connector 38"/>
          <p:cNvCxnSpPr/>
          <p:nvPr>
            <p:custDataLst>
              <p:tags r:id="rId38"/>
            </p:custDataLst>
          </p:nvPr>
        </p:nvCxnSpPr>
        <p:spPr>
          <a:xfrm>
            <a:off x="1765080" y="2644111"/>
            <a:ext cx="0" cy="1088639"/>
          </a:xfrm>
          <a:prstGeom prst="straightConnector1">
            <a:avLst/>
          </a:prstGeom>
          <a:noFill/>
          <a:ln w="36720">
            <a:solidFill>
              <a:srgbClr val="008080"/>
            </a:solidFill>
            <a:custDash>
              <a:ds d="197000" sp="197000"/>
            </a:custDash>
          </a:ln>
        </p:spPr>
      </p:cxnSp>
      <p:cxnSp>
        <p:nvCxnSpPr>
          <p:cNvPr id="40" name="Straight Arrow Connector 39"/>
          <p:cNvCxnSpPr>
            <a:stCxn id="4" idx="4"/>
          </p:cNvCxnSpPr>
          <p:nvPr>
            <p:custDataLst>
              <p:tags r:id="rId39"/>
            </p:custDataLst>
          </p:nvPr>
        </p:nvCxnSpPr>
        <p:spPr>
          <a:xfrm flipV="1">
            <a:off x="3704795" y="2644111"/>
            <a:ext cx="0" cy="1088639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41" name="Straight Arrow Connector 40"/>
          <p:cNvCxnSpPr>
            <a:endCxn id="8" idx="8"/>
          </p:cNvCxnSpPr>
          <p:nvPr>
            <p:custDataLst>
              <p:tags r:id="rId40"/>
            </p:custDataLst>
          </p:nvPr>
        </p:nvCxnSpPr>
        <p:spPr>
          <a:xfrm flipV="1">
            <a:off x="3704795" y="933390"/>
            <a:ext cx="0" cy="1088641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42" name="Straight Arrow Connector 41"/>
          <p:cNvCxnSpPr>
            <a:stCxn id="3" idx="8"/>
          </p:cNvCxnSpPr>
          <p:nvPr>
            <p:custDataLst>
              <p:tags r:id="rId41"/>
            </p:custDataLst>
          </p:nvPr>
        </p:nvCxnSpPr>
        <p:spPr>
          <a:xfrm>
            <a:off x="5653080" y="933390"/>
            <a:ext cx="0" cy="1088641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43" name="Straight Arrow Connector 42"/>
          <p:cNvCxnSpPr>
            <a:endCxn id="2" idx="4"/>
          </p:cNvCxnSpPr>
          <p:nvPr>
            <p:custDataLst>
              <p:tags r:id="rId42"/>
            </p:custDataLst>
          </p:nvPr>
        </p:nvCxnSpPr>
        <p:spPr>
          <a:xfrm>
            <a:off x="5653080" y="2644111"/>
            <a:ext cx="0" cy="1088639"/>
          </a:xfrm>
          <a:prstGeom prst="straightConnector1">
            <a:avLst/>
          </a:prstGeom>
          <a:noFill/>
          <a:ln w="36720">
            <a:solidFill>
              <a:srgbClr val="008080"/>
            </a:solidFill>
            <a:custDash>
              <a:ds d="197000" sp="197000"/>
            </a:custDash>
          </a:ln>
        </p:spPr>
      </p:cxnSp>
      <p:sp>
        <p:nvSpPr>
          <p:cNvPr id="44" name="Straight Connector 43"/>
          <p:cNvSpPr/>
          <p:nvPr>
            <p:custDataLst>
              <p:tags r:id="rId43"/>
            </p:custDataLst>
          </p:nvPr>
        </p:nvSpPr>
        <p:spPr>
          <a:xfrm>
            <a:off x="6741720" y="311310"/>
            <a:ext cx="933120" cy="0"/>
          </a:xfrm>
          <a:prstGeom prst="line">
            <a:avLst/>
          </a:prstGeom>
          <a:noFill/>
          <a:ln w="54720">
            <a:solidFill>
              <a:srgbClr val="000000"/>
            </a:solidFill>
            <a:prstDash val="solid"/>
          </a:ln>
        </p:spPr>
        <p:txBody>
          <a:bodyPr vert="horz" wrap="none" lIns="79597" tIns="48983" rIns="79597" bIns="48983" anchor="ctr" compatLnSpc="0"/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5" name="Freeform 44"/>
          <p:cNvSpPr/>
          <p:nvPr>
            <p:custDataLst>
              <p:tags r:id="rId44"/>
            </p:custDataLst>
          </p:nvPr>
        </p:nvSpPr>
        <p:spPr>
          <a:xfrm>
            <a:off x="6897240" y="4668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G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10?</a:t>
            </a:r>
          </a:p>
        </p:txBody>
      </p:sp>
      <p:sp>
        <p:nvSpPr>
          <p:cNvPr id="46" name="Freeform 45"/>
          <p:cNvSpPr/>
          <p:nvPr>
            <p:custDataLst>
              <p:tags r:id="rId45"/>
            </p:custDataLst>
          </p:nvPr>
        </p:nvSpPr>
        <p:spPr>
          <a:xfrm>
            <a:off x="5187011" y="2923558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FF"/>
          </a:solidFill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7</a:t>
            </a:r>
          </a:p>
        </p:txBody>
      </p:sp>
      <p:sp>
        <p:nvSpPr>
          <p:cNvPr id="47" name="Freeform 46"/>
          <p:cNvSpPr/>
          <p:nvPr>
            <p:custDataLst>
              <p:tags r:id="rId46"/>
            </p:custDataLst>
          </p:nvPr>
        </p:nvSpPr>
        <p:spPr>
          <a:xfrm>
            <a:off x="5031000" y="1710990"/>
            <a:ext cx="1244160" cy="124416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noFill/>
          <a:ln w="54720">
            <a:solidFill>
              <a:srgbClr val="0000FF"/>
            </a:solidFill>
            <a:prstDash val="solid"/>
          </a:ln>
        </p:spPr>
        <p:txBody>
          <a:bodyPr vert="horz" wrap="none" lIns="79597" tIns="48983" rIns="79597" bIns="48983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8" name="Freeform 47"/>
          <p:cNvSpPr/>
          <p:nvPr>
            <p:custDataLst>
              <p:tags r:id="rId47"/>
            </p:custDataLst>
          </p:nvPr>
        </p:nvSpPr>
        <p:spPr>
          <a:xfrm>
            <a:off x="6897240" y="12444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I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13?</a:t>
            </a:r>
          </a:p>
        </p:txBody>
      </p:sp>
      <p:sp>
        <p:nvSpPr>
          <p:cNvPr id="49" name="Freeform 48"/>
          <p:cNvSpPr/>
          <p:nvPr>
            <p:custDataLst>
              <p:tags r:id="rId48"/>
            </p:custDataLst>
          </p:nvPr>
        </p:nvSpPr>
        <p:spPr>
          <a:xfrm>
            <a:off x="5187011" y="122753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FF"/>
          </a:solidFill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445201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/>
          <p:cNvSpPr/>
          <p:nvPr>
            <p:custDataLst>
              <p:tags r:id="rId1"/>
            </p:custDataLst>
          </p:nvPr>
        </p:nvSpPr>
        <p:spPr>
          <a:xfrm>
            <a:off x="5342040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I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3" name="Freeform 2"/>
          <p:cNvSpPr/>
          <p:nvPr>
            <p:custDataLst>
              <p:tags r:id="rId2"/>
            </p:custDataLst>
          </p:nvPr>
        </p:nvSpPr>
        <p:spPr>
          <a:xfrm>
            <a:off x="5342040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C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4" name="Freeform 3"/>
          <p:cNvSpPr/>
          <p:nvPr>
            <p:custDataLst>
              <p:tags r:id="rId3"/>
            </p:custDataLst>
          </p:nvPr>
        </p:nvSpPr>
        <p:spPr>
          <a:xfrm>
            <a:off x="3393755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H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5" name="Freeform 4"/>
          <p:cNvSpPr/>
          <p:nvPr>
            <p:custDataLst>
              <p:tags r:id="rId4"/>
            </p:custDataLst>
          </p:nvPr>
        </p:nvSpPr>
        <p:spPr>
          <a:xfrm>
            <a:off x="5342040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F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6" name="Freeform 5"/>
          <p:cNvSpPr/>
          <p:nvPr>
            <p:custDataLst>
              <p:tags r:id="rId5"/>
            </p:custDataLst>
          </p:nvPr>
        </p:nvSpPr>
        <p:spPr>
          <a:xfrm>
            <a:off x="3393755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E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7" name="Freeform 6"/>
          <p:cNvSpPr/>
          <p:nvPr>
            <p:custDataLst>
              <p:tags r:id="rId6"/>
            </p:custDataLst>
          </p:nvPr>
        </p:nvSpPr>
        <p:spPr>
          <a:xfrm>
            <a:off x="1454040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G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8" name="Freeform 7"/>
          <p:cNvSpPr/>
          <p:nvPr>
            <p:custDataLst>
              <p:tags r:id="rId7"/>
            </p:custDataLst>
          </p:nvPr>
        </p:nvSpPr>
        <p:spPr>
          <a:xfrm>
            <a:off x="3393755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B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9" name="Freeform 8"/>
          <p:cNvSpPr/>
          <p:nvPr>
            <p:custDataLst>
              <p:tags r:id="rId8"/>
            </p:custDataLst>
          </p:nvPr>
        </p:nvSpPr>
        <p:spPr>
          <a:xfrm>
            <a:off x="1454040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D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0" name="Freeform 9"/>
          <p:cNvSpPr/>
          <p:nvPr>
            <p:custDataLst>
              <p:tags r:id="rId9"/>
            </p:custDataLst>
          </p:nvPr>
        </p:nvSpPr>
        <p:spPr>
          <a:xfrm>
            <a:off x="1454040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A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1" name="Freeform 10"/>
          <p:cNvSpPr/>
          <p:nvPr>
            <p:custDataLst>
              <p:tags r:id="rId10"/>
            </p:custDataLst>
          </p:nvPr>
        </p:nvSpPr>
        <p:spPr>
          <a:xfrm>
            <a:off x="3393998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B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5</a:t>
            </a:r>
          </a:p>
        </p:txBody>
      </p:sp>
      <p:sp>
        <p:nvSpPr>
          <p:cNvPr id="12" name="Freeform 11"/>
          <p:cNvSpPr/>
          <p:nvPr>
            <p:custDataLst>
              <p:tags r:id="rId11"/>
            </p:custDataLst>
          </p:nvPr>
        </p:nvSpPr>
        <p:spPr>
          <a:xfrm>
            <a:off x="1454285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A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0</a:t>
            </a:r>
          </a:p>
        </p:txBody>
      </p:sp>
      <p:sp>
        <p:nvSpPr>
          <p:cNvPr id="13" name="Freeform 12"/>
          <p:cNvSpPr/>
          <p:nvPr>
            <p:custDataLst>
              <p:tags r:id="rId12"/>
            </p:custDataLst>
          </p:nvPr>
        </p:nvSpPr>
        <p:spPr>
          <a:xfrm>
            <a:off x="5342285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C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8</a:t>
            </a:r>
          </a:p>
        </p:txBody>
      </p:sp>
      <p:sp>
        <p:nvSpPr>
          <p:cNvPr id="14" name="Freeform 13"/>
          <p:cNvSpPr/>
          <p:nvPr>
            <p:custDataLst>
              <p:tags r:id="rId13"/>
            </p:custDataLst>
          </p:nvPr>
        </p:nvSpPr>
        <p:spPr>
          <a:xfrm>
            <a:off x="1454285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D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3</a:t>
            </a:r>
          </a:p>
        </p:txBody>
      </p:sp>
      <p:sp>
        <p:nvSpPr>
          <p:cNvPr id="15" name="Freeform 14"/>
          <p:cNvSpPr/>
          <p:nvPr>
            <p:custDataLst>
              <p:tags r:id="rId14"/>
            </p:custDataLst>
          </p:nvPr>
        </p:nvSpPr>
        <p:spPr>
          <a:xfrm>
            <a:off x="3393998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E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4</a:t>
            </a:r>
          </a:p>
        </p:txBody>
      </p:sp>
      <p:sp>
        <p:nvSpPr>
          <p:cNvPr id="16" name="Freeform 15"/>
          <p:cNvSpPr/>
          <p:nvPr>
            <p:custDataLst>
              <p:tags r:id="rId15"/>
            </p:custDataLst>
          </p:nvPr>
        </p:nvSpPr>
        <p:spPr>
          <a:xfrm>
            <a:off x="3393998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H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8</a:t>
            </a:r>
          </a:p>
        </p:txBody>
      </p:sp>
      <p:sp>
        <p:nvSpPr>
          <p:cNvPr id="17" name="Freeform 16"/>
          <p:cNvSpPr/>
          <p:nvPr>
            <p:custDataLst>
              <p:tags r:id="rId16"/>
            </p:custDataLst>
          </p:nvPr>
        </p:nvSpPr>
        <p:spPr>
          <a:xfrm>
            <a:off x="1454285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G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10?</a:t>
            </a:r>
          </a:p>
        </p:txBody>
      </p:sp>
      <p:sp>
        <p:nvSpPr>
          <p:cNvPr id="18" name="Freeform 17"/>
          <p:cNvSpPr/>
          <p:nvPr>
            <p:custDataLst>
              <p:tags r:id="rId17"/>
            </p:custDataLst>
          </p:nvPr>
        </p:nvSpPr>
        <p:spPr>
          <a:xfrm>
            <a:off x="5342285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F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9</a:t>
            </a:r>
          </a:p>
        </p:txBody>
      </p:sp>
      <p:sp>
        <p:nvSpPr>
          <p:cNvPr id="19" name="Freeform 18"/>
          <p:cNvSpPr/>
          <p:nvPr>
            <p:custDataLst>
              <p:tags r:id="rId18"/>
            </p:custDataLst>
          </p:nvPr>
        </p:nvSpPr>
        <p:spPr>
          <a:xfrm>
            <a:off x="5342285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I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13?</a:t>
            </a:r>
          </a:p>
        </p:txBody>
      </p:sp>
      <p:sp>
        <p:nvSpPr>
          <p:cNvPr id="20" name="Freeform 19"/>
          <p:cNvSpPr/>
          <p:nvPr>
            <p:custDataLst>
              <p:tags r:id="rId19"/>
            </p:custDataLst>
          </p:nvPr>
        </p:nvSpPr>
        <p:spPr>
          <a:xfrm>
            <a:off x="2434919" y="32723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6</a:t>
            </a:r>
          </a:p>
        </p:txBody>
      </p:sp>
      <p:sp>
        <p:nvSpPr>
          <p:cNvPr id="21" name="Freeform 20"/>
          <p:cNvSpPr/>
          <p:nvPr>
            <p:custDataLst>
              <p:tags r:id="rId20"/>
            </p:custDataLst>
          </p:nvPr>
        </p:nvSpPr>
        <p:spPr>
          <a:xfrm>
            <a:off x="2434919" y="374867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2</a:t>
            </a:r>
          </a:p>
        </p:txBody>
      </p:sp>
      <p:sp>
        <p:nvSpPr>
          <p:cNvPr id="22" name="Freeform 21"/>
          <p:cNvSpPr/>
          <p:nvPr>
            <p:custDataLst>
              <p:tags r:id="rId21"/>
            </p:custDataLst>
          </p:nvPr>
        </p:nvSpPr>
        <p:spPr>
          <a:xfrm>
            <a:off x="2434919" y="203795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1</a:t>
            </a:r>
          </a:p>
        </p:txBody>
      </p:sp>
      <p:sp>
        <p:nvSpPr>
          <p:cNvPr id="23" name="Freeform 22"/>
          <p:cNvSpPr/>
          <p:nvPr>
            <p:custDataLst>
              <p:tags r:id="rId22"/>
            </p:custDataLst>
          </p:nvPr>
        </p:nvSpPr>
        <p:spPr>
          <a:xfrm>
            <a:off x="4270544" y="32723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3</a:t>
            </a:r>
          </a:p>
        </p:txBody>
      </p:sp>
      <p:sp>
        <p:nvSpPr>
          <p:cNvPr id="24" name="Freeform 23"/>
          <p:cNvSpPr/>
          <p:nvPr>
            <p:custDataLst>
              <p:tags r:id="rId23"/>
            </p:custDataLst>
          </p:nvPr>
        </p:nvSpPr>
        <p:spPr>
          <a:xfrm>
            <a:off x="4270544" y="374867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5</a:t>
            </a:r>
          </a:p>
        </p:txBody>
      </p:sp>
      <p:sp>
        <p:nvSpPr>
          <p:cNvPr id="25" name="Freeform 24"/>
          <p:cNvSpPr/>
          <p:nvPr>
            <p:custDataLst>
              <p:tags r:id="rId24"/>
            </p:custDataLst>
          </p:nvPr>
        </p:nvSpPr>
        <p:spPr>
          <a:xfrm>
            <a:off x="4270544" y="203795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7</a:t>
            </a:r>
          </a:p>
        </p:txBody>
      </p:sp>
      <p:sp>
        <p:nvSpPr>
          <p:cNvPr id="26" name="Freeform 25"/>
          <p:cNvSpPr/>
          <p:nvPr>
            <p:custDataLst>
              <p:tags r:id="rId25"/>
            </p:custDataLst>
          </p:nvPr>
        </p:nvSpPr>
        <p:spPr>
          <a:xfrm>
            <a:off x="1298521" y="1227287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3</a:t>
            </a:r>
          </a:p>
        </p:txBody>
      </p:sp>
      <p:sp>
        <p:nvSpPr>
          <p:cNvPr id="27" name="Freeform 26"/>
          <p:cNvSpPr/>
          <p:nvPr>
            <p:custDataLst>
              <p:tags r:id="rId26"/>
            </p:custDataLst>
          </p:nvPr>
        </p:nvSpPr>
        <p:spPr>
          <a:xfrm>
            <a:off x="1298521" y="292331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9</a:t>
            </a:r>
          </a:p>
        </p:txBody>
      </p:sp>
      <p:sp>
        <p:nvSpPr>
          <p:cNvPr id="28" name="Freeform 27"/>
          <p:cNvSpPr/>
          <p:nvPr>
            <p:custDataLst>
              <p:tags r:id="rId27"/>
            </p:custDataLst>
          </p:nvPr>
        </p:nvSpPr>
        <p:spPr>
          <a:xfrm>
            <a:off x="5186766" y="1227287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2</a:t>
            </a:r>
          </a:p>
        </p:txBody>
      </p:sp>
      <p:sp>
        <p:nvSpPr>
          <p:cNvPr id="29" name="Freeform 28"/>
          <p:cNvSpPr/>
          <p:nvPr>
            <p:custDataLst>
              <p:tags r:id="rId28"/>
            </p:custDataLst>
          </p:nvPr>
        </p:nvSpPr>
        <p:spPr>
          <a:xfrm>
            <a:off x="5186766" y="292331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4</a:t>
            </a:r>
          </a:p>
        </p:txBody>
      </p:sp>
      <p:sp>
        <p:nvSpPr>
          <p:cNvPr id="30" name="Freeform 29"/>
          <p:cNvSpPr/>
          <p:nvPr>
            <p:custDataLst>
              <p:tags r:id="rId29"/>
            </p:custDataLst>
          </p:nvPr>
        </p:nvSpPr>
        <p:spPr>
          <a:xfrm>
            <a:off x="3238235" y="1227287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1</a:t>
            </a:r>
          </a:p>
        </p:txBody>
      </p:sp>
      <p:sp>
        <p:nvSpPr>
          <p:cNvPr id="31" name="Freeform 30"/>
          <p:cNvSpPr/>
          <p:nvPr>
            <p:custDataLst>
              <p:tags r:id="rId30"/>
            </p:custDataLst>
          </p:nvPr>
        </p:nvSpPr>
        <p:spPr>
          <a:xfrm>
            <a:off x="3238235" y="292331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4</a:t>
            </a:r>
          </a:p>
        </p:txBody>
      </p:sp>
      <p:cxnSp>
        <p:nvCxnSpPr>
          <p:cNvPr id="32" name="Straight Arrow Connector 31"/>
          <p:cNvCxnSpPr>
            <a:stCxn id="10" idx="10"/>
            <a:endCxn id="8" idx="3"/>
          </p:cNvCxnSpPr>
          <p:nvPr>
            <p:custDataLst>
              <p:tags r:id="rId31"/>
            </p:custDataLst>
          </p:nvPr>
        </p:nvCxnSpPr>
        <p:spPr>
          <a:xfrm>
            <a:off x="2076121" y="622350"/>
            <a:ext cx="1317634" cy="0"/>
          </a:xfrm>
          <a:prstGeom prst="straightConnector1">
            <a:avLst/>
          </a:prstGeom>
          <a:noFill/>
          <a:ln w="36720">
            <a:solidFill>
              <a:srgbClr val="008080"/>
            </a:solidFill>
            <a:custDash>
              <a:ds d="197000" sp="197000"/>
            </a:custDash>
          </a:ln>
        </p:spPr>
      </p:cxnSp>
      <p:cxnSp>
        <p:nvCxnSpPr>
          <p:cNvPr id="33" name="Straight Arrow Connector 32"/>
          <p:cNvCxnSpPr/>
          <p:nvPr>
            <p:custDataLst>
              <p:tags r:id="rId32"/>
            </p:custDataLst>
          </p:nvPr>
        </p:nvCxnSpPr>
        <p:spPr>
          <a:xfrm>
            <a:off x="4015834" y="622350"/>
            <a:ext cx="1326207" cy="0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34" name="Straight Arrow Connector 33"/>
          <p:cNvCxnSpPr>
            <a:stCxn id="9" idx="10"/>
            <a:endCxn id="6" idx="6"/>
          </p:cNvCxnSpPr>
          <p:nvPr>
            <p:custDataLst>
              <p:tags r:id="rId33"/>
            </p:custDataLst>
          </p:nvPr>
        </p:nvCxnSpPr>
        <p:spPr>
          <a:xfrm>
            <a:off x="2076121" y="2333070"/>
            <a:ext cx="1317634" cy="0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35" name="Straight Arrow Connector 34"/>
          <p:cNvCxnSpPr>
            <a:endCxn id="5" idx="6"/>
          </p:cNvCxnSpPr>
          <p:nvPr>
            <p:custDataLst>
              <p:tags r:id="rId34"/>
            </p:custDataLst>
          </p:nvPr>
        </p:nvCxnSpPr>
        <p:spPr>
          <a:xfrm>
            <a:off x="4015834" y="2333070"/>
            <a:ext cx="1326207" cy="0"/>
          </a:xfrm>
          <a:prstGeom prst="straightConnector1">
            <a:avLst/>
          </a:prstGeom>
          <a:noFill/>
          <a:ln w="36720">
            <a:solidFill>
              <a:srgbClr val="008080"/>
            </a:solidFill>
            <a:custDash>
              <a:ds d="197000" sp="197000"/>
            </a:custDash>
          </a:ln>
        </p:spPr>
      </p:cxnSp>
      <p:cxnSp>
        <p:nvCxnSpPr>
          <p:cNvPr id="36" name="Straight Arrow Connector 35"/>
          <p:cNvCxnSpPr>
            <a:stCxn id="7" idx="10"/>
            <a:endCxn id="4" idx="6"/>
          </p:cNvCxnSpPr>
          <p:nvPr>
            <p:custDataLst>
              <p:tags r:id="rId35"/>
            </p:custDataLst>
          </p:nvPr>
        </p:nvCxnSpPr>
        <p:spPr>
          <a:xfrm>
            <a:off x="2076121" y="4043790"/>
            <a:ext cx="1317634" cy="0"/>
          </a:xfrm>
          <a:prstGeom prst="straightConnector1">
            <a:avLst/>
          </a:prstGeom>
          <a:noFill/>
          <a:ln w="36720">
            <a:solidFill>
              <a:srgbClr val="FF0000"/>
            </a:solidFill>
            <a:custDash>
              <a:ds d="197000" sp="197000"/>
            </a:custDash>
            <a:tailEnd type="arrow"/>
          </a:ln>
        </p:spPr>
      </p:cxnSp>
      <p:cxnSp>
        <p:nvCxnSpPr>
          <p:cNvPr id="37" name="Straight Arrow Connector 36"/>
          <p:cNvCxnSpPr>
            <a:endCxn id="2" idx="6"/>
          </p:cNvCxnSpPr>
          <p:nvPr>
            <p:custDataLst>
              <p:tags r:id="rId36"/>
            </p:custDataLst>
          </p:nvPr>
        </p:nvCxnSpPr>
        <p:spPr>
          <a:xfrm>
            <a:off x="4015834" y="4043790"/>
            <a:ext cx="1326207" cy="0"/>
          </a:xfrm>
          <a:prstGeom prst="straightConnector1">
            <a:avLst/>
          </a:prstGeom>
          <a:noFill/>
          <a:ln w="36720">
            <a:solidFill>
              <a:srgbClr val="FF0000"/>
            </a:solidFill>
            <a:custDash>
              <a:ds d="197000" sp="197000"/>
            </a:custDash>
            <a:headEnd type="arrow"/>
          </a:ln>
        </p:spPr>
      </p:cxnSp>
      <p:cxnSp>
        <p:nvCxnSpPr>
          <p:cNvPr id="38" name="Straight Arrow Connector 37"/>
          <p:cNvCxnSpPr>
            <a:stCxn id="10" idx="8"/>
          </p:cNvCxnSpPr>
          <p:nvPr>
            <p:custDataLst>
              <p:tags r:id="rId37"/>
            </p:custDataLst>
          </p:nvPr>
        </p:nvCxnSpPr>
        <p:spPr>
          <a:xfrm>
            <a:off x="1765080" y="933390"/>
            <a:ext cx="0" cy="1088641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39" name="Straight Arrow Connector 38"/>
          <p:cNvCxnSpPr/>
          <p:nvPr>
            <p:custDataLst>
              <p:tags r:id="rId38"/>
            </p:custDataLst>
          </p:nvPr>
        </p:nvCxnSpPr>
        <p:spPr>
          <a:xfrm>
            <a:off x="1765080" y="2644111"/>
            <a:ext cx="0" cy="1088639"/>
          </a:xfrm>
          <a:prstGeom prst="straightConnector1">
            <a:avLst/>
          </a:prstGeom>
          <a:noFill/>
          <a:ln w="36720">
            <a:solidFill>
              <a:srgbClr val="008080"/>
            </a:solidFill>
            <a:custDash>
              <a:ds d="197000" sp="197000"/>
            </a:custDash>
          </a:ln>
        </p:spPr>
      </p:cxnSp>
      <p:cxnSp>
        <p:nvCxnSpPr>
          <p:cNvPr id="40" name="Straight Arrow Connector 39"/>
          <p:cNvCxnSpPr>
            <a:stCxn id="4" idx="4"/>
          </p:cNvCxnSpPr>
          <p:nvPr>
            <p:custDataLst>
              <p:tags r:id="rId39"/>
            </p:custDataLst>
          </p:nvPr>
        </p:nvCxnSpPr>
        <p:spPr>
          <a:xfrm flipV="1">
            <a:off x="3704795" y="2644111"/>
            <a:ext cx="0" cy="1088639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41" name="Straight Arrow Connector 40"/>
          <p:cNvCxnSpPr>
            <a:endCxn id="8" idx="8"/>
          </p:cNvCxnSpPr>
          <p:nvPr>
            <p:custDataLst>
              <p:tags r:id="rId40"/>
            </p:custDataLst>
          </p:nvPr>
        </p:nvCxnSpPr>
        <p:spPr>
          <a:xfrm flipV="1">
            <a:off x="3704795" y="933390"/>
            <a:ext cx="0" cy="1088641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42" name="Straight Arrow Connector 41"/>
          <p:cNvCxnSpPr>
            <a:stCxn id="3" idx="8"/>
          </p:cNvCxnSpPr>
          <p:nvPr>
            <p:custDataLst>
              <p:tags r:id="rId41"/>
            </p:custDataLst>
          </p:nvPr>
        </p:nvCxnSpPr>
        <p:spPr>
          <a:xfrm>
            <a:off x="5653080" y="933390"/>
            <a:ext cx="0" cy="1088641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43" name="Straight Arrow Connector 42"/>
          <p:cNvCxnSpPr>
            <a:endCxn id="2" idx="4"/>
          </p:cNvCxnSpPr>
          <p:nvPr>
            <p:custDataLst>
              <p:tags r:id="rId42"/>
            </p:custDataLst>
          </p:nvPr>
        </p:nvCxnSpPr>
        <p:spPr>
          <a:xfrm>
            <a:off x="5653080" y="2644111"/>
            <a:ext cx="0" cy="1088639"/>
          </a:xfrm>
          <a:prstGeom prst="straightConnector1">
            <a:avLst/>
          </a:prstGeom>
          <a:noFill/>
          <a:ln w="36720">
            <a:solidFill>
              <a:srgbClr val="008080"/>
            </a:solidFill>
            <a:custDash>
              <a:ds d="197000" sp="197000"/>
            </a:custDash>
          </a:ln>
        </p:spPr>
      </p:cxnSp>
      <p:sp>
        <p:nvSpPr>
          <p:cNvPr id="44" name="Straight Connector 43"/>
          <p:cNvSpPr/>
          <p:nvPr>
            <p:custDataLst>
              <p:tags r:id="rId43"/>
            </p:custDataLst>
          </p:nvPr>
        </p:nvSpPr>
        <p:spPr>
          <a:xfrm>
            <a:off x="6741720" y="311310"/>
            <a:ext cx="933120" cy="0"/>
          </a:xfrm>
          <a:prstGeom prst="line">
            <a:avLst/>
          </a:prstGeom>
          <a:noFill/>
          <a:ln w="54720">
            <a:solidFill>
              <a:srgbClr val="000000"/>
            </a:solidFill>
            <a:prstDash val="solid"/>
          </a:ln>
        </p:spPr>
        <p:txBody>
          <a:bodyPr vert="horz" wrap="none" lIns="79597" tIns="48983" rIns="79597" bIns="48983" anchor="ctr" compatLnSpc="0"/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5" name="Freeform 44"/>
          <p:cNvSpPr/>
          <p:nvPr>
            <p:custDataLst>
              <p:tags r:id="rId44"/>
            </p:custDataLst>
          </p:nvPr>
        </p:nvSpPr>
        <p:spPr>
          <a:xfrm>
            <a:off x="6897240" y="4668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G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10?</a:t>
            </a:r>
          </a:p>
        </p:txBody>
      </p:sp>
      <p:sp>
        <p:nvSpPr>
          <p:cNvPr id="46" name="Freeform 45"/>
          <p:cNvSpPr/>
          <p:nvPr>
            <p:custDataLst>
              <p:tags r:id="rId45"/>
            </p:custDataLst>
          </p:nvPr>
        </p:nvSpPr>
        <p:spPr>
          <a:xfrm>
            <a:off x="5187011" y="2923558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FF"/>
          </a:solidFill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7</a:t>
            </a:r>
          </a:p>
        </p:txBody>
      </p:sp>
      <p:sp>
        <p:nvSpPr>
          <p:cNvPr id="47" name="Freeform 46"/>
          <p:cNvSpPr/>
          <p:nvPr>
            <p:custDataLst>
              <p:tags r:id="rId46"/>
            </p:custDataLst>
          </p:nvPr>
        </p:nvSpPr>
        <p:spPr>
          <a:xfrm>
            <a:off x="6897240" y="12444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I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13?</a:t>
            </a:r>
          </a:p>
        </p:txBody>
      </p:sp>
      <p:sp>
        <p:nvSpPr>
          <p:cNvPr id="48" name="Freeform 47"/>
          <p:cNvSpPr/>
          <p:nvPr>
            <p:custDataLst>
              <p:tags r:id="rId47"/>
            </p:custDataLst>
          </p:nvPr>
        </p:nvSpPr>
        <p:spPr>
          <a:xfrm>
            <a:off x="5187011" y="122753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FF"/>
          </a:solidFill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130149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/>
          <p:cNvSpPr/>
          <p:nvPr>
            <p:custDataLst>
              <p:tags r:id="rId1"/>
            </p:custDataLst>
          </p:nvPr>
        </p:nvSpPr>
        <p:spPr>
          <a:xfrm>
            <a:off x="5342040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I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3" name="Freeform 2"/>
          <p:cNvSpPr/>
          <p:nvPr>
            <p:custDataLst>
              <p:tags r:id="rId2"/>
            </p:custDataLst>
          </p:nvPr>
        </p:nvSpPr>
        <p:spPr>
          <a:xfrm>
            <a:off x="5342040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C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4" name="Freeform 3"/>
          <p:cNvSpPr/>
          <p:nvPr>
            <p:custDataLst>
              <p:tags r:id="rId3"/>
            </p:custDataLst>
          </p:nvPr>
        </p:nvSpPr>
        <p:spPr>
          <a:xfrm>
            <a:off x="3393755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H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5" name="Freeform 4"/>
          <p:cNvSpPr/>
          <p:nvPr>
            <p:custDataLst>
              <p:tags r:id="rId4"/>
            </p:custDataLst>
          </p:nvPr>
        </p:nvSpPr>
        <p:spPr>
          <a:xfrm>
            <a:off x="5342040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F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6" name="Freeform 5"/>
          <p:cNvSpPr/>
          <p:nvPr>
            <p:custDataLst>
              <p:tags r:id="rId5"/>
            </p:custDataLst>
          </p:nvPr>
        </p:nvSpPr>
        <p:spPr>
          <a:xfrm>
            <a:off x="3393755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E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7" name="Freeform 6"/>
          <p:cNvSpPr/>
          <p:nvPr>
            <p:custDataLst>
              <p:tags r:id="rId6"/>
            </p:custDataLst>
          </p:nvPr>
        </p:nvSpPr>
        <p:spPr>
          <a:xfrm>
            <a:off x="1454040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G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8" name="Freeform 7"/>
          <p:cNvSpPr/>
          <p:nvPr>
            <p:custDataLst>
              <p:tags r:id="rId7"/>
            </p:custDataLst>
          </p:nvPr>
        </p:nvSpPr>
        <p:spPr>
          <a:xfrm>
            <a:off x="3393755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B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9" name="Freeform 8"/>
          <p:cNvSpPr/>
          <p:nvPr>
            <p:custDataLst>
              <p:tags r:id="rId8"/>
            </p:custDataLst>
          </p:nvPr>
        </p:nvSpPr>
        <p:spPr>
          <a:xfrm>
            <a:off x="1454040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D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0" name="Freeform 9"/>
          <p:cNvSpPr/>
          <p:nvPr>
            <p:custDataLst>
              <p:tags r:id="rId9"/>
            </p:custDataLst>
          </p:nvPr>
        </p:nvSpPr>
        <p:spPr>
          <a:xfrm>
            <a:off x="1454040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A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1" name="Freeform 10"/>
          <p:cNvSpPr/>
          <p:nvPr>
            <p:custDataLst>
              <p:tags r:id="rId10"/>
            </p:custDataLst>
          </p:nvPr>
        </p:nvSpPr>
        <p:spPr>
          <a:xfrm>
            <a:off x="3393998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B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5</a:t>
            </a:r>
          </a:p>
        </p:txBody>
      </p:sp>
      <p:sp>
        <p:nvSpPr>
          <p:cNvPr id="12" name="Freeform 11"/>
          <p:cNvSpPr/>
          <p:nvPr>
            <p:custDataLst>
              <p:tags r:id="rId11"/>
            </p:custDataLst>
          </p:nvPr>
        </p:nvSpPr>
        <p:spPr>
          <a:xfrm>
            <a:off x="1454285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A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0</a:t>
            </a:r>
          </a:p>
        </p:txBody>
      </p:sp>
      <p:sp>
        <p:nvSpPr>
          <p:cNvPr id="13" name="Freeform 12"/>
          <p:cNvSpPr/>
          <p:nvPr>
            <p:custDataLst>
              <p:tags r:id="rId12"/>
            </p:custDataLst>
          </p:nvPr>
        </p:nvSpPr>
        <p:spPr>
          <a:xfrm>
            <a:off x="5342285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C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8</a:t>
            </a:r>
          </a:p>
        </p:txBody>
      </p:sp>
      <p:sp>
        <p:nvSpPr>
          <p:cNvPr id="14" name="Freeform 13"/>
          <p:cNvSpPr/>
          <p:nvPr>
            <p:custDataLst>
              <p:tags r:id="rId13"/>
            </p:custDataLst>
          </p:nvPr>
        </p:nvSpPr>
        <p:spPr>
          <a:xfrm>
            <a:off x="1454285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D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3</a:t>
            </a:r>
          </a:p>
        </p:txBody>
      </p:sp>
      <p:sp>
        <p:nvSpPr>
          <p:cNvPr id="15" name="Freeform 14"/>
          <p:cNvSpPr/>
          <p:nvPr>
            <p:custDataLst>
              <p:tags r:id="rId14"/>
            </p:custDataLst>
          </p:nvPr>
        </p:nvSpPr>
        <p:spPr>
          <a:xfrm>
            <a:off x="3393998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E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4</a:t>
            </a:r>
          </a:p>
        </p:txBody>
      </p:sp>
      <p:sp>
        <p:nvSpPr>
          <p:cNvPr id="16" name="Freeform 15"/>
          <p:cNvSpPr/>
          <p:nvPr>
            <p:custDataLst>
              <p:tags r:id="rId15"/>
            </p:custDataLst>
          </p:nvPr>
        </p:nvSpPr>
        <p:spPr>
          <a:xfrm>
            <a:off x="3393998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H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8</a:t>
            </a:r>
          </a:p>
        </p:txBody>
      </p:sp>
      <p:sp>
        <p:nvSpPr>
          <p:cNvPr id="17" name="Freeform 16"/>
          <p:cNvSpPr/>
          <p:nvPr>
            <p:custDataLst>
              <p:tags r:id="rId16"/>
            </p:custDataLst>
          </p:nvPr>
        </p:nvSpPr>
        <p:spPr>
          <a:xfrm>
            <a:off x="1454285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G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10?</a:t>
            </a:r>
          </a:p>
        </p:txBody>
      </p:sp>
      <p:sp>
        <p:nvSpPr>
          <p:cNvPr id="18" name="Freeform 17"/>
          <p:cNvSpPr/>
          <p:nvPr>
            <p:custDataLst>
              <p:tags r:id="rId17"/>
            </p:custDataLst>
          </p:nvPr>
        </p:nvSpPr>
        <p:spPr>
          <a:xfrm>
            <a:off x="5342285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F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9</a:t>
            </a:r>
          </a:p>
        </p:txBody>
      </p:sp>
      <p:sp>
        <p:nvSpPr>
          <p:cNvPr id="19" name="Freeform 18"/>
          <p:cNvSpPr/>
          <p:nvPr>
            <p:custDataLst>
              <p:tags r:id="rId18"/>
            </p:custDataLst>
          </p:nvPr>
        </p:nvSpPr>
        <p:spPr>
          <a:xfrm>
            <a:off x="5342285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I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13?</a:t>
            </a:r>
          </a:p>
        </p:txBody>
      </p:sp>
      <p:sp>
        <p:nvSpPr>
          <p:cNvPr id="20" name="Freeform 19"/>
          <p:cNvSpPr/>
          <p:nvPr>
            <p:custDataLst>
              <p:tags r:id="rId19"/>
            </p:custDataLst>
          </p:nvPr>
        </p:nvSpPr>
        <p:spPr>
          <a:xfrm>
            <a:off x="2434919" y="32723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6</a:t>
            </a:r>
          </a:p>
        </p:txBody>
      </p:sp>
      <p:sp>
        <p:nvSpPr>
          <p:cNvPr id="21" name="Freeform 20"/>
          <p:cNvSpPr/>
          <p:nvPr>
            <p:custDataLst>
              <p:tags r:id="rId20"/>
            </p:custDataLst>
          </p:nvPr>
        </p:nvSpPr>
        <p:spPr>
          <a:xfrm>
            <a:off x="2434919" y="374867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2</a:t>
            </a:r>
          </a:p>
        </p:txBody>
      </p:sp>
      <p:sp>
        <p:nvSpPr>
          <p:cNvPr id="22" name="Freeform 21"/>
          <p:cNvSpPr/>
          <p:nvPr>
            <p:custDataLst>
              <p:tags r:id="rId21"/>
            </p:custDataLst>
          </p:nvPr>
        </p:nvSpPr>
        <p:spPr>
          <a:xfrm>
            <a:off x="2434919" y="203795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1</a:t>
            </a:r>
          </a:p>
        </p:txBody>
      </p:sp>
      <p:sp>
        <p:nvSpPr>
          <p:cNvPr id="23" name="Freeform 22"/>
          <p:cNvSpPr/>
          <p:nvPr>
            <p:custDataLst>
              <p:tags r:id="rId22"/>
            </p:custDataLst>
          </p:nvPr>
        </p:nvSpPr>
        <p:spPr>
          <a:xfrm>
            <a:off x="4270544" y="32723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3</a:t>
            </a:r>
          </a:p>
        </p:txBody>
      </p:sp>
      <p:sp>
        <p:nvSpPr>
          <p:cNvPr id="24" name="Freeform 23"/>
          <p:cNvSpPr/>
          <p:nvPr>
            <p:custDataLst>
              <p:tags r:id="rId23"/>
            </p:custDataLst>
          </p:nvPr>
        </p:nvSpPr>
        <p:spPr>
          <a:xfrm>
            <a:off x="4270544" y="374867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5</a:t>
            </a:r>
          </a:p>
        </p:txBody>
      </p:sp>
      <p:sp>
        <p:nvSpPr>
          <p:cNvPr id="25" name="Freeform 24"/>
          <p:cNvSpPr/>
          <p:nvPr>
            <p:custDataLst>
              <p:tags r:id="rId24"/>
            </p:custDataLst>
          </p:nvPr>
        </p:nvSpPr>
        <p:spPr>
          <a:xfrm>
            <a:off x="4270544" y="203795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7</a:t>
            </a:r>
          </a:p>
        </p:txBody>
      </p:sp>
      <p:sp>
        <p:nvSpPr>
          <p:cNvPr id="26" name="Freeform 25"/>
          <p:cNvSpPr/>
          <p:nvPr>
            <p:custDataLst>
              <p:tags r:id="rId25"/>
            </p:custDataLst>
          </p:nvPr>
        </p:nvSpPr>
        <p:spPr>
          <a:xfrm>
            <a:off x="1298521" y="1227287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3</a:t>
            </a:r>
          </a:p>
        </p:txBody>
      </p:sp>
      <p:sp>
        <p:nvSpPr>
          <p:cNvPr id="27" name="Freeform 26"/>
          <p:cNvSpPr/>
          <p:nvPr>
            <p:custDataLst>
              <p:tags r:id="rId26"/>
            </p:custDataLst>
          </p:nvPr>
        </p:nvSpPr>
        <p:spPr>
          <a:xfrm>
            <a:off x="1298521" y="292331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9</a:t>
            </a:r>
          </a:p>
        </p:txBody>
      </p:sp>
      <p:sp>
        <p:nvSpPr>
          <p:cNvPr id="28" name="Freeform 27"/>
          <p:cNvSpPr/>
          <p:nvPr>
            <p:custDataLst>
              <p:tags r:id="rId27"/>
            </p:custDataLst>
          </p:nvPr>
        </p:nvSpPr>
        <p:spPr>
          <a:xfrm>
            <a:off x="5186766" y="1227287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2</a:t>
            </a:r>
          </a:p>
        </p:txBody>
      </p:sp>
      <p:sp>
        <p:nvSpPr>
          <p:cNvPr id="29" name="Freeform 28"/>
          <p:cNvSpPr/>
          <p:nvPr>
            <p:custDataLst>
              <p:tags r:id="rId28"/>
            </p:custDataLst>
          </p:nvPr>
        </p:nvSpPr>
        <p:spPr>
          <a:xfrm>
            <a:off x="5186766" y="292331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4</a:t>
            </a:r>
          </a:p>
        </p:txBody>
      </p:sp>
      <p:sp>
        <p:nvSpPr>
          <p:cNvPr id="30" name="Freeform 29"/>
          <p:cNvSpPr/>
          <p:nvPr>
            <p:custDataLst>
              <p:tags r:id="rId29"/>
            </p:custDataLst>
          </p:nvPr>
        </p:nvSpPr>
        <p:spPr>
          <a:xfrm>
            <a:off x="3238235" y="1227287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1</a:t>
            </a:r>
          </a:p>
        </p:txBody>
      </p:sp>
      <p:sp>
        <p:nvSpPr>
          <p:cNvPr id="31" name="Freeform 30"/>
          <p:cNvSpPr/>
          <p:nvPr>
            <p:custDataLst>
              <p:tags r:id="rId30"/>
            </p:custDataLst>
          </p:nvPr>
        </p:nvSpPr>
        <p:spPr>
          <a:xfrm>
            <a:off x="3238235" y="292331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4</a:t>
            </a:r>
          </a:p>
        </p:txBody>
      </p:sp>
      <p:cxnSp>
        <p:nvCxnSpPr>
          <p:cNvPr id="32" name="Straight Arrow Connector 31"/>
          <p:cNvCxnSpPr>
            <a:stCxn id="10" idx="10"/>
            <a:endCxn id="8" idx="3"/>
          </p:cNvCxnSpPr>
          <p:nvPr>
            <p:custDataLst>
              <p:tags r:id="rId31"/>
            </p:custDataLst>
          </p:nvPr>
        </p:nvCxnSpPr>
        <p:spPr>
          <a:xfrm>
            <a:off x="2076121" y="622350"/>
            <a:ext cx="1317634" cy="0"/>
          </a:xfrm>
          <a:prstGeom prst="straightConnector1">
            <a:avLst/>
          </a:prstGeom>
          <a:noFill/>
          <a:ln w="36720">
            <a:solidFill>
              <a:srgbClr val="008080"/>
            </a:solidFill>
            <a:custDash>
              <a:ds d="197000" sp="197000"/>
            </a:custDash>
          </a:ln>
        </p:spPr>
      </p:cxnSp>
      <p:cxnSp>
        <p:nvCxnSpPr>
          <p:cNvPr id="33" name="Straight Arrow Connector 32"/>
          <p:cNvCxnSpPr/>
          <p:nvPr>
            <p:custDataLst>
              <p:tags r:id="rId32"/>
            </p:custDataLst>
          </p:nvPr>
        </p:nvCxnSpPr>
        <p:spPr>
          <a:xfrm>
            <a:off x="4015834" y="622350"/>
            <a:ext cx="1326207" cy="0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34" name="Straight Arrow Connector 33"/>
          <p:cNvCxnSpPr>
            <a:stCxn id="9" idx="10"/>
            <a:endCxn id="6" idx="6"/>
          </p:cNvCxnSpPr>
          <p:nvPr>
            <p:custDataLst>
              <p:tags r:id="rId33"/>
            </p:custDataLst>
          </p:nvPr>
        </p:nvCxnSpPr>
        <p:spPr>
          <a:xfrm>
            <a:off x="2076121" y="2333070"/>
            <a:ext cx="1317634" cy="0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35" name="Straight Arrow Connector 34"/>
          <p:cNvCxnSpPr>
            <a:endCxn id="5" idx="6"/>
          </p:cNvCxnSpPr>
          <p:nvPr>
            <p:custDataLst>
              <p:tags r:id="rId34"/>
            </p:custDataLst>
          </p:nvPr>
        </p:nvCxnSpPr>
        <p:spPr>
          <a:xfrm>
            <a:off x="4015834" y="2333070"/>
            <a:ext cx="1326207" cy="0"/>
          </a:xfrm>
          <a:prstGeom prst="straightConnector1">
            <a:avLst/>
          </a:prstGeom>
          <a:noFill/>
          <a:ln w="36720">
            <a:solidFill>
              <a:srgbClr val="008080"/>
            </a:solidFill>
            <a:custDash>
              <a:ds d="197000" sp="197000"/>
            </a:custDash>
          </a:ln>
        </p:spPr>
      </p:cxnSp>
      <p:cxnSp>
        <p:nvCxnSpPr>
          <p:cNvPr id="36" name="Straight Arrow Connector 35"/>
          <p:cNvCxnSpPr>
            <a:stCxn id="7" idx="10"/>
            <a:endCxn id="4" idx="6"/>
          </p:cNvCxnSpPr>
          <p:nvPr>
            <p:custDataLst>
              <p:tags r:id="rId35"/>
            </p:custDataLst>
          </p:nvPr>
        </p:nvCxnSpPr>
        <p:spPr>
          <a:xfrm>
            <a:off x="2076121" y="4043790"/>
            <a:ext cx="1317634" cy="0"/>
          </a:xfrm>
          <a:prstGeom prst="straightConnector1">
            <a:avLst/>
          </a:prstGeom>
          <a:noFill/>
          <a:ln w="36720">
            <a:solidFill>
              <a:srgbClr val="FF0000"/>
            </a:solidFill>
            <a:custDash>
              <a:ds d="197000" sp="197000"/>
            </a:custDash>
            <a:tailEnd type="arrow"/>
          </a:ln>
        </p:spPr>
      </p:cxnSp>
      <p:cxnSp>
        <p:nvCxnSpPr>
          <p:cNvPr id="37" name="Straight Arrow Connector 36"/>
          <p:cNvCxnSpPr>
            <a:endCxn id="2" idx="6"/>
          </p:cNvCxnSpPr>
          <p:nvPr>
            <p:custDataLst>
              <p:tags r:id="rId36"/>
            </p:custDataLst>
          </p:nvPr>
        </p:nvCxnSpPr>
        <p:spPr>
          <a:xfrm>
            <a:off x="4015834" y="4043790"/>
            <a:ext cx="1326207" cy="0"/>
          </a:xfrm>
          <a:prstGeom prst="straightConnector1">
            <a:avLst/>
          </a:prstGeom>
          <a:noFill/>
          <a:ln w="36720">
            <a:solidFill>
              <a:srgbClr val="FF0000"/>
            </a:solidFill>
            <a:custDash>
              <a:ds d="197000" sp="197000"/>
            </a:custDash>
            <a:headEnd type="arrow"/>
          </a:ln>
        </p:spPr>
      </p:cxnSp>
      <p:cxnSp>
        <p:nvCxnSpPr>
          <p:cNvPr id="38" name="Straight Arrow Connector 37"/>
          <p:cNvCxnSpPr>
            <a:stCxn id="10" idx="8"/>
          </p:cNvCxnSpPr>
          <p:nvPr>
            <p:custDataLst>
              <p:tags r:id="rId37"/>
            </p:custDataLst>
          </p:nvPr>
        </p:nvCxnSpPr>
        <p:spPr>
          <a:xfrm>
            <a:off x="1765080" y="933390"/>
            <a:ext cx="0" cy="1088641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39" name="Straight Arrow Connector 38"/>
          <p:cNvCxnSpPr/>
          <p:nvPr>
            <p:custDataLst>
              <p:tags r:id="rId38"/>
            </p:custDataLst>
          </p:nvPr>
        </p:nvCxnSpPr>
        <p:spPr>
          <a:xfrm>
            <a:off x="1765080" y="2644111"/>
            <a:ext cx="0" cy="1088639"/>
          </a:xfrm>
          <a:prstGeom prst="straightConnector1">
            <a:avLst/>
          </a:prstGeom>
          <a:noFill/>
          <a:ln w="36720">
            <a:solidFill>
              <a:srgbClr val="008080"/>
            </a:solidFill>
            <a:custDash>
              <a:ds d="197000" sp="197000"/>
            </a:custDash>
          </a:ln>
        </p:spPr>
      </p:cxnSp>
      <p:cxnSp>
        <p:nvCxnSpPr>
          <p:cNvPr id="40" name="Straight Arrow Connector 39"/>
          <p:cNvCxnSpPr>
            <a:stCxn id="4" idx="4"/>
          </p:cNvCxnSpPr>
          <p:nvPr>
            <p:custDataLst>
              <p:tags r:id="rId39"/>
            </p:custDataLst>
          </p:nvPr>
        </p:nvCxnSpPr>
        <p:spPr>
          <a:xfrm flipV="1">
            <a:off x="3704795" y="2644111"/>
            <a:ext cx="0" cy="1088639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41" name="Straight Arrow Connector 40"/>
          <p:cNvCxnSpPr>
            <a:endCxn id="8" idx="8"/>
          </p:cNvCxnSpPr>
          <p:nvPr>
            <p:custDataLst>
              <p:tags r:id="rId40"/>
            </p:custDataLst>
          </p:nvPr>
        </p:nvCxnSpPr>
        <p:spPr>
          <a:xfrm flipV="1">
            <a:off x="3704795" y="933390"/>
            <a:ext cx="0" cy="1088641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42" name="Straight Arrow Connector 41"/>
          <p:cNvCxnSpPr>
            <a:stCxn id="3" idx="8"/>
          </p:cNvCxnSpPr>
          <p:nvPr>
            <p:custDataLst>
              <p:tags r:id="rId41"/>
            </p:custDataLst>
          </p:nvPr>
        </p:nvCxnSpPr>
        <p:spPr>
          <a:xfrm>
            <a:off x="5653080" y="933390"/>
            <a:ext cx="0" cy="1088641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43" name="Straight Arrow Connector 42"/>
          <p:cNvCxnSpPr>
            <a:endCxn id="2" idx="4"/>
          </p:cNvCxnSpPr>
          <p:nvPr>
            <p:custDataLst>
              <p:tags r:id="rId42"/>
            </p:custDataLst>
          </p:nvPr>
        </p:nvCxnSpPr>
        <p:spPr>
          <a:xfrm>
            <a:off x="5653080" y="2644111"/>
            <a:ext cx="0" cy="1088639"/>
          </a:xfrm>
          <a:prstGeom prst="straightConnector1">
            <a:avLst/>
          </a:prstGeom>
          <a:noFill/>
          <a:ln w="36720">
            <a:solidFill>
              <a:srgbClr val="008080"/>
            </a:solidFill>
            <a:custDash>
              <a:ds d="197000" sp="197000"/>
            </a:custDash>
          </a:ln>
        </p:spPr>
      </p:cxnSp>
      <p:sp>
        <p:nvSpPr>
          <p:cNvPr id="44" name="Straight Connector 43"/>
          <p:cNvSpPr/>
          <p:nvPr>
            <p:custDataLst>
              <p:tags r:id="rId43"/>
            </p:custDataLst>
          </p:nvPr>
        </p:nvSpPr>
        <p:spPr>
          <a:xfrm>
            <a:off x="6741720" y="311310"/>
            <a:ext cx="933120" cy="0"/>
          </a:xfrm>
          <a:prstGeom prst="line">
            <a:avLst/>
          </a:prstGeom>
          <a:noFill/>
          <a:ln w="54720">
            <a:solidFill>
              <a:srgbClr val="000000"/>
            </a:solidFill>
            <a:prstDash val="solid"/>
          </a:ln>
        </p:spPr>
        <p:txBody>
          <a:bodyPr vert="horz" wrap="none" lIns="79597" tIns="48983" rIns="79597" bIns="48983" anchor="ctr" compatLnSpc="0"/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5" name="Freeform 44"/>
          <p:cNvSpPr/>
          <p:nvPr>
            <p:custDataLst>
              <p:tags r:id="rId44"/>
            </p:custDataLst>
          </p:nvPr>
        </p:nvSpPr>
        <p:spPr>
          <a:xfrm>
            <a:off x="6897240" y="4668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G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10?</a:t>
            </a:r>
          </a:p>
        </p:txBody>
      </p:sp>
      <p:sp>
        <p:nvSpPr>
          <p:cNvPr id="46" name="Freeform 45"/>
          <p:cNvSpPr/>
          <p:nvPr>
            <p:custDataLst>
              <p:tags r:id="rId45"/>
            </p:custDataLst>
          </p:nvPr>
        </p:nvSpPr>
        <p:spPr>
          <a:xfrm>
            <a:off x="5187011" y="2923558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FF"/>
          </a:solidFill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7</a:t>
            </a:r>
          </a:p>
        </p:txBody>
      </p:sp>
      <p:sp>
        <p:nvSpPr>
          <p:cNvPr id="47" name="Freeform 46"/>
          <p:cNvSpPr/>
          <p:nvPr>
            <p:custDataLst>
              <p:tags r:id="rId46"/>
            </p:custDataLst>
          </p:nvPr>
        </p:nvSpPr>
        <p:spPr>
          <a:xfrm>
            <a:off x="6897240" y="12444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I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13?</a:t>
            </a:r>
          </a:p>
        </p:txBody>
      </p:sp>
      <p:sp>
        <p:nvSpPr>
          <p:cNvPr id="48" name="Freeform 47"/>
          <p:cNvSpPr/>
          <p:nvPr>
            <p:custDataLst>
              <p:tags r:id="rId47"/>
            </p:custDataLst>
          </p:nvPr>
        </p:nvSpPr>
        <p:spPr>
          <a:xfrm>
            <a:off x="1143000" y="3421710"/>
            <a:ext cx="1244160" cy="124416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noFill/>
          <a:ln w="54720">
            <a:solidFill>
              <a:srgbClr val="0000FF"/>
            </a:solidFill>
            <a:prstDash val="solid"/>
          </a:ln>
        </p:spPr>
        <p:txBody>
          <a:bodyPr vert="horz" wrap="none" lIns="79597" tIns="48983" rIns="79597" bIns="48983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9" name="Freeform 48"/>
          <p:cNvSpPr/>
          <p:nvPr>
            <p:custDataLst>
              <p:tags r:id="rId48"/>
            </p:custDataLst>
          </p:nvPr>
        </p:nvSpPr>
        <p:spPr>
          <a:xfrm>
            <a:off x="5187011" y="122753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FF"/>
          </a:solidFill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850197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/>
          <p:cNvSpPr/>
          <p:nvPr>
            <p:custDataLst>
              <p:tags r:id="rId1"/>
            </p:custDataLst>
          </p:nvPr>
        </p:nvSpPr>
        <p:spPr>
          <a:xfrm>
            <a:off x="5342040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I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3" name="Freeform 2"/>
          <p:cNvSpPr/>
          <p:nvPr>
            <p:custDataLst>
              <p:tags r:id="rId2"/>
            </p:custDataLst>
          </p:nvPr>
        </p:nvSpPr>
        <p:spPr>
          <a:xfrm>
            <a:off x="5342040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C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4" name="Freeform 3"/>
          <p:cNvSpPr/>
          <p:nvPr>
            <p:custDataLst>
              <p:tags r:id="rId3"/>
            </p:custDataLst>
          </p:nvPr>
        </p:nvSpPr>
        <p:spPr>
          <a:xfrm>
            <a:off x="3393755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H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5" name="Freeform 4"/>
          <p:cNvSpPr/>
          <p:nvPr>
            <p:custDataLst>
              <p:tags r:id="rId4"/>
            </p:custDataLst>
          </p:nvPr>
        </p:nvSpPr>
        <p:spPr>
          <a:xfrm>
            <a:off x="5342040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F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6" name="Freeform 5"/>
          <p:cNvSpPr/>
          <p:nvPr>
            <p:custDataLst>
              <p:tags r:id="rId5"/>
            </p:custDataLst>
          </p:nvPr>
        </p:nvSpPr>
        <p:spPr>
          <a:xfrm>
            <a:off x="3393755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E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7" name="Freeform 6"/>
          <p:cNvSpPr/>
          <p:nvPr>
            <p:custDataLst>
              <p:tags r:id="rId6"/>
            </p:custDataLst>
          </p:nvPr>
        </p:nvSpPr>
        <p:spPr>
          <a:xfrm>
            <a:off x="1454040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G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8" name="Freeform 7"/>
          <p:cNvSpPr/>
          <p:nvPr>
            <p:custDataLst>
              <p:tags r:id="rId7"/>
            </p:custDataLst>
          </p:nvPr>
        </p:nvSpPr>
        <p:spPr>
          <a:xfrm>
            <a:off x="3393755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B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9" name="Freeform 8"/>
          <p:cNvSpPr/>
          <p:nvPr>
            <p:custDataLst>
              <p:tags r:id="rId8"/>
            </p:custDataLst>
          </p:nvPr>
        </p:nvSpPr>
        <p:spPr>
          <a:xfrm>
            <a:off x="1454040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D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0" name="Freeform 9"/>
          <p:cNvSpPr/>
          <p:nvPr>
            <p:custDataLst>
              <p:tags r:id="rId9"/>
            </p:custDataLst>
          </p:nvPr>
        </p:nvSpPr>
        <p:spPr>
          <a:xfrm>
            <a:off x="1454040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A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1" name="Freeform 10"/>
          <p:cNvSpPr/>
          <p:nvPr>
            <p:custDataLst>
              <p:tags r:id="rId10"/>
            </p:custDataLst>
          </p:nvPr>
        </p:nvSpPr>
        <p:spPr>
          <a:xfrm>
            <a:off x="3393998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B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5</a:t>
            </a:r>
          </a:p>
        </p:txBody>
      </p:sp>
      <p:sp>
        <p:nvSpPr>
          <p:cNvPr id="12" name="Freeform 11"/>
          <p:cNvSpPr/>
          <p:nvPr>
            <p:custDataLst>
              <p:tags r:id="rId11"/>
            </p:custDataLst>
          </p:nvPr>
        </p:nvSpPr>
        <p:spPr>
          <a:xfrm>
            <a:off x="1454285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A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0</a:t>
            </a:r>
          </a:p>
        </p:txBody>
      </p:sp>
      <p:sp>
        <p:nvSpPr>
          <p:cNvPr id="13" name="Freeform 12"/>
          <p:cNvSpPr/>
          <p:nvPr>
            <p:custDataLst>
              <p:tags r:id="rId12"/>
            </p:custDataLst>
          </p:nvPr>
        </p:nvSpPr>
        <p:spPr>
          <a:xfrm>
            <a:off x="5342285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C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8</a:t>
            </a:r>
          </a:p>
        </p:txBody>
      </p:sp>
      <p:sp>
        <p:nvSpPr>
          <p:cNvPr id="14" name="Freeform 13"/>
          <p:cNvSpPr/>
          <p:nvPr>
            <p:custDataLst>
              <p:tags r:id="rId13"/>
            </p:custDataLst>
          </p:nvPr>
        </p:nvSpPr>
        <p:spPr>
          <a:xfrm>
            <a:off x="1454285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D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3</a:t>
            </a:r>
          </a:p>
        </p:txBody>
      </p:sp>
      <p:sp>
        <p:nvSpPr>
          <p:cNvPr id="15" name="Freeform 14"/>
          <p:cNvSpPr/>
          <p:nvPr>
            <p:custDataLst>
              <p:tags r:id="rId14"/>
            </p:custDataLst>
          </p:nvPr>
        </p:nvSpPr>
        <p:spPr>
          <a:xfrm>
            <a:off x="3393998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E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4</a:t>
            </a:r>
          </a:p>
        </p:txBody>
      </p:sp>
      <p:sp>
        <p:nvSpPr>
          <p:cNvPr id="16" name="Freeform 15"/>
          <p:cNvSpPr/>
          <p:nvPr>
            <p:custDataLst>
              <p:tags r:id="rId15"/>
            </p:custDataLst>
          </p:nvPr>
        </p:nvSpPr>
        <p:spPr>
          <a:xfrm>
            <a:off x="3393998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H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8</a:t>
            </a:r>
          </a:p>
        </p:txBody>
      </p:sp>
      <p:sp>
        <p:nvSpPr>
          <p:cNvPr id="17" name="Freeform 16"/>
          <p:cNvSpPr/>
          <p:nvPr>
            <p:custDataLst>
              <p:tags r:id="rId16"/>
            </p:custDataLst>
          </p:nvPr>
        </p:nvSpPr>
        <p:spPr>
          <a:xfrm>
            <a:off x="1454285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G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10?</a:t>
            </a:r>
          </a:p>
        </p:txBody>
      </p:sp>
      <p:sp>
        <p:nvSpPr>
          <p:cNvPr id="18" name="Freeform 17"/>
          <p:cNvSpPr/>
          <p:nvPr>
            <p:custDataLst>
              <p:tags r:id="rId17"/>
            </p:custDataLst>
          </p:nvPr>
        </p:nvSpPr>
        <p:spPr>
          <a:xfrm>
            <a:off x="5342285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F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9</a:t>
            </a:r>
          </a:p>
        </p:txBody>
      </p:sp>
      <p:sp>
        <p:nvSpPr>
          <p:cNvPr id="19" name="Freeform 18"/>
          <p:cNvSpPr/>
          <p:nvPr>
            <p:custDataLst>
              <p:tags r:id="rId18"/>
            </p:custDataLst>
          </p:nvPr>
        </p:nvSpPr>
        <p:spPr>
          <a:xfrm>
            <a:off x="5342285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I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13?</a:t>
            </a:r>
          </a:p>
        </p:txBody>
      </p:sp>
      <p:sp>
        <p:nvSpPr>
          <p:cNvPr id="20" name="Freeform 19"/>
          <p:cNvSpPr/>
          <p:nvPr>
            <p:custDataLst>
              <p:tags r:id="rId19"/>
            </p:custDataLst>
          </p:nvPr>
        </p:nvSpPr>
        <p:spPr>
          <a:xfrm>
            <a:off x="2434919" y="32723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6</a:t>
            </a:r>
          </a:p>
        </p:txBody>
      </p:sp>
      <p:sp>
        <p:nvSpPr>
          <p:cNvPr id="21" name="Freeform 20"/>
          <p:cNvSpPr/>
          <p:nvPr>
            <p:custDataLst>
              <p:tags r:id="rId20"/>
            </p:custDataLst>
          </p:nvPr>
        </p:nvSpPr>
        <p:spPr>
          <a:xfrm>
            <a:off x="2434919" y="374867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2</a:t>
            </a:r>
          </a:p>
        </p:txBody>
      </p:sp>
      <p:sp>
        <p:nvSpPr>
          <p:cNvPr id="22" name="Freeform 21"/>
          <p:cNvSpPr/>
          <p:nvPr>
            <p:custDataLst>
              <p:tags r:id="rId21"/>
            </p:custDataLst>
          </p:nvPr>
        </p:nvSpPr>
        <p:spPr>
          <a:xfrm>
            <a:off x="2434919" y="203795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1</a:t>
            </a:r>
          </a:p>
        </p:txBody>
      </p:sp>
      <p:sp>
        <p:nvSpPr>
          <p:cNvPr id="23" name="Freeform 22"/>
          <p:cNvSpPr/>
          <p:nvPr>
            <p:custDataLst>
              <p:tags r:id="rId22"/>
            </p:custDataLst>
          </p:nvPr>
        </p:nvSpPr>
        <p:spPr>
          <a:xfrm>
            <a:off x="4270544" y="32723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3</a:t>
            </a:r>
          </a:p>
        </p:txBody>
      </p:sp>
      <p:sp>
        <p:nvSpPr>
          <p:cNvPr id="24" name="Freeform 23"/>
          <p:cNvSpPr/>
          <p:nvPr>
            <p:custDataLst>
              <p:tags r:id="rId23"/>
            </p:custDataLst>
          </p:nvPr>
        </p:nvSpPr>
        <p:spPr>
          <a:xfrm>
            <a:off x="4270544" y="374867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5</a:t>
            </a:r>
          </a:p>
        </p:txBody>
      </p:sp>
      <p:sp>
        <p:nvSpPr>
          <p:cNvPr id="25" name="Freeform 24"/>
          <p:cNvSpPr/>
          <p:nvPr>
            <p:custDataLst>
              <p:tags r:id="rId24"/>
            </p:custDataLst>
          </p:nvPr>
        </p:nvSpPr>
        <p:spPr>
          <a:xfrm>
            <a:off x="4270544" y="203795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7</a:t>
            </a:r>
          </a:p>
        </p:txBody>
      </p:sp>
      <p:sp>
        <p:nvSpPr>
          <p:cNvPr id="26" name="Freeform 25"/>
          <p:cNvSpPr/>
          <p:nvPr>
            <p:custDataLst>
              <p:tags r:id="rId25"/>
            </p:custDataLst>
          </p:nvPr>
        </p:nvSpPr>
        <p:spPr>
          <a:xfrm>
            <a:off x="1298521" y="1227287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3</a:t>
            </a:r>
          </a:p>
        </p:txBody>
      </p:sp>
      <p:sp>
        <p:nvSpPr>
          <p:cNvPr id="27" name="Freeform 26"/>
          <p:cNvSpPr/>
          <p:nvPr>
            <p:custDataLst>
              <p:tags r:id="rId26"/>
            </p:custDataLst>
          </p:nvPr>
        </p:nvSpPr>
        <p:spPr>
          <a:xfrm>
            <a:off x="1298521" y="292331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9</a:t>
            </a:r>
          </a:p>
        </p:txBody>
      </p:sp>
      <p:sp>
        <p:nvSpPr>
          <p:cNvPr id="28" name="Freeform 27"/>
          <p:cNvSpPr/>
          <p:nvPr>
            <p:custDataLst>
              <p:tags r:id="rId27"/>
            </p:custDataLst>
          </p:nvPr>
        </p:nvSpPr>
        <p:spPr>
          <a:xfrm>
            <a:off x="5186766" y="1227287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2</a:t>
            </a:r>
          </a:p>
        </p:txBody>
      </p:sp>
      <p:sp>
        <p:nvSpPr>
          <p:cNvPr id="29" name="Freeform 28"/>
          <p:cNvSpPr/>
          <p:nvPr>
            <p:custDataLst>
              <p:tags r:id="rId28"/>
            </p:custDataLst>
          </p:nvPr>
        </p:nvSpPr>
        <p:spPr>
          <a:xfrm>
            <a:off x="5186766" y="292331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4</a:t>
            </a:r>
          </a:p>
        </p:txBody>
      </p:sp>
      <p:sp>
        <p:nvSpPr>
          <p:cNvPr id="30" name="Freeform 29"/>
          <p:cNvSpPr/>
          <p:nvPr>
            <p:custDataLst>
              <p:tags r:id="rId29"/>
            </p:custDataLst>
          </p:nvPr>
        </p:nvSpPr>
        <p:spPr>
          <a:xfrm>
            <a:off x="3238235" y="1227287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1</a:t>
            </a:r>
          </a:p>
        </p:txBody>
      </p:sp>
      <p:sp>
        <p:nvSpPr>
          <p:cNvPr id="31" name="Freeform 30"/>
          <p:cNvSpPr/>
          <p:nvPr>
            <p:custDataLst>
              <p:tags r:id="rId30"/>
            </p:custDataLst>
          </p:nvPr>
        </p:nvSpPr>
        <p:spPr>
          <a:xfrm>
            <a:off x="3238235" y="292331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4</a:t>
            </a:r>
          </a:p>
        </p:txBody>
      </p:sp>
      <p:cxnSp>
        <p:nvCxnSpPr>
          <p:cNvPr id="32" name="Straight Arrow Connector 31"/>
          <p:cNvCxnSpPr>
            <a:stCxn id="10" idx="10"/>
            <a:endCxn id="8" idx="3"/>
          </p:cNvCxnSpPr>
          <p:nvPr>
            <p:custDataLst>
              <p:tags r:id="rId31"/>
            </p:custDataLst>
          </p:nvPr>
        </p:nvCxnSpPr>
        <p:spPr>
          <a:xfrm>
            <a:off x="2076121" y="622350"/>
            <a:ext cx="1317634" cy="0"/>
          </a:xfrm>
          <a:prstGeom prst="straightConnector1">
            <a:avLst/>
          </a:prstGeom>
          <a:noFill/>
          <a:ln w="36720">
            <a:solidFill>
              <a:srgbClr val="008080"/>
            </a:solidFill>
            <a:custDash>
              <a:ds d="197000" sp="197000"/>
            </a:custDash>
          </a:ln>
        </p:spPr>
      </p:cxnSp>
      <p:cxnSp>
        <p:nvCxnSpPr>
          <p:cNvPr id="33" name="Straight Arrow Connector 32"/>
          <p:cNvCxnSpPr/>
          <p:nvPr>
            <p:custDataLst>
              <p:tags r:id="rId32"/>
            </p:custDataLst>
          </p:nvPr>
        </p:nvCxnSpPr>
        <p:spPr>
          <a:xfrm>
            <a:off x="4015834" y="622350"/>
            <a:ext cx="1326207" cy="0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34" name="Straight Arrow Connector 33"/>
          <p:cNvCxnSpPr>
            <a:stCxn id="9" idx="10"/>
            <a:endCxn id="6" idx="6"/>
          </p:cNvCxnSpPr>
          <p:nvPr>
            <p:custDataLst>
              <p:tags r:id="rId33"/>
            </p:custDataLst>
          </p:nvPr>
        </p:nvCxnSpPr>
        <p:spPr>
          <a:xfrm>
            <a:off x="2076121" y="2333070"/>
            <a:ext cx="1317634" cy="0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35" name="Straight Arrow Connector 34"/>
          <p:cNvCxnSpPr>
            <a:endCxn id="5" idx="6"/>
          </p:cNvCxnSpPr>
          <p:nvPr>
            <p:custDataLst>
              <p:tags r:id="rId34"/>
            </p:custDataLst>
          </p:nvPr>
        </p:nvCxnSpPr>
        <p:spPr>
          <a:xfrm>
            <a:off x="4015834" y="2333070"/>
            <a:ext cx="1326207" cy="0"/>
          </a:xfrm>
          <a:prstGeom prst="straightConnector1">
            <a:avLst/>
          </a:prstGeom>
          <a:noFill/>
          <a:ln w="36720">
            <a:solidFill>
              <a:srgbClr val="008080"/>
            </a:solidFill>
            <a:custDash>
              <a:ds d="197000" sp="197000"/>
            </a:custDash>
          </a:ln>
        </p:spPr>
      </p:cxnSp>
      <p:cxnSp>
        <p:nvCxnSpPr>
          <p:cNvPr id="36" name="Straight Arrow Connector 35"/>
          <p:cNvCxnSpPr>
            <a:stCxn id="7" idx="10"/>
            <a:endCxn id="4" idx="6"/>
          </p:cNvCxnSpPr>
          <p:nvPr>
            <p:custDataLst>
              <p:tags r:id="rId35"/>
            </p:custDataLst>
          </p:nvPr>
        </p:nvCxnSpPr>
        <p:spPr>
          <a:xfrm>
            <a:off x="2076121" y="4043790"/>
            <a:ext cx="1317634" cy="0"/>
          </a:xfrm>
          <a:prstGeom prst="straightConnector1">
            <a:avLst/>
          </a:prstGeom>
          <a:noFill/>
          <a:ln w="36720">
            <a:solidFill>
              <a:srgbClr val="FF0000"/>
            </a:solidFill>
            <a:custDash>
              <a:ds d="197000" sp="197000"/>
            </a:custDash>
            <a:tailEnd type="arrow"/>
          </a:ln>
        </p:spPr>
      </p:cxnSp>
      <p:cxnSp>
        <p:nvCxnSpPr>
          <p:cNvPr id="37" name="Straight Arrow Connector 36"/>
          <p:cNvCxnSpPr>
            <a:endCxn id="2" idx="6"/>
          </p:cNvCxnSpPr>
          <p:nvPr>
            <p:custDataLst>
              <p:tags r:id="rId36"/>
            </p:custDataLst>
          </p:nvPr>
        </p:nvCxnSpPr>
        <p:spPr>
          <a:xfrm>
            <a:off x="4015834" y="4043790"/>
            <a:ext cx="1326207" cy="0"/>
          </a:xfrm>
          <a:prstGeom prst="straightConnector1">
            <a:avLst/>
          </a:prstGeom>
          <a:noFill/>
          <a:ln w="36720">
            <a:solidFill>
              <a:srgbClr val="FF0000"/>
            </a:solidFill>
            <a:custDash>
              <a:ds d="197000" sp="197000"/>
            </a:custDash>
            <a:headEnd type="arrow"/>
          </a:ln>
        </p:spPr>
      </p:cxnSp>
      <p:cxnSp>
        <p:nvCxnSpPr>
          <p:cNvPr id="38" name="Straight Arrow Connector 37"/>
          <p:cNvCxnSpPr>
            <a:stCxn id="10" idx="8"/>
          </p:cNvCxnSpPr>
          <p:nvPr>
            <p:custDataLst>
              <p:tags r:id="rId37"/>
            </p:custDataLst>
          </p:nvPr>
        </p:nvCxnSpPr>
        <p:spPr>
          <a:xfrm>
            <a:off x="1765080" y="933390"/>
            <a:ext cx="0" cy="1088641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39" name="Straight Arrow Connector 38"/>
          <p:cNvCxnSpPr/>
          <p:nvPr>
            <p:custDataLst>
              <p:tags r:id="rId38"/>
            </p:custDataLst>
          </p:nvPr>
        </p:nvCxnSpPr>
        <p:spPr>
          <a:xfrm>
            <a:off x="1765080" y="2644111"/>
            <a:ext cx="0" cy="1088639"/>
          </a:xfrm>
          <a:prstGeom prst="straightConnector1">
            <a:avLst/>
          </a:prstGeom>
          <a:noFill/>
          <a:ln w="36720">
            <a:solidFill>
              <a:srgbClr val="008080"/>
            </a:solidFill>
            <a:custDash>
              <a:ds d="197000" sp="197000"/>
            </a:custDash>
          </a:ln>
        </p:spPr>
      </p:cxnSp>
      <p:cxnSp>
        <p:nvCxnSpPr>
          <p:cNvPr id="40" name="Straight Arrow Connector 39"/>
          <p:cNvCxnSpPr>
            <a:stCxn id="4" idx="4"/>
          </p:cNvCxnSpPr>
          <p:nvPr>
            <p:custDataLst>
              <p:tags r:id="rId39"/>
            </p:custDataLst>
          </p:nvPr>
        </p:nvCxnSpPr>
        <p:spPr>
          <a:xfrm flipV="1">
            <a:off x="3704795" y="2644111"/>
            <a:ext cx="0" cy="1088639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41" name="Straight Arrow Connector 40"/>
          <p:cNvCxnSpPr>
            <a:endCxn id="8" idx="8"/>
          </p:cNvCxnSpPr>
          <p:nvPr>
            <p:custDataLst>
              <p:tags r:id="rId40"/>
            </p:custDataLst>
          </p:nvPr>
        </p:nvCxnSpPr>
        <p:spPr>
          <a:xfrm flipV="1">
            <a:off x="3704795" y="933390"/>
            <a:ext cx="0" cy="1088641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42" name="Straight Arrow Connector 41"/>
          <p:cNvCxnSpPr>
            <a:stCxn id="3" idx="8"/>
          </p:cNvCxnSpPr>
          <p:nvPr>
            <p:custDataLst>
              <p:tags r:id="rId41"/>
            </p:custDataLst>
          </p:nvPr>
        </p:nvCxnSpPr>
        <p:spPr>
          <a:xfrm>
            <a:off x="5653080" y="933390"/>
            <a:ext cx="0" cy="1088641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43" name="Straight Arrow Connector 42"/>
          <p:cNvCxnSpPr>
            <a:endCxn id="2" idx="4"/>
          </p:cNvCxnSpPr>
          <p:nvPr>
            <p:custDataLst>
              <p:tags r:id="rId42"/>
            </p:custDataLst>
          </p:nvPr>
        </p:nvCxnSpPr>
        <p:spPr>
          <a:xfrm>
            <a:off x="5653080" y="2644111"/>
            <a:ext cx="0" cy="1088639"/>
          </a:xfrm>
          <a:prstGeom prst="straightConnector1">
            <a:avLst/>
          </a:prstGeom>
          <a:noFill/>
          <a:ln w="36720">
            <a:solidFill>
              <a:srgbClr val="008080"/>
            </a:solidFill>
            <a:custDash>
              <a:ds d="197000" sp="197000"/>
            </a:custDash>
          </a:ln>
        </p:spPr>
      </p:cxnSp>
      <p:sp>
        <p:nvSpPr>
          <p:cNvPr id="44" name="Straight Connector 43"/>
          <p:cNvSpPr/>
          <p:nvPr>
            <p:custDataLst>
              <p:tags r:id="rId43"/>
            </p:custDataLst>
          </p:nvPr>
        </p:nvSpPr>
        <p:spPr>
          <a:xfrm>
            <a:off x="6741720" y="311310"/>
            <a:ext cx="933120" cy="0"/>
          </a:xfrm>
          <a:prstGeom prst="line">
            <a:avLst/>
          </a:prstGeom>
          <a:noFill/>
          <a:ln w="54720">
            <a:solidFill>
              <a:srgbClr val="000000"/>
            </a:solidFill>
            <a:prstDash val="solid"/>
          </a:ln>
        </p:spPr>
        <p:txBody>
          <a:bodyPr vert="horz" wrap="none" lIns="79597" tIns="48983" rIns="79597" bIns="48983" anchor="ctr" compatLnSpc="0"/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5" name="Freeform 44"/>
          <p:cNvSpPr/>
          <p:nvPr>
            <p:custDataLst>
              <p:tags r:id="rId44"/>
            </p:custDataLst>
          </p:nvPr>
        </p:nvSpPr>
        <p:spPr>
          <a:xfrm>
            <a:off x="5187011" y="2923558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FF"/>
          </a:solidFill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7</a:t>
            </a:r>
          </a:p>
        </p:txBody>
      </p:sp>
      <p:sp>
        <p:nvSpPr>
          <p:cNvPr id="46" name="Freeform 45"/>
          <p:cNvSpPr/>
          <p:nvPr>
            <p:custDataLst>
              <p:tags r:id="rId45"/>
            </p:custDataLst>
          </p:nvPr>
        </p:nvSpPr>
        <p:spPr>
          <a:xfrm>
            <a:off x="6897240" y="4668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I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13?</a:t>
            </a:r>
          </a:p>
        </p:txBody>
      </p:sp>
      <p:sp>
        <p:nvSpPr>
          <p:cNvPr id="47" name="Freeform 46"/>
          <p:cNvSpPr/>
          <p:nvPr>
            <p:custDataLst>
              <p:tags r:id="rId46"/>
            </p:custDataLst>
          </p:nvPr>
        </p:nvSpPr>
        <p:spPr>
          <a:xfrm>
            <a:off x="1143000" y="3421710"/>
            <a:ext cx="1244160" cy="124416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noFill/>
          <a:ln w="54720">
            <a:solidFill>
              <a:srgbClr val="0000FF"/>
            </a:solidFill>
            <a:prstDash val="solid"/>
          </a:ln>
        </p:spPr>
        <p:txBody>
          <a:bodyPr vert="horz" wrap="none" lIns="79597" tIns="48983" rIns="79597" bIns="48983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8" name="Freeform 47"/>
          <p:cNvSpPr/>
          <p:nvPr>
            <p:custDataLst>
              <p:tags r:id="rId47"/>
            </p:custDataLst>
          </p:nvPr>
        </p:nvSpPr>
        <p:spPr>
          <a:xfrm>
            <a:off x="5187011" y="122753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FF"/>
          </a:solidFill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816071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/>
          <p:cNvSpPr/>
          <p:nvPr>
            <p:custDataLst>
              <p:tags r:id="rId1"/>
            </p:custDataLst>
          </p:nvPr>
        </p:nvSpPr>
        <p:spPr>
          <a:xfrm>
            <a:off x="5342040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I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3" name="Freeform 2"/>
          <p:cNvSpPr/>
          <p:nvPr>
            <p:custDataLst>
              <p:tags r:id="rId2"/>
            </p:custDataLst>
          </p:nvPr>
        </p:nvSpPr>
        <p:spPr>
          <a:xfrm>
            <a:off x="5342040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C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4" name="Freeform 3"/>
          <p:cNvSpPr/>
          <p:nvPr>
            <p:custDataLst>
              <p:tags r:id="rId3"/>
            </p:custDataLst>
          </p:nvPr>
        </p:nvSpPr>
        <p:spPr>
          <a:xfrm>
            <a:off x="3393755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H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5" name="Freeform 4"/>
          <p:cNvSpPr/>
          <p:nvPr>
            <p:custDataLst>
              <p:tags r:id="rId4"/>
            </p:custDataLst>
          </p:nvPr>
        </p:nvSpPr>
        <p:spPr>
          <a:xfrm>
            <a:off x="5342040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F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6" name="Freeform 5"/>
          <p:cNvSpPr/>
          <p:nvPr>
            <p:custDataLst>
              <p:tags r:id="rId5"/>
            </p:custDataLst>
          </p:nvPr>
        </p:nvSpPr>
        <p:spPr>
          <a:xfrm>
            <a:off x="3393755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E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7" name="Freeform 6"/>
          <p:cNvSpPr/>
          <p:nvPr>
            <p:custDataLst>
              <p:tags r:id="rId6"/>
            </p:custDataLst>
          </p:nvPr>
        </p:nvSpPr>
        <p:spPr>
          <a:xfrm>
            <a:off x="1454040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G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8" name="Freeform 7"/>
          <p:cNvSpPr/>
          <p:nvPr>
            <p:custDataLst>
              <p:tags r:id="rId7"/>
            </p:custDataLst>
          </p:nvPr>
        </p:nvSpPr>
        <p:spPr>
          <a:xfrm>
            <a:off x="3393755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B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9" name="Freeform 8"/>
          <p:cNvSpPr/>
          <p:nvPr>
            <p:custDataLst>
              <p:tags r:id="rId8"/>
            </p:custDataLst>
          </p:nvPr>
        </p:nvSpPr>
        <p:spPr>
          <a:xfrm>
            <a:off x="1454040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D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0" name="Freeform 9"/>
          <p:cNvSpPr/>
          <p:nvPr>
            <p:custDataLst>
              <p:tags r:id="rId9"/>
            </p:custDataLst>
          </p:nvPr>
        </p:nvSpPr>
        <p:spPr>
          <a:xfrm>
            <a:off x="1454040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A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1" name="Freeform 10"/>
          <p:cNvSpPr/>
          <p:nvPr>
            <p:custDataLst>
              <p:tags r:id="rId10"/>
            </p:custDataLst>
          </p:nvPr>
        </p:nvSpPr>
        <p:spPr>
          <a:xfrm>
            <a:off x="3393998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B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5</a:t>
            </a:r>
          </a:p>
        </p:txBody>
      </p:sp>
      <p:sp>
        <p:nvSpPr>
          <p:cNvPr id="12" name="Freeform 11"/>
          <p:cNvSpPr/>
          <p:nvPr>
            <p:custDataLst>
              <p:tags r:id="rId11"/>
            </p:custDataLst>
          </p:nvPr>
        </p:nvSpPr>
        <p:spPr>
          <a:xfrm>
            <a:off x="1454285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A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0</a:t>
            </a:r>
          </a:p>
        </p:txBody>
      </p:sp>
      <p:sp>
        <p:nvSpPr>
          <p:cNvPr id="13" name="Freeform 12"/>
          <p:cNvSpPr/>
          <p:nvPr>
            <p:custDataLst>
              <p:tags r:id="rId12"/>
            </p:custDataLst>
          </p:nvPr>
        </p:nvSpPr>
        <p:spPr>
          <a:xfrm>
            <a:off x="5342285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C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8</a:t>
            </a:r>
          </a:p>
        </p:txBody>
      </p:sp>
      <p:sp>
        <p:nvSpPr>
          <p:cNvPr id="14" name="Freeform 13"/>
          <p:cNvSpPr/>
          <p:nvPr>
            <p:custDataLst>
              <p:tags r:id="rId13"/>
            </p:custDataLst>
          </p:nvPr>
        </p:nvSpPr>
        <p:spPr>
          <a:xfrm>
            <a:off x="1454285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D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3</a:t>
            </a:r>
          </a:p>
        </p:txBody>
      </p:sp>
      <p:sp>
        <p:nvSpPr>
          <p:cNvPr id="15" name="Freeform 14"/>
          <p:cNvSpPr/>
          <p:nvPr>
            <p:custDataLst>
              <p:tags r:id="rId14"/>
            </p:custDataLst>
          </p:nvPr>
        </p:nvSpPr>
        <p:spPr>
          <a:xfrm>
            <a:off x="3393998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E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4</a:t>
            </a:r>
          </a:p>
        </p:txBody>
      </p:sp>
      <p:sp>
        <p:nvSpPr>
          <p:cNvPr id="16" name="Freeform 15"/>
          <p:cNvSpPr/>
          <p:nvPr>
            <p:custDataLst>
              <p:tags r:id="rId15"/>
            </p:custDataLst>
          </p:nvPr>
        </p:nvSpPr>
        <p:spPr>
          <a:xfrm>
            <a:off x="3393998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H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8</a:t>
            </a:r>
          </a:p>
        </p:txBody>
      </p:sp>
      <p:sp>
        <p:nvSpPr>
          <p:cNvPr id="17" name="Freeform 16"/>
          <p:cNvSpPr/>
          <p:nvPr>
            <p:custDataLst>
              <p:tags r:id="rId16"/>
            </p:custDataLst>
          </p:nvPr>
        </p:nvSpPr>
        <p:spPr>
          <a:xfrm>
            <a:off x="1454285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G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10</a:t>
            </a:r>
          </a:p>
        </p:txBody>
      </p:sp>
      <p:sp>
        <p:nvSpPr>
          <p:cNvPr id="18" name="Freeform 17"/>
          <p:cNvSpPr/>
          <p:nvPr>
            <p:custDataLst>
              <p:tags r:id="rId17"/>
            </p:custDataLst>
          </p:nvPr>
        </p:nvSpPr>
        <p:spPr>
          <a:xfrm>
            <a:off x="5342285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F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9</a:t>
            </a:r>
          </a:p>
        </p:txBody>
      </p:sp>
      <p:sp>
        <p:nvSpPr>
          <p:cNvPr id="19" name="Freeform 18"/>
          <p:cNvSpPr/>
          <p:nvPr>
            <p:custDataLst>
              <p:tags r:id="rId18"/>
            </p:custDataLst>
          </p:nvPr>
        </p:nvSpPr>
        <p:spPr>
          <a:xfrm>
            <a:off x="5342285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I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13?</a:t>
            </a:r>
          </a:p>
        </p:txBody>
      </p:sp>
      <p:sp>
        <p:nvSpPr>
          <p:cNvPr id="20" name="Freeform 19"/>
          <p:cNvSpPr/>
          <p:nvPr>
            <p:custDataLst>
              <p:tags r:id="rId19"/>
            </p:custDataLst>
          </p:nvPr>
        </p:nvSpPr>
        <p:spPr>
          <a:xfrm>
            <a:off x="2434919" y="32723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6</a:t>
            </a:r>
          </a:p>
        </p:txBody>
      </p:sp>
      <p:sp>
        <p:nvSpPr>
          <p:cNvPr id="21" name="Freeform 20"/>
          <p:cNvSpPr/>
          <p:nvPr>
            <p:custDataLst>
              <p:tags r:id="rId20"/>
            </p:custDataLst>
          </p:nvPr>
        </p:nvSpPr>
        <p:spPr>
          <a:xfrm>
            <a:off x="2434919" y="374867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2</a:t>
            </a:r>
          </a:p>
        </p:txBody>
      </p:sp>
      <p:sp>
        <p:nvSpPr>
          <p:cNvPr id="22" name="Freeform 21"/>
          <p:cNvSpPr/>
          <p:nvPr>
            <p:custDataLst>
              <p:tags r:id="rId21"/>
            </p:custDataLst>
          </p:nvPr>
        </p:nvSpPr>
        <p:spPr>
          <a:xfrm>
            <a:off x="2434919" y="203795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1</a:t>
            </a:r>
          </a:p>
        </p:txBody>
      </p:sp>
      <p:sp>
        <p:nvSpPr>
          <p:cNvPr id="23" name="Freeform 22"/>
          <p:cNvSpPr/>
          <p:nvPr>
            <p:custDataLst>
              <p:tags r:id="rId22"/>
            </p:custDataLst>
          </p:nvPr>
        </p:nvSpPr>
        <p:spPr>
          <a:xfrm>
            <a:off x="4270544" y="32723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3</a:t>
            </a:r>
          </a:p>
        </p:txBody>
      </p:sp>
      <p:sp>
        <p:nvSpPr>
          <p:cNvPr id="24" name="Freeform 23"/>
          <p:cNvSpPr/>
          <p:nvPr>
            <p:custDataLst>
              <p:tags r:id="rId23"/>
            </p:custDataLst>
          </p:nvPr>
        </p:nvSpPr>
        <p:spPr>
          <a:xfrm>
            <a:off x="4270544" y="374867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5</a:t>
            </a:r>
          </a:p>
        </p:txBody>
      </p:sp>
      <p:sp>
        <p:nvSpPr>
          <p:cNvPr id="25" name="Freeform 24"/>
          <p:cNvSpPr/>
          <p:nvPr>
            <p:custDataLst>
              <p:tags r:id="rId24"/>
            </p:custDataLst>
          </p:nvPr>
        </p:nvSpPr>
        <p:spPr>
          <a:xfrm>
            <a:off x="4270544" y="203795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7</a:t>
            </a:r>
          </a:p>
        </p:txBody>
      </p:sp>
      <p:sp>
        <p:nvSpPr>
          <p:cNvPr id="26" name="Freeform 25"/>
          <p:cNvSpPr/>
          <p:nvPr>
            <p:custDataLst>
              <p:tags r:id="rId25"/>
            </p:custDataLst>
          </p:nvPr>
        </p:nvSpPr>
        <p:spPr>
          <a:xfrm>
            <a:off x="1298521" y="1227287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3</a:t>
            </a:r>
          </a:p>
        </p:txBody>
      </p:sp>
      <p:sp>
        <p:nvSpPr>
          <p:cNvPr id="27" name="Freeform 26"/>
          <p:cNvSpPr/>
          <p:nvPr>
            <p:custDataLst>
              <p:tags r:id="rId26"/>
            </p:custDataLst>
          </p:nvPr>
        </p:nvSpPr>
        <p:spPr>
          <a:xfrm>
            <a:off x="1298521" y="292331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9</a:t>
            </a:r>
          </a:p>
        </p:txBody>
      </p:sp>
      <p:sp>
        <p:nvSpPr>
          <p:cNvPr id="28" name="Freeform 27"/>
          <p:cNvSpPr/>
          <p:nvPr>
            <p:custDataLst>
              <p:tags r:id="rId27"/>
            </p:custDataLst>
          </p:nvPr>
        </p:nvSpPr>
        <p:spPr>
          <a:xfrm>
            <a:off x="5186766" y="1227287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2</a:t>
            </a:r>
          </a:p>
        </p:txBody>
      </p:sp>
      <p:sp>
        <p:nvSpPr>
          <p:cNvPr id="29" name="Freeform 28"/>
          <p:cNvSpPr/>
          <p:nvPr>
            <p:custDataLst>
              <p:tags r:id="rId28"/>
            </p:custDataLst>
          </p:nvPr>
        </p:nvSpPr>
        <p:spPr>
          <a:xfrm>
            <a:off x="5186766" y="292331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4</a:t>
            </a:r>
          </a:p>
        </p:txBody>
      </p:sp>
      <p:sp>
        <p:nvSpPr>
          <p:cNvPr id="30" name="Freeform 29"/>
          <p:cNvSpPr/>
          <p:nvPr>
            <p:custDataLst>
              <p:tags r:id="rId29"/>
            </p:custDataLst>
          </p:nvPr>
        </p:nvSpPr>
        <p:spPr>
          <a:xfrm>
            <a:off x="3238235" y="1227287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1</a:t>
            </a:r>
          </a:p>
        </p:txBody>
      </p:sp>
      <p:sp>
        <p:nvSpPr>
          <p:cNvPr id="31" name="Freeform 30"/>
          <p:cNvSpPr/>
          <p:nvPr>
            <p:custDataLst>
              <p:tags r:id="rId30"/>
            </p:custDataLst>
          </p:nvPr>
        </p:nvSpPr>
        <p:spPr>
          <a:xfrm>
            <a:off x="3238235" y="292331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4</a:t>
            </a:r>
          </a:p>
        </p:txBody>
      </p:sp>
      <p:cxnSp>
        <p:nvCxnSpPr>
          <p:cNvPr id="32" name="Straight Arrow Connector 31"/>
          <p:cNvCxnSpPr>
            <a:stCxn id="10" idx="10"/>
            <a:endCxn id="8" idx="3"/>
          </p:cNvCxnSpPr>
          <p:nvPr>
            <p:custDataLst>
              <p:tags r:id="rId31"/>
            </p:custDataLst>
          </p:nvPr>
        </p:nvCxnSpPr>
        <p:spPr>
          <a:xfrm>
            <a:off x="2076121" y="622350"/>
            <a:ext cx="1317634" cy="0"/>
          </a:xfrm>
          <a:prstGeom prst="straightConnector1">
            <a:avLst/>
          </a:prstGeom>
          <a:noFill/>
          <a:ln w="36720">
            <a:solidFill>
              <a:srgbClr val="008080"/>
            </a:solidFill>
            <a:custDash>
              <a:ds d="197000" sp="197000"/>
            </a:custDash>
          </a:ln>
        </p:spPr>
      </p:cxnSp>
      <p:cxnSp>
        <p:nvCxnSpPr>
          <p:cNvPr id="33" name="Straight Arrow Connector 32"/>
          <p:cNvCxnSpPr/>
          <p:nvPr>
            <p:custDataLst>
              <p:tags r:id="rId32"/>
            </p:custDataLst>
          </p:nvPr>
        </p:nvCxnSpPr>
        <p:spPr>
          <a:xfrm>
            <a:off x="4015834" y="622350"/>
            <a:ext cx="1326207" cy="0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34" name="Straight Arrow Connector 33"/>
          <p:cNvCxnSpPr>
            <a:stCxn id="9" idx="10"/>
            <a:endCxn id="6" idx="6"/>
          </p:cNvCxnSpPr>
          <p:nvPr>
            <p:custDataLst>
              <p:tags r:id="rId33"/>
            </p:custDataLst>
          </p:nvPr>
        </p:nvCxnSpPr>
        <p:spPr>
          <a:xfrm>
            <a:off x="2076121" y="2333070"/>
            <a:ext cx="1317634" cy="0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35" name="Straight Arrow Connector 34"/>
          <p:cNvCxnSpPr>
            <a:endCxn id="5" idx="6"/>
          </p:cNvCxnSpPr>
          <p:nvPr>
            <p:custDataLst>
              <p:tags r:id="rId34"/>
            </p:custDataLst>
          </p:nvPr>
        </p:nvCxnSpPr>
        <p:spPr>
          <a:xfrm>
            <a:off x="4015834" y="2333070"/>
            <a:ext cx="1326207" cy="0"/>
          </a:xfrm>
          <a:prstGeom prst="straightConnector1">
            <a:avLst/>
          </a:prstGeom>
          <a:noFill/>
          <a:ln w="36720">
            <a:solidFill>
              <a:srgbClr val="008080"/>
            </a:solidFill>
            <a:custDash>
              <a:ds d="197000" sp="197000"/>
            </a:custDash>
          </a:ln>
        </p:spPr>
      </p:cxnSp>
      <p:cxnSp>
        <p:nvCxnSpPr>
          <p:cNvPr id="36" name="Straight Arrow Connector 35"/>
          <p:cNvCxnSpPr>
            <a:stCxn id="7" idx="10"/>
            <a:endCxn id="4" idx="6"/>
          </p:cNvCxnSpPr>
          <p:nvPr>
            <p:custDataLst>
              <p:tags r:id="rId35"/>
            </p:custDataLst>
          </p:nvPr>
        </p:nvCxnSpPr>
        <p:spPr>
          <a:xfrm>
            <a:off x="2076121" y="4043790"/>
            <a:ext cx="1317634" cy="0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37" name="Straight Arrow Connector 36"/>
          <p:cNvCxnSpPr>
            <a:endCxn id="2" idx="6"/>
          </p:cNvCxnSpPr>
          <p:nvPr>
            <p:custDataLst>
              <p:tags r:id="rId36"/>
            </p:custDataLst>
          </p:nvPr>
        </p:nvCxnSpPr>
        <p:spPr>
          <a:xfrm>
            <a:off x="4015834" y="4043790"/>
            <a:ext cx="1326207" cy="0"/>
          </a:xfrm>
          <a:prstGeom prst="straightConnector1">
            <a:avLst/>
          </a:prstGeom>
          <a:noFill/>
          <a:ln w="36720">
            <a:solidFill>
              <a:srgbClr val="FF0000"/>
            </a:solidFill>
            <a:custDash>
              <a:ds d="197000" sp="197000"/>
            </a:custDash>
            <a:headEnd type="arrow"/>
          </a:ln>
        </p:spPr>
      </p:cxnSp>
      <p:cxnSp>
        <p:nvCxnSpPr>
          <p:cNvPr id="38" name="Straight Arrow Connector 37"/>
          <p:cNvCxnSpPr>
            <a:stCxn id="10" idx="8"/>
          </p:cNvCxnSpPr>
          <p:nvPr>
            <p:custDataLst>
              <p:tags r:id="rId37"/>
            </p:custDataLst>
          </p:nvPr>
        </p:nvCxnSpPr>
        <p:spPr>
          <a:xfrm>
            <a:off x="1765080" y="933390"/>
            <a:ext cx="0" cy="1088641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39" name="Straight Arrow Connector 38"/>
          <p:cNvCxnSpPr/>
          <p:nvPr>
            <p:custDataLst>
              <p:tags r:id="rId38"/>
            </p:custDataLst>
          </p:nvPr>
        </p:nvCxnSpPr>
        <p:spPr>
          <a:xfrm>
            <a:off x="1765080" y="2644111"/>
            <a:ext cx="0" cy="1088639"/>
          </a:xfrm>
          <a:prstGeom prst="straightConnector1">
            <a:avLst/>
          </a:prstGeom>
          <a:noFill/>
          <a:ln w="36720">
            <a:solidFill>
              <a:srgbClr val="008080"/>
            </a:solidFill>
            <a:custDash>
              <a:ds d="197000" sp="197000"/>
            </a:custDash>
          </a:ln>
        </p:spPr>
      </p:cxnSp>
      <p:cxnSp>
        <p:nvCxnSpPr>
          <p:cNvPr id="40" name="Straight Arrow Connector 39"/>
          <p:cNvCxnSpPr>
            <a:stCxn id="4" idx="4"/>
          </p:cNvCxnSpPr>
          <p:nvPr>
            <p:custDataLst>
              <p:tags r:id="rId39"/>
            </p:custDataLst>
          </p:nvPr>
        </p:nvCxnSpPr>
        <p:spPr>
          <a:xfrm flipV="1">
            <a:off x="3704795" y="2644111"/>
            <a:ext cx="0" cy="1088639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41" name="Straight Arrow Connector 40"/>
          <p:cNvCxnSpPr>
            <a:endCxn id="8" idx="8"/>
          </p:cNvCxnSpPr>
          <p:nvPr>
            <p:custDataLst>
              <p:tags r:id="rId40"/>
            </p:custDataLst>
          </p:nvPr>
        </p:nvCxnSpPr>
        <p:spPr>
          <a:xfrm flipV="1">
            <a:off x="3704795" y="933390"/>
            <a:ext cx="0" cy="1088641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42" name="Straight Arrow Connector 41"/>
          <p:cNvCxnSpPr>
            <a:stCxn id="3" idx="8"/>
          </p:cNvCxnSpPr>
          <p:nvPr>
            <p:custDataLst>
              <p:tags r:id="rId41"/>
            </p:custDataLst>
          </p:nvPr>
        </p:nvCxnSpPr>
        <p:spPr>
          <a:xfrm>
            <a:off x="5653080" y="933390"/>
            <a:ext cx="0" cy="1088641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43" name="Straight Arrow Connector 42"/>
          <p:cNvCxnSpPr>
            <a:endCxn id="2" idx="4"/>
          </p:cNvCxnSpPr>
          <p:nvPr>
            <p:custDataLst>
              <p:tags r:id="rId42"/>
            </p:custDataLst>
          </p:nvPr>
        </p:nvCxnSpPr>
        <p:spPr>
          <a:xfrm>
            <a:off x="5653080" y="2644111"/>
            <a:ext cx="0" cy="1088639"/>
          </a:xfrm>
          <a:prstGeom prst="straightConnector1">
            <a:avLst/>
          </a:prstGeom>
          <a:noFill/>
          <a:ln w="36720">
            <a:solidFill>
              <a:srgbClr val="008080"/>
            </a:solidFill>
            <a:custDash>
              <a:ds d="197000" sp="197000"/>
            </a:custDash>
          </a:ln>
        </p:spPr>
      </p:cxnSp>
      <p:sp>
        <p:nvSpPr>
          <p:cNvPr id="44" name="Straight Connector 43"/>
          <p:cNvSpPr/>
          <p:nvPr>
            <p:custDataLst>
              <p:tags r:id="rId43"/>
            </p:custDataLst>
          </p:nvPr>
        </p:nvSpPr>
        <p:spPr>
          <a:xfrm>
            <a:off x="6741720" y="311310"/>
            <a:ext cx="933120" cy="0"/>
          </a:xfrm>
          <a:prstGeom prst="line">
            <a:avLst/>
          </a:prstGeom>
          <a:noFill/>
          <a:ln w="54720">
            <a:solidFill>
              <a:srgbClr val="000000"/>
            </a:solidFill>
            <a:prstDash val="solid"/>
          </a:ln>
        </p:spPr>
        <p:txBody>
          <a:bodyPr vert="horz" wrap="none" lIns="79597" tIns="48983" rIns="79597" bIns="48983" anchor="ctr" compatLnSpc="0"/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5" name="Freeform 44"/>
          <p:cNvSpPr/>
          <p:nvPr>
            <p:custDataLst>
              <p:tags r:id="rId44"/>
            </p:custDataLst>
          </p:nvPr>
        </p:nvSpPr>
        <p:spPr>
          <a:xfrm>
            <a:off x="5187011" y="2923558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FF"/>
          </a:solidFill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7</a:t>
            </a:r>
          </a:p>
        </p:txBody>
      </p:sp>
      <p:sp>
        <p:nvSpPr>
          <p:cNvPr id="46" name="Freeform 45"/>
          <p:cNvSpPr/>
          <p:nvPr>
            <p:custDataLst>
              <p:tags r:id="rId45"/>
            </p:custDataLst>
          </p:nvPr>
        </p:nvSpPr>
        <p:spPr>
          <a:xfrm>
            <a:off x="6897240" y="4668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I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13?</a:t>
            </a:r>
          </a:p>
        </p:txBody>
      </p:sp>
      <p:sp>
        <p:nvSpPr>
          <p:cNvPr id="47" name="Freeform 46"/>
          <p:cNvSpPr/>
          <p:nvPr>
            <p:custDataLst>
              <p:tags r:id="rId46"/>
            </p:custDataLst>
          </p:nvPr>
        </p:nvSpPr>
        <p:spPr>
          <a:xfrm>
            <a:off x="1143000" y="3421710"/>
            <a:ext cx="1244160" cy="124416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noFill/>
          <a:ln w="54720">
            <a:solidFill>
              <a:srgbClr val="0000FF"/>
            </a:solidFill>
            <a:prstDash val="solid"/>
          </a:ln>
        </p:spPr>
        <p:txBody>
          <a:bodyPr vert="horz" wrap="none" lIns="79597" tIns="48983" rIns="79597" bIns="48983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8" name="Freeform 47"/>
          <p:cNvSpPr/>
          <p:nvPr>
            <p:custDataLst>
              <p:tags r:id="rId47"/>
            </p:custDataLst>
          </p:nvPr>
        </p:nvSpPr>
        <p:spPr>
          <a:xfrm>
            <a:off x="5187011" y="122753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FF"/>
          </a:solidFill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948592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/>
          <p:cNvSpPr/>
          <p:nvPr>
            <p:custDataLst>
              <p:tags r:id="rId1"/>
            </p:custDataLst>
          </p:nvPr>
        </p:nvSpPr>
        <p:spPr>
          <a:xfrm>
            <a:off x="5342040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I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3" name="Freeform 2"/>
          <p:cNvSpPr/>
          <p:nvPr>
            <p:custDataLst>
              <p:tags r:id="rId2"/>
            </p:custDataLst>
          </p:nvPr>
        </p:nvSpPr>
        <p:spPr>
          <a:xfrm>
            <a:off x="5342040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C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4" name="Freeform 3"/>
          <p:cNvSpPr/>
          <p:nvPr>
            <p:custDataLst>
              <p:tags r:id="rId3"/>
            </p:custDataLst>
          </p:nvPr>
        </p:nvSpPr>
        <p:spPr>
          <a:xfrm>
            <a:off x="3393755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H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5" name="Freeform 4"/>
          <p:cNvSpPr/>
          <p:nvPr>
            <p:custDataLst>
              <p:tags r:id="rId4"/>
            </p:custDataLst>
          </p:nvPr>
        </p:nvSpPr>
        <p:spPr>
          <a:xfrm>
            <a:off x="5342040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F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6" name="Freeform 5"/>
          <p:cNvSpPr/>
          <p:nvPr>
            <p:custDataLst>
              <p:tags r:id="rId5"/>
            </p:custDataLst>
          </p:nvPr>
        </p:nvSpPr>
        <p:spPr>
          <a:xfrm>
            <a:off x="3393755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E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7" name="Freeform 6"/>
          <p:cNvSpPr/>
          <p:nvPr>
            <p:custDataLst>
              <p:tags r:id="rId6"/>
            </p:custDataLst>
          </p:nvPr>
        </p:nvSpPr>
        <p:spPr>
          <a:xfrm>
            <a:off x="1454040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G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8" name="Freeform 7"/>
          <p:cNvSpPr/>
          <p:nvPr>
            <p:custDataLst>
              <p:tags r:id="rId7"/>
            </p:custDataLst>
          </p:nvPr>
        </p:nvSpPr>
        <p:spPr>
          <a:xfrm>
            <a:off x="3393755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B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9" name="Freeform 8"/>
          <p:cNvSpPr/>
          <p:nvPr>
            <p:custDataLst>
              <p:tags r:id="rId8"/>
            </p:custDataLst>
          </p:nvPr>
        </p:nvSpPr>
        <p:spPr>
          <a:xfrm>
            <a:off x="1454040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D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0" name="Freeform 9"/>
          <p:cNvSpPr/>
          <p:nvPr>
            <p:custDataLst>
              <p:tags r:id="rId9"/>
            </p:custDataLst>
          </p:nvPr>
        </p:nvSpPr>
        <p:spPr>
          <a:xfrm>
            <a:off x="1454040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A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1" name="Freeform 10"/>
          <p:cNvSpPr/>
          <p:nvPr>
            <p:custDataLst>
              <p:tags r:id="rId10"/>
            </p:custDataLst>
          </p:nvPr>
        </p:nvSpPr>
        <p:spPr>
          <a:xfrm>
            <a:off x="3393998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B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5</a:t>
            </a:r>
          </a:p>
        </p:txBody>
      </p:sp>
      <p:sp>
        <p:nvSpPr>
          <p:cNvPr id="12" name="Freeform 11"/>
          <p:cNvSpPr/>
          <p:nvPr>
            <p:custDataLst>
              <p:tags r:id="rId11"/>
            </p:custDataLst>
          </p:nvPr>
        </p:nvSpPr>
        <p:spPr>
          <a:xfrm>
            <a:off x="1454285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A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0</a:t>
            </a:r>
          </a:p>
        </p:txBody>
      </p:sp>
      <p:sp>
        <p:nvSpPr>
          <p:cNvPr id="13" name="Freeform 12"/>
          <p:cNvSpPr/>
          <p:nvPr>
            <p:custDataLst>
              <p:tags r:id="rId12"/>
            </p:custDataLst>
          </p:nvPr>
        </p:nvSpPr>
        <p:spPr>
          <a:xfrm>
            <a:off x="5342285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C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8</a:t>
            </a:r>
          </a:p>
        </p:txBody>
      </p:sp>
      <p:sp>
        <p:nvSpPr>
          <p:cNvPr id="14" name="Freeform 13"/>
          <p:cNvSpPr/>
          <p:nvPr>
            <p:custDataLst>
              <p:tags r:id="rId13"/>
            </p:custDataLst>
          </p:nvPr>
        </p:nvSpPr>
        <p:spPr>
          <a:xfrm>
            <a:off x="1454285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D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3</a:t>
            </a:r>
          </a:p>
        </p:txBody>
      </p:sp>
      <p:sp>
        <p:nvSpPr>
          <p:cNvPr id="15" name="Freeform 14"/>
          <p:cNvSpPr/>
          <p:nvPr>
            <p:custDataLst>
              <p:tags r:id="rId14"/>
            </p:custDataLst>
          </p:nvPr>
        </p:nvSpPr>
        <p:spPr>
          <a:xfrm>
            <a:off x="3393998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E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4</a:t>
            </a:r>
          </a:p>
        </p:txBody>
      </p:sp>
      <p:sp>
        <p:nvSpPr>
          <p:cNvPr id="16" name="Freeform 15"/>
          <p:cNvSpPr/>
          <p:nvPr>
            <p:custDataLst>
              <p:tags r:id="rId15"/>
            </p:custDataLst>
          </p:nvPr>
        </p:nvSpPr>
        <p:spPr>
          <a:xfrm>
            <a:off x="3393998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H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8</a:t>
            </a:r>
          </a:p>
        </p:txBody>
      </p:sp>
      <p:sp>
        <p:nvSpPr>
          <p:cNvPr id="17" name="Freeform 16"/>
          <p:cNvSpPr/>
          <p:nvPr>
            <p:custDataLst>
              <p:tags r:id="rId16"/>
            </p:custDataLst>
          </p:nvPr>
        </p:nvSpPr>
        <p:spPr>
          <a:xfrm>
            <a:off x="1454285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G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10</a:t>
            </a:r>
          </a:p>
        </p:txBody>
      </p:sp>
      <p:sp>
        <p:nvSpPr>
          <p:cNvPr id="18" name="Freeform 17"/>
          <p:cNvSpPr/>
          <p:nvPr>
            <p:custDataLst>
              <p:tags r:id="rId17"/>
            </p:custDataLst>
          </p:nvPr>
        </p:nvSpPr>
        <p:spPr>
          <a:xfrm>
            <a:off x="5342285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F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9</a:t>
            </a:r>
          </a:p>
        </p:txBody>
      </p:sp>
      <p:sp>
        <p:nvSpPr>
          <p:cNvPr id="19" name="Freeform 18"/>
          <p:cNvSpPr/>
          <p:nvPr>
            <p:custDataLst>
              <p:tags r:id="rId18"/>
            </p:custDataLst>
          </p:nvPr>
        </p:nvSpPr>
        <p:spPr>
          <a:xfrm>
            <a:off x="5342285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I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13?</a:t>
            </a:r>
          </a:p>
        </p:txBody>
      </p:sp>
      <p:sp>
        <p:nvSpPr>
          <p:cNvPr id="20" name="Freeform 19"/>
          <p:cNvSpPr/>
          <p:nvPr>
            <p:custDataLst>
              <p:tags r:id="rId19"/>
            </p:custDataLst>
          </p:nvPr>
        </p:nvSpPr>
        <p:spPr>
          <a:xfrm>
            <a:off x="2434919" y="32723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6</a:t>
            </a:r>
          </a:p>
        </p:txBody>
      </p:sp>
      <p:sp>
        <p:nvSpPr>
          <p:cNvPr id="21" name="Freeform 20"/>
          <p:cNvSpPr/>
          <p:nvPr>
            <p:custDataLst>
              <p:tags r:id="rId20"/>
            </p:custDataLst>
          </p:nvPr>
        </p:nvSpPr>
        <p:spPr>
          <a:xfrm>
            <a:off x="2434919" y="374867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2</a:t>
            </a:r>
          </a:p>
        </p:txBody>
      </p:sp>
      <p:sp>
        <p:nvSpPr>
          <p:cNvPr id="22" name="Freeform 21"/>
          <p:cNvSpPr/>
          <p:nvPr>
            <p:custDataLst>
              <p:tags r:id="rId21"/>
            </p:custDataLst>
          </p:nvPr>
        </p:nvSpPr>
        <p:spPr>
          <a:xfrm>
            <a:off x="2434919" y="203795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1</a:t>
            </a:r>
          </a:p>
        </p:txBody>
      </p:sp>
      <p:sp>
        <p:nvSpPr>
          <p:cNvPr id="23" name="Freeform 22"/>
          <p:cNvSpPr/>
          <p:nvPr>
            <p:custDataLst>
              <p:tags r:id="rId22"/>
            </p:custDataLst>
          </p:nvPr>
        </p:nvSpPr>
        <p:spPr>
          <a:xfrm>
            <a:off x="4270544" y="32723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3</a:t>
            </a:r>
          </a:p>
        </p:txBody>
      </p:sp>
      <p:sp>
        <p:nvSpPr>
          <p:cNvPr id="24" name="Freeform 23"/>
          <p:cNvSpPr/>
          <p:nvPr>
            <p:custDataLst>
              <p:tags r:id="rId23"/>
            </p:custDataLst>
          </p:nvPr>
        </p:nvSpPr>
        <p:spPr>
          <a:xfrm>
            <a:off x="4270544" y="374867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5</a:t>
            </a:r>
          </a:p>
        </p:txBody>
      </p:sp>
      <p:sp>
        <p:nvSpPr>
          <p:cNvPr id="25" name="Freeform 24"/>
          <p:cNvSpPr/>
          <p:nvPr>
            <p:custDataLst>
              <p:tags r:id="rId24"/>
            </p:custDataLst>
          </p:nvPr>
        </p:nvSpPr>
        <p:spPr>
          <a:xfrm>
            <a:off x="4270544" y="203795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7</a:t>
            </a:r>
          </a:p>
        </p:txBody>
      </p:sp>
      <p:sp>
        <p:nvSpPr>
          <p:cNvPr id="26" name="Freeform 25"/>
          <p:cNvSpPr/>
          <p:nvPr>
            <p:custDataLst>
              <p:tags r:id="rId25"/>
            </p:custDataLst>
          </p:nvPr>
        </p:nvSpPr>
        <p:spPr>
          <a:xfrm>
            <a:off x="1298521" y="1227287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3</a:t>
            </a:r>
          </a:p>
        </p:txBody>
      </p:sp>
      <p:sp>
        <p:nvSpPr>
          <p:cNvPr id="27" name="Freeform 26"/>
          <p:cNvSpPr/>
          <p:nvPr>
            <p:custDataLst>
              <p:tags r:id="rId26"/>
            </p:custDataLst>
          </p:nvPr>
        </p:nvSpPr>
        <p:spPr>
          <a:xfrm>
            <a:off x="1298521" y="292331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9</a:t>
            </a:r>
          </a:p>
        </p:txBody>
      </p:sp>
      <p:sp>
        <p:nvSpPr>
          <p:cNvPr id="28" name="Freeform 27"/>
          <p:cNvSpPr/>
          <p:nvPr>
            <p:custDataLst>
              <p:tags r:id="rId27"/>
            </p:custDataLst>
          </p:nvPr>
        </p:nvSpPr>
        <p:spPr>
          <a:xfrm>
            <a:off x="5186766" y="1227287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2</a:t>
            </a:r>
          </a:p>
        </p:txBody>
      </p:sp>
      <p:sp>
        <p:nvSpPr>
          <p:cNvPr id="29" name="Freeform 28"/>
          <p:cNvSpPr/>
          <p:nvPr>
            <p:custDataLst>
              <p:tags r:id="rId28"/>
            </p:custDataLst>
          </p:nvPr>
        </p:nvSpPr>
        <p:spPr>
          <a:xfrm>
            <a:off x="5186766" y="292331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4</a:t>
            </a:r>
          </a:p>
        </p:txBody>
      </p:sp>
      <p:sp>
        <p:nvSpPr>
          <p:cNvPr id="30" name="Freeform 29"/>
          <p:cNvSpPr/>
          <p:nvPr>
            <p:custDataLst>
              <p:tags r:id="rId29"/>
            </p:custDataLst>
          </p:nvPr>
        </p:nvSpPr>
        <p:spPr>
          <a:xfrm>
            <a:off x="3238235" y="1227287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1</a:t>
            </a:r>
          </a:p>
        </p:txBody>
      </p:sp>
      <p:sp>
        <p:nvSpPr>
          <p:cNvPr id="31" name="Freeform 30"/>
          <p:cNvSpPr/>
          <p:nvPr>
            <p:custDataLst>
              <p:tags r:id="rId30"/>
            </p:custDataLst>
          </p:nvPr>
        </p:nvSpPr>
        <p:spPr>
          <a:xfrm>
            <a:off x="3238235" y="292331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4</a:t>
            </a:r>
          </a:p>
        </p:txBody>
      </p:sp>
      <p:cxnSp>
        <p:nvCxnSpPr>
          <p:cNvPr id="32" name="Straight Arrow Connector 31"/>
          <p:cNvCxnSpPr>
            <a:stCxn id="10" idx="10"/>
            <a:endCxn id="8" idx="3"/>
          </p:cNvCxnSpPr>
          <p:nvPr>
            <p:custDataLst>
              <p:tags r:id="rId31"/>
            </p:custDataLst>
          </p:nvPr>
        </p:nvCxnSpPr>
        <p:spPr>
          <a:xfrm>
            <a:off x="2076121" y="622350"/>
            <a:ext cx="1317634" cy="0"/>
          </a:xfrm>
          <a:prstGeom prst="straightConnector1">
            <a:avLst/>
          </a:prstGeom>
          <a:noFill/>
          <a:ln w="36720">
            <a:solidFill>
              <a:srgbClr val="008080"/>
            </a:solidFill>
            <a:custDash>
              <a:ds d="197000" sp="197000"/>
            </a:custDash>
          </a:ln>
        </p:spPr>
      </p:cxnSp>
      <p:cxnSp>
        <p:nvCxnSpPr>
          <p:cNvPr id="33" name="Straight Arrow Connector 32"/>
          <p:cNvCxnSpPr/>
          <p:nvPr>
            <p:custDataLst>
              <p:tags r:id="rId32"/>
            </p:custDataLst>
          </p:nvPr>
        </p:nvCxnSpPr>
        <p:spPr>
          <a:xfrm>
            <a:off x="4015834" y="622350"/>
            <a:ext cx="1326207" cy="0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34" name="Straight Arrow Connector 33"/>
          <p:cNvCxnSpPr>
            <a:stCxn id="9" idx="10"/>
            <a:endCxn id="6" idx="6"/>
          </p:cNvCxnSpPr>
          <p:nvPr>
            <p:custDataLst>
              <p:tags r:id="rId33"/>
            </p:custDataLst>
          </p:nvPr>
        </p:nvCxnSpPr>
        <p:spPr>
          <a:xfrm>
            <a:off x="2076121" y="2333070"/>
            <a:ext cx="1317634" cy="0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35" name="Straight Arrow Connector 34"/>
          <p:cNvCxnSpPr>
            <a:endCxn id="5" idx="6"/>
          </p:cNvCxnSpPr>
          <p:nvPr>
            <p:custDataLst>
              <p:tags r:id="rId34"/>
            </p:custDataLst>
          </p:nvPr>
        </p:nvCxnSpPr>
        <p:spPr>
          <a:xfrm>
            <a:off x="4015834" y="2333070"/>
            <a:ext cx="1326207" cy="0"/>
          </a:xfrm>
          <a:prstGeom prst="straightConnector1">
            <a:avLst/>
          </a:prstGeom>
          <a:noFill/>
          <a:ln w="36720">
            <a:solidFill>
              <a:srgbClr val="008080"/>
            </a:solidFill>
            <a:custDash>
              <a:ds d="197000" sp="197000"/>
            </a:custDash>
          </a:ln>
        </p:spPr>
      </p:cxnSp>
      <p:cxnSp>
        <p:nvCxnSpPr>
          <p:cNvPr id="36" name="Straight Arrow Connector 35"/>
          <p:cNvCxnSpPr>
            <a:stCxn id="7" idx="10"/>
            <a:endCxn id="4" idx="6"/>
          </p:cNvCxnSpPr>
          <p:nvPr>
            <p:custDataLst>
              <p:tags r:id="rId35"/>
            </p:custDataLst>
          </p:nvPr>
        </p:nvCxnSpPr>
        <p:spPr>
          <a:xfrm>
            <a:off x="2076121" y="4043790"/>
            <a:ext cx="1317634" cy="0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37" name="Straight Arrow Connector 36"/>
          <p:cNvCxnSpPr>
            <a:endCxn id="2" idx="6"/>
          </p:cNvCxnSpPr>
          <p:nvPr>
            <p:custDataLst>
              <p:tags r:id="rId36"/>
            </p:custDataLst>
          </p:nvPr>
        </p:nvCxnSpPr>
        <p:spPr>
          <a:xfrm>
            <a:off x="4015834" y="4043790"/>
            <a:ext cx="1326207" cy="0"/>
          </a:xfrm>
          <a:prstGeom prst="straightConnector1">
            <a:avLst/>
          </a:prstGeom>
          <a:noFill/>
          <a:ln w="36720">
            <a:solidFill>
              <a:srgbClr val="FF0000"/>
            </a:solidFill>
            <a:custDash>
              <a:ds d="197000" sp="197000"/>
            </a:custDash>
            <a:headEnd type="arrow"/>
          </a:ln>
        </p:spPr>
      </p:cxnSp>
      <p:cxnSp>
        <p:nvCxnSpPr>
          <p:cNvPr id="38" name="Straight Arrow Connector 37"/>
          <p:cNvCxnSpPr>
            <a:stCxn id="10" idx="8"/>
          </p:cNvCxnSpPr>
          <p:nvPr>
            <p:custDataLst>
              <p:tags r:id="rId37"/>
            </p:custDataLst>
          </p:nvPr>
        </p:nvCxnSpPr>
        <p:spPr>
          <a:xfrm>
            <a:off x="1765080" y="933390"/>
            <a:ext cx="0" cy="1088641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39" name="Straight Arrow Connector 38"/>
          <p:cNvCxnSpPr/>
          <p:nvPr>
            <p:custDataLst>
              <p:tags r:id="rId38"/>
            </p:custDataLst>
          </p:nvPr>
        </p:nvCxnSpPr>
        <p:spPr>
          <a:xfrm>
            <a:off x="1765080" y="2644111"/>
            <a:ext cx="0" cy="1088639"/>
          </a:xfrm>
          <a:prstGeom prst="straightConnector1">
            <a:avLst/>
          </a:prstGeom>
          <a:noFill/>
          <a:ln w="36720">
            <a:solidFill>
              <a:srgbClr val="008080"/>
            </a:solidFill>
            <a:custDash>
              <a:ds d="197000" sp="197000"/>
            </a:custDash>
          </a:ln>
        </p:spPr>
      </p:cxnSp>
      <p:cxnSp>
        <p:nvCxnSpPr>
          <p:cNvPr id="40" name="Straight Arrow Connector 39"/>
          <p:cNvCxnSpPr>
            <a:stCxn id="4" idx="4"/>
          </p:cNvCxnSpPr>
          <p:nvPr>
            <p:custDataLst>
              <p:tags r:id="rId39"/>
            </p:custDataLst>
          </p:nvPr>
        </p:nvCxnSpPr>
        <p:spPr>
          <a:xfrm flipV="1">
            <a:off x="3704795" y="2644111"/>
            <a:ext cx="0" cy="1088639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41" name="Straight Arrow Connector 40"/>
          <p:cNvCxnSpPr>
            <a:endCxn id="8" idx="8"/>
          </p:cNvCxnSpPr>
          <p:nvPr>
            <p:custDataLst>
              <p:tags r:id="rId40"/>
            </p:custDataLst>
          </p:nvPr>
        </p:nvCxnSpPr>
        <p:spPr>
          <a:xfrm flipV="1">
            <a:off x="3704795" y="933390"/>
            <a:ext cx="0" cy="1088641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42" name="Straight Arrow Connector 41"/>
          <p:cNvCxnSpPr>
            <a:stCxn id="3" idx="8"/>
          </p:cNvCxnSpPr>
          <p:nvPr>
            <p:custDataLst>
              <p:tags r:id="rId41"/>
            </p:custDataLst>
          </p:nvPr>
        </p:nvCxnSpPr>
        <p:spPr>
          <a:xfrm>
            <a:off x="5653080" y="933390"/>
            <a:ext cx="0" cy="1088641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43" name="Straight Arrow Connector 42"/>
          <p:cNvCxnSpPr>
            <a:endCxn id="2" idx="4"/>
          </p:cNvCxnSpPr>
          <p:nvPr>
            <p:custDataLst>
              <p:tags r:id="rId42"/>
            </p:custDataLst>
          </p:nvPr>
        </p:nvCxnSpPr>
        <p:spPr>
          <a:xfrm>
            <a:off x="5653080" y="2644111"/>
            <a:ext cx="0" cy="1088639"/>
          </a:xfrm>
          <a:prstGeom prst="straightConnector1">
            <a:avLst/>
          </a:prstGeom>
          <a:noFill/>
          <a:ln w="36720">
            <a:solidFill>
              <a:srgbClr val="008080"/>
            </a:solidFill>
            <a:custDash>
              <a:ds d="197000" sp="197000"/>
            </a:custDash>
          </a:ln>
        </p:spPr>
      </p:cxnSp>
      <p:sp>
        <p:nvSpPr>
          <p:cNvPr id="44" name="Straight Connector 43"/>
          <p:cNvSpPr/>
          <p:nvPr>
            <p:custDataLst>
              <p:tags r:id="rId43"/>
            </p:custDataLst>
          </p:nvPr>
        </p:nvSpPr>
        <p:spPr>
          <a:xfrm>
            <a:off x="6741720" y="311310"/>
            <a:ext cx="933120" cy="0"/>
          </a:xfrm>
          <a:prstGeom prst="line">
            <a:avLst/>
          </a:prstGeom>
          <a:noFill/>
          <a:ln w="54720">
            <a:solidFill>
              <a:srgbClr val="000000"/>
            </a:solidFill>
            <a:prstDash val="solid"/>
          </a:ln>
        </p:spPr>
        <p:txBody>
          <a:bodyPr vert="horz" wrap="none" lIns="79597" tIns="48983" rIns="79597" bIns="48983" anchor="ctr" compatLnSpc="0"/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5" name="Freeform 44"/>
          <p:cNvSpPr/>
          <p:nvPr>
            <p:custDataLst>
              <p:tags r:id="rId44"/>
            </p:custDataLst>
          </p:nvPr>
        </p:nvSpPr>
        <p:spPr>
          <a:xfrm>
            <a:off x="5187011" y="2923558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FF"/>
          </a:solidFill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7</a:t>
            </a:r>
          </a:p>
        </p:txBody>
      </p:sp>
      <p:sp>
        <p:nvSpPr>
          <p:cNvPr id="46" name="Freeform 45"/>
          <p:cNvSpPr/>
          <p:nvPr>
            <p:custDataLst>
              <p:tags r:id="rId45"/>
            </p:custDataLst>
          </p:nvPr>
        </p:nvSpPr>
        <p:spPr>
          <a:xfrm>
            <a:off x="6897240" y="4668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I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13?</a:t>
            </a:r>
          </a:p>
        </p:txBody>
      </p:sp>
      <p:sp>
        <p:nvSpPr>
          <p:cNvPr id="47" name="Freeform 46"/>
          <p:cNvSpPr/>
          <p:nvPr>
            <p:custDataLst>
              <p:tags r:id="rId46"/>
            </p:custDataLst>
          </p:nvPr>
        </p:nvSpPr>
        <p:spPr>
          <a:xfrm>
            <a:off x="5187011" y="122753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FF"/>
          </a:solidFill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821956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/>
          <p:cNvSpPr/>
          <p:nvPr>
            <p:custDataLst>
              <p:tags r:id="rId1"/>
            </p:custDataLst>
          </p:nvPr>
        </p:nvSpPr>
        <p:spPr>
          <a:xfrm>
            <a:off x="5342040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I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3" name="Freeform 2"/>
          <p:cNvSpPr/>
          <p:nvPr>
            <p:custDataLst>
              <p:tags r:id="rId2"/>
            </p:custDataLst>
          </p:nvPr>
        </p:nvSpPr>
        <p:spPr>
          <a:xfrm>
            <a:off x="5342040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C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4" name="Freeform 3"/>
          <p:cNvSpPr/>
          <p:nvPr>
            <p:custDataLst>
              <p:tags r:id="rId3"/>
            </p:custDataLst>
          </p:nvPr>
        </p:nvSpPr>
        <p:spPr>
          <a:xfrm>
            <a:off x="3393755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H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5" name="Freeform 4"/>
          <p:cNvSpPr/>
          <p:nvPr>
            <p:custDataLst>
              <p:tags r:id="rId4"/>
            </p:custDataLst>
          </p:nvPr>
        </p:nvSpPr>
        <p:spPr>
          <a:xfrm>
            <a:off x="5342040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F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6" name="Freeform 5"/>
          <p:cNvSpPr/>
          <p:nvPr>
            <p:custDataLst>
              <p:tags r:id="rId5"/>
            </p:custDataLst>
          </p:nvPr>
        </p:nvSpPr>
        <p:spPr>
          <a:xfrm>
            <a:off x="3393755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E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7" name="Freeform 6"/>
          <p:cNvSpPr/>
          <p:nvPr>
            <p:custDataLst>
              <p:tags r:id="rId6"/>
            </p:custDataLst>
          </p:nvPr>
        </p:nvSpPr>
        <p:spPr>
          <a:xfrm>
            <a:off x="1454040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G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8" name="Freeform 7"/>
          <p:cNvSpPr/>
          <p:nvPr>
            <p:custDataLst>
              <p:tags r:id="rId7"/>
            </p:custDataLst>
          </p:nvPr>
        </p:nvSpPr>
        <p:spPr>
          <a:xfrm>
            <a:off x="3393755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B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9" name="Freeform 8"/>
          <p:cNvSpPr/>
          <p:nvPr>
            <p:custDataLst>
              <p:tags r:id="rId8"/>
            </p:custDataLst>
          </p:nvPr>
        </p:nvSpPr>
        <p:spPr>
          <a:xfrm>
            <a:off x="1454040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D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0" name="Freeform 9"/>
          <p:cNvSpPr/>
          <p:nvPr>
            <p:custDataLst>
              <p:tags r:id="rId9"/>
            </p:custDataLst>
          </p:nvPr>
        </p:nvSpPr>
        <p:spPr>
          <a:xfrm>
            <a:off x="1454040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A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1" name="Freeform 10"/>
          <p:cNvSpPr/>
          <p:nvPr>
            <p:custDataLst>
              <p:tags r:id="rId10"/>
            </p:custDataLst>
          </p:nvPr>
        </p:nvSpPr>
        <p:spPr>
          <a:xfrm>
            <a:off x="3393998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B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5</a:t>
            </a:r>
          </a:p>
        </p:txBody>
      </p:sp>
      <p:sp>
        <p:nvSpPr>
          <p:cNvPr id="12" name="Freeform 11"/>
          <p:cNvSpPr/>
          <p:nvPr>
            <p:custDataLst>
              <p:tags r:id="rId11"/>
            </p:custDataLst>
          </p:nvPr>
        </p:nvSpPr>
        <p:spPr>
          <a:xfrm>
            <a:off x="1454285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A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0</a:t>
            </a:r>
          </a:p>
        </p:txBody>
      </p:sp>
      <p:sp>
        <p:nvSpPr>
          <p:cNvPr id="13" name="Freeform 12"/>
          <p:cNvSpPr/>
          <p:nvPr>
            <p:custDataLst>
              <p:tags r:id="rId12"/>
            </p:custDataLst>
          </p:nvPr>
        </p:nvSpPr>
        <p:spPr>
          <a:xfrm>
            <a:off x="5342285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C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8</a:t>
            </a:r>
          </a:p>
        </p:txBody>
      </p:sp>
      <p:sp>
        <p:nvSpPr>
          <p:cNvPr id="14" name="Freeform 13"/>
          <p:cNvSpPr/>
          <p:nvPr>
            <p:custDataLst>
              <p:tags r:id="rId13"/>
            </p:custDataLst>
          </p:nvPr>
        </p:nvSpPr>
        <p:spPr>
          <a:xfrm>
            <a:off x="1454285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D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3</a:t>
            </a:r>
          </a:p>
        </p:txBody>
      </p:sp>
      <p:sp>
        <p:nvSpPr>
          <p:cNvPr id="15" name="Freeform 14"/>
          <p:cNvSpPr/>
          <p:nvPr>
            <p:custDataLst>
              <p:tags r:id="rId14"/>
            </p:custDataLst>
          </p:nvPr>
        </p:nvSpPr>
        <p:spPr>
          <a:xfrm>
            <a:off x="3393998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E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4</a:t>
            </a:r>
          </a:p>
        </p:txBody>
      </p:sp>
      <p:sp>
        <p:nvSpPr>
          <p:cNvPr id="16" name="Freeform 15"/>
          <p:cNvSpPr/>
          <p:nvPr>
            <p:custDataLst>
              <p:tags r:id="rId15"/>
            </p:custDataLst>
          </p:nvPr>
        </p:nvSpPr>
        <p:spPr>
          <a:xfrm>
            <a:off x="3393998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H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8</a:t>
            </a:r>
          </a:p>
        </p:txBody>
      </p:sp>
      <p:sp>
        <p:nvSpPr>
          <p:cNvPr id="17" name="Freeform 16"/>
          <p:cNvSpPr/>
          <p:nvPr>
            <p:custDataLst>
              <p:tags r:id="rId16"/>
            </p:custDataLst>
          </p:nvPr>
        </p:nvSpPr>
        <p:spPr>
          <a:xfrm>
            <a:off x="1454285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G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10</a:t>
            </a:r>
          </a:p>
        </p:txBody>
      </p:sp>
      <p:sp>
        <p:nvSpPr>
          <p:cNvPr id="18" name="Freeform 17"/>
          <p:cNvSpPr/>
          <p:nvPr>
            <p:custDataLst>
              <p:tags r:id="rId17"/>
            </p:custDataLst>
          </p:nvPr>
        </p:nvSpPr>
        <p:spPr>
          <a:xfrm>
            <a:off x="5342285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F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9</a:t>
            </a:r>
          </a:p>
        </p:txBody>
      </p:sp>
      <p:sp>
        <p:nvSpPr>
          <p:cNvPr id="19" name="Freeform 18"/>
          <p:cNvSpPr/>
          <p:nvPr>
            <p:custDataLst>
              <p:tags r:id="rId18"/>
            </p:custDataLst>
          </p:nvPr>
        </p:nvSpPr>
        <p:spPr>
          <a:xfrm>
            <a:off x="5342285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I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13?</a:t>
            </a:r>
          </a:p>
        </p:txBody>
      </p:sp>
      <p:sp>
        <p:nvSpPr>
          <p:cNvPr id="20" name="Freeform 19"/>
          <p:cNvSpPr/>
          <p:nvPr>
            <p:custDataLst>
              <p:tags r:id="rId19"/>
            </p:custDataLst>
          </p:nvPr>
        </p:nvSpPr>
        <p:spPr>
          <a:xfrm>
            <a:off x="2434919" y="32723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6</a:t>
            </a:r>
          </a:p>
        </p:txBody>
      </p:sp>
      <p:sp>
        <p:nvSpPr>
          <p:cNvPr id="21" name="Freeform 20"/>
          <p:cNvSpPr/>
          <p:nvPr>
            <p:custDataLst>
              <p:tags r:id="rId20"/>
            </p:custDataLst>
          </p:nvPr>
        </p:nvSpPr>
        <p:spPr>
          <a:xfrm>
            <a:off x="2434919" y="374867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2</a:t>
            </a:r>
          </a:p>
        </p:txBody>
      </p:sp>
      <p:sp>
        <p:nvSpPr>
          <p:cNvPr id="22" name="Freeform 21"/>
          <p:cNvSpPr/>
          <p:nvPr>
            <p:custDataLst>
              <p:tags r:id="rId21"/>
            </p:custDataLst>
          </p:nvPr>
        </p:nvSpPr>
        <p:spPr>
          <a:xfrm>
            <a:off x="2434919" y="203795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1</a:t>
            </a:r>
          </a:p>
        </p:txBody>
      </p:sp>
      <p:sp>
        <p:nvSpPr>
          <p:cNvPr id="23" name="Freeform 22"/>
          <p:cNvSpPr/>
          <p:nvPr>
            <p:custDataLst>
              <p:tags r:id="rId22"/>
            </p:custDataLst>
          </p:nvPr>
        </p:nvSpPr>
        <p:spPr>
          <a:xfrm>
            <a:off x="4270544" y="32723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3</a:t>
            </a:r>
          </a:p>
        </p:txBody>
      </p:sp>
      <p:sp>
        <p:nvSpPr>
          <p:cNvPr id="24" name="Freeform 23"/>
          <p:cNvSpPr/>
          <p:nvPr>
            <p:custDataLst>
              <p:tags r:id="rId23"/>
            </p:custDataLst>
          </p:nvPr>
        </p:nvSpPr>
        <p:spPr>
          <a:xfrm>
            <a:off x="4270544" y="374867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5</a:t>
            </a:r>
          </a:p>
        </p:txBody>
      </p:sp>
      <p:sp>
        <p:nvSpPr>
          <p:cNvPr id="25" name="Freeform 24"/>
          <p:cNvSpPr/>
          <p:nvPr>
            <p:custDataLst>
              <p:tags r:id="rId24"/>
            </p:custDataLst>
          </p:nvPr>
        </p:nvSpPr>
        <p:spPr>
          <a:xfrm>
            <a:off x="4270544" y="203795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7</a:t>
            </a:r>
          </a:p>
        </p:txBody>
      </p:sp>
      <p:sp>
        <p:nvSpPr>
          <p:cNvPr id="26" name="Freeform 25"/>
          <p:cNvSpPr/>
          <p:nvPr>
            <p:custDataLst>
              <p:tags r:id="rId25"/>
            </p:custDataLst>
          </p:nvPr>
        </p:nvSpPr>
        <p:spPr>
          <a:xfrm>
            <a:off x="1298521" y="1227287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3</a:t>
            </a:r>
          </a:p>
        </p:txBody>
      </p:sp>
      <p:sp>
        <p:nvSpPr>
          <p:cNvPr id="27" name="Freeform 26"/>
          <p:cNvSpPr/>
          <p:nvPr>
            <p:custDataLst>
              <p:tags r:id="rId26"/>
            </p:custDataLst>
          </p:nvPr>
        </p:nvSpPr>
        <p:spPr>
          <a:xfrm>
            <a:off x="1298521" y="292331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9</a:t>
            </a:r>
          </a:p>
        </p:txBody>
      </p:sp>
      <p:sp>
        <p:nvSpPr>
          <p:cNvPr id="28" name="Freeform 27"/>
          <p:cNvSpPr/>
          <p:nvPr>
            <p:custDataLst>
              <p:tags r:id="rId27"/>
            </p:custDataLst>
          </p:nvPr>
        </p:nvSpPr>
        <p:spPr>
          <a:xfrm>
            <a:off x="5186766" y="1227287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2</a:t>
            </a:r>
          </a:p>
        </p:txBody>
      </p:sp>
      <p:sp>
        <p:nvSpPr>
          <p:cNvPr id="29" name="Freeform 28"/>
          <p:cNvSpPr/>
          <p:nvPr>
            <p:custDataLst>
              <p:tags r:id="rId28"/>
            </p:custDataLst>
          </p:nvPr>
        </p:nvSpPr>
        <p:spPr>
          <a:xfrm>
            <a:off x="5186766" y="292331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4</a:t>
            </a:r>
          </a:p>
        </p:txBody>
      </p:sp>
      <p:sp>
        <p:nvSpPr>
          <p:cNvPr id="30" name="Freeform 29"/>
          <p:cNvSpPr/>
          <p:nvPr>
            <p:custDataLst>
              <p:tags r:id="rId29"/>
            </p:custDataLst>
          </p:nvPr>
        </p:nvSpPr>
        <p:spPr>
          <a:xfrm>
            <a:off x="3238235" y="1227287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1</a:t>
            </a:r>
          </a:p>
        </p:txBody>
      </p:sp>
      <p:sp>
        <p:nvSpPr>
          <p:cNvPr id="31" name="Freeform 30"/>
          <p:cNvSpPr/>
          <p:nvPr>
            <p:custDataLst>
              <p:tags r:id="rId30"/>
            </p:custDataLst>
          </p:nvPr>
        </p:nvSpPr>
        <p:spPr>
          <a:xfrm>
            <a:off x="3238235" y="292331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4</a:t>
            </a:r>
          </a:p>
        </p:txBody>
      </p:sp>
      <p:cxnSp>
        <p:nvCxnSpPr>
          <p:cNvPr id="32" name="Straight Arrow Connector 31"/>
          <p:cNvCxnSpPr>
            <a:stCxn id="10" idx="10"/>
            <a:endCxn id="8" idx="3"/>
          </p:cNvCxnSpPr>
          <p:nvPr>
            <p:custDataLst>
              <p:tags r:id="rId31"/>
            </p:custDataLst>
          </p:nvPr>
        </p:nvCxnSpPr>
        <p:spPr>
          <a:xfrm>
            <a:off x="2076121" y="622350"/>
            <a:ext cx="1317634" cy="0"/>
          </a:xfrm>
          <a:prstGeom prst="straightConnector1">
            <a:avLst/>
          </a:prstGeom>
          <a:noFill/>
          <a:ln w="36720">
            <a:solidFill>
              <a:srgbClr val="008080"/>
            </a:solidFill>
            <a:custDash>
              <a:ds d="197000" sp="197000"/>
            </a:custDash>
          </a:ln>
        </p:spPr>
      </p:cxnSp>
      <p:cxnSp>
        <p:nvCxnSpPr>
          <p:cNvPr id="33" name="Straight Arrow Connector 32"/>
          <p:cNvCxnSpPr/>
          <p:nvPr>
            <p:custDataLst>
              <p:tags r:id="rId32"/>
            </p:custDataLst>
          </p:nvPr>
        </p:nvCxnSpPr>
        <p:spPr>
          <a:xfrm>
            <a:off x="4015834" y="622350"/>
            <a:ext cx="1326207" cy="0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34" name="Straight Arrow Connector 33"/>
          <p:cNvCxnSpPr>
            <a:stCxn id="9" idx="10"/>
            <a:endCxn id="6" idx="6"/>
          </p:cNvCxnSpPr>
          <p:nvPr>
            <p:custDataLst>
              <p:tags r:id="rId33"/>
            </p:custDataLst>
          </p:nvPr>
        </p:nvCxnSpPr>
        <p:spPr>
          <a:xfrm>
            <a:off x="2076121" y="2333070"/>
            <a:ext cx="1317634" cy="0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35" name="Straight Arrow Connector 34"/>
          <p:cNvCxnSpPr>
            <a:endCxn id="5" idx="6"/>
          </p:cNvCxnSpPr>
          <p:nvPr>
            <p:custDataLst>
              <p:tags r:id="rId34"/>
            </p:custDataLst>
          </p:nvPr>
        </p:nvCxnSpPr>
        <p:spPr>
          <a:xfrm>
            <a:off x="4015834" y="2333070"/>
            <a:ext cx="1326207" cy="0"/>
          </a:xfrm>
          <a:prstGeom prst="straightConnector1">
            <a:avLst/>
          </a:prstGeom>
          <a:noFill/>
          <a:ln w="36720">
            <a:solidFill>
              <a:srgbClr val="008080"/>
            </a:solidFill>
            <a:custDash>
              <a:ds d="197000" sp="197000"/>
            </a:custDash>
          </a:ln>
        </p:spPr>
      </p:cxnSp>
      <p:cxnSp>
        <p:nvCxnSpPr>
          <p:cNvPr id="36" name="Straight Arrow Connector 35"/>
          <p:cNvCxnSpPr>
            <a:stCxn id="7" idx="10"/>
            <a:endCxn id="4" idx="6"/>
          </p:cNvCxnSpPr>
          <p:nvPr>
            <p:custDataLst>
              <p:tags r:id="rId35"/>
            </p:custDataLst>
          </p:nvPr>
        </p:nvCxnSpPr>
        <p:spPr>
          <a:xfrm>
            <a:off x="2076121" y="4043790"/>
            <a:ext cx="1317634" cy="0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37" name="Straight Arrow Connector 36"/>
          <p:cNvCxnSpPr>
            <a:endCxn id="2" idx="6"/>
          </p:cNvCxnSpPr>
          <p:nvPr>
            <p:custDataLst>
              <p:tags r:id="rId36"/>
            </p:custDataLst>
          </p:nvPr>
        </p:nvCxnSpPr>
        <p:spPr>
          <a:xfrm>
            <a:off x="4015834" y="4043790"/>
            <a:ext cx="1326207" cy="0"/>
          </a:xfrm>
          <a:prstGeom prst="straightConnector1">
            <a:avLst/>
          </a:prstGeom>
          <a:noFill/>
          <a:ln w="36720">
            <a:solidFill>
              <a:srgbClr val="FF0000"/>
            </a:solidFill>
            <a:custDash>
              <a:ds d="197000" sp="197000"/>
            </a:custDash>
            <a:headEnd type="arrow"/>
          </a:ln>
        </p:spPr>
      </p:cxnSp>
      <p:cxnSp>
        <p:nvCxnSpPr>
          <p:cNvPr id="38" name="Straight Arrow Connector 37"/>
          <p:cNvCxnSpPr>
            <a:stCxn id="10" idx="8"/>
          </p:cNvCxnSpPr>
          <p:nvPr>
            <p:custDataLst>
              <p:tags r:id="rId37"/>
            </p:custDataLst>
          </p:nvPr>
        </p:nvCxnSpPr>
        <p:spPr>
          <a:xfrm>
            <a:off x="1765080" y="933390"/>
            <a:ext cx="0" cy="1088641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39" name="Straight Arrow Connector 38"/>
          <p:cNvCxnSpPr/>
          <p:nvPr>
            <p:custDataLst>
              <p:tags r:id="rId38"/>
            </p:custDataLst>
          </p:nvPr>
        </p:nvCxnSpPr>
        <p:spPr>
          <a:xfrm>
            <a:off x="1765080" y="2644111"/>
            <a:ext cx="0" cy="1088639"/>
          </a:xfrm>
          <a:prstGeom prst="straightConnector1">
            <a:avLst/>
          </a:prstGeom>
          <a:noFill/>
          <a:ln w="36720">
            <a:solidFill>
              <a:srgbClr val="008080"/>
            </a:solidFill>
            <a:custDash>
              <a:ds d="197000" sp="197000"/>
            </a:custDash>
          </a:ln>
        </p:spPr>
      </p:cxnSp>
      <p:cxnSp>
        <p:nvCxnSpPr>
          <p:cNvPr id="40" name="Straight Arrow Connector 39"/>
          <p:cNvCxnSpPr>
            <a:stCxn id="4" idx="4"/>
          </p:cNvCxnSpPr>
          <p:nvPr>
            <p:custDataLst>
              <p:tags r:id="rId39"/>
            </p:custDataLst>
          </p:nvPr>
        </p:nvCxnSpPr>
        <p:spPr>
          <a:xfrm flipV="1">
            <a:off x="3704795" y="2644111"/>
            <a:ext cx="0" cy="1088639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41" name="Straight Arrow Connector 40"/>
          <p:cNvCxnSpPr>
            <a:endCxn id="8" idx="8"/>
          </p:cNvCxnSpPr>
          <p:nvPr>
            <p:custDataLst>
              <p:tags r:id="rId40"/>
            </p:custDataLst>
          </p:nvPr>
        </p:nvCxnSpPr>
        <p:spPr>
          <a:xfrm flipV="1">
            <a:off x="3704795" y="933390"/>
            <a:ext cx="0" cy="1088641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42" name="Straight Arrow Connector 41"/>
          <p:cNvCxnSpPr>
            <a:stCxn id="3" idx="8"/>
          </p:cNvCxnSpPr>
          <p:nvPr>
            <p:custDataLst>
              <p:tags r:id="rId41"/>
            </p:custDataLst>
          </p:nvPr>
        </p:nvCxnSpPr>
        <p:spPr>
          <a:xfrm>
            <a:off x="5653080" y="933390"/>
            <a:ext cx="0" cy="1088641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43" name="Straight Arrow Connector 42"/>
          <p:cNvCxnSpPr>
            <a:endCxn id="2" idx="4"/>
          </p:cNvCxnSpPr>
          <p:nvPr>
            <p:custDataLst>
              <p:tags r:id="rId42"/>
            </p:custDataLst>
          </p:nvPr>
        </p:nvCxnSpPr>
        <p:spPr>
          <a:xfrm>
            <a:off x="5653080" y="2644111"/>
            <a:ext cx="0" cy="1088639"/>
          </a:xfrm>
          <a:prstGeom prst="straightConnector1">
            <a:avLst/>
          </a:prstGeom>
          <a:noFill/>
          <a:ln w="36720">
            <a:solidFill>
              <a:srgbClr val="008080"/>
            </a:solidFill>
            <a:custDash>
              <a:ds d="197000" sp="197000"/>
            </a:custDash>
          </a:ln>
        </p:spPr>
      </p:cxnSp>
      <p:sp>
        <p:nvSpPr>
          <p:cNvPr id="44" name="Straight Connector 43"/>
          <p:cNvSpPr/>
          <p:nvPr>
            <p:custDataLst>
              <p:tags r:id="rId43"/>
            </p:custDataLst>
          </p:nvPr>
        </p:nvSpPr>
        <p:spPr>
          <a:xfrm>
            <a:off x="6741720" y="311310"/>
            <a:ext cx="933120" cy="0"/>
          </a:xfrm>
          <a:prstGeom prst="line">
            <a:avLst/>
          </a:prstGeom>
          <a:noFill/>
          <a:ln w="54720">
            <a:solidFill>
              <a:srgbClr val="000000"/>
            </a:solidFill>
            <a:prstDash val="solid"/>
          </a:ln>
        </p:spPr>
        <p:txBody>
          <a:bodyPr vert="horz" wrap="none" lIns="79597" tIns="48983" rIns="79597" bIns="48983" anchor="ctr" compatLnSpc="0"/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5" name="Freeform 44"/>
          <p:cNvSpPr/>
          <p:nvPr>
            <p:custDataLst>
              <p:tags r:id="rId44"/>
            </p:custDataLst>
          </p:nvPr>
        </p:nvSpPr>
        <p:spPr>
          <a:xfrm>
            <a:off x="5187011" y="2923558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FF"/>
          </a:solidFill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7</a:t>
            </a:r>
          </a:p>
        </p:txBody>
      </p:sp>
      <p:sp>
        <p:nvSpPr>
          <p:cNvPr id="46" name="Freeform 45"/>
          <p:cNvSpPr/>
          <p:nvPr>
            <p:custDataLst>
              <p:tags r:id="rId45"/>
            </p:custDataLst>
          </p:nvPr>
        </p:nvSpPr>
        <p:spPr>
          <a:xfrm>
            <a:off x="6897240" y="4668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I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13?</a:t>
            </a:r>
          </a:p>
        </p:txBody>
      </p:sp>
      <p:sp>
        <p:nvSpPr>
          <p:cNvPr id="47" name="Freeform 46"/>
          <p:cNvSpPr/>
          <p:nvPr>
            <p:custDataLst>
              <p:tags r:id="rId46"/>
            </p:custDataLst>
          </p:nvPr>
        </p:nvSpPr>
        <p:spPr>
          <a:xfrm>
            <a:off x="5031000" y="3421710"/>
            <a:ext cx="1244160" cy="124416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noFill/>
          <a:ln w="54720">
            <a:solidFill>
              <a:srgbClr val="0000FF"/>
            </a:solidFill>
            <a:prstDash val="solid"/>
          </a:ln>
        </p:spPr>
        <p:txBody>
          <a:bodyPr vert="horz" wrap="none" lIns="79597" tIns="48983" rIns="79597" bIns="48983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8" name="Freeform 47"/>
          <p:cNvSpPr/>
          <p:nvPr>
            <p:custDataLst>
              <p:tags r:id="rId47"/>
            </p:custDataLst>
          </p:nvPr>
        </p:nvSpPr>
        <p:spPr>
          <a:xfrm>
            <a:off x="5187011" y="122753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FF"/>
          </a:solidFill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460142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/>
          <p:cNvSpPr/>
          <p:nvPr>
            <p:custDataLst>
              <p:tags r:id="rId1"/>
            </p:custDataLst>
          </p:nvPr>
        </p:nvSpPr>
        <p:spPr>
          <a:xfrm>
            <a:off x="5342040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I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3" name="Freeform 2"/>
          <p:cNvSpPr/>
          <p:nvPr>
            <p:custDataLst>
              <p:tags r:id="rId2"/>
            </p:custDataLst>
          </p:nvPr>
        </p:nvSpPr>
        <p:spPr>
          <a:xfrm>
            <a:off x="5342040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C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4" name="Freeform 3"/>
          <p:cNvSpPr/>
          <p:nvPr>
            <p:custDataLst>
              <p:tags r:id="rId3"/>
            </p:custDataLst>
          </p:nvPr>
        </p:nvSpPr>
        <p:spPr>
          <a:xfrm>
            <a:off x="3393755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H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5" name="Freeform 4"/>
          <p:cNvSpPr/>
          <p:nvPr>
            <p:custDataLst>
              <p:tags r:id="rId4"/>
            </p:custDataLst>
          </p:nvPr>
        </p:nvSpPr>
        <p:spPr>
          <a:xfrm>
            <a:off x="5342040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F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6" name="Freeform 5"/>
          <p:cNvSpPr/>
          <p:nvPr>
            <p:custDataLst>
              <p:tags r:id="rId5"/>
            </p:custDataLst>
          </p:nvPr>
        </p:nvSpPr>
        <p:spPr>
          <a:xfrm>
            <a:off x="3393755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E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7" name="Freeform 6"/>
          <p:cNvSpPr/>
          <p:nvPr>
            <p:custDataLst>
              <p:tags r:id="rId6"/>
            </p:custDataLst>
          </p:nvPr>
        </p:nvSpPr>
        <p:spPr>
          <a:xfrm>
            <a:off x="1454040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G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8" name="Freeform 7"/>
          <p:cNvSpPr/>
          <p:nvPr>
            <p:custDataLst>
              <p:tags r:id="rId7"/>
            </p:custDataLst>
          </p:nvPr>
        </p:nvSpPr>
        <p:spPr>
          <a:xfrm>
            <a:off x="3393755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B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9" name="Freeform 8"/>
          <p:cNvSpPr/>
          <p:nvPr>
            <p:custDataLst>
              <p:tags r:id="rId8"/>
            </p:custDataLst>
          </p:nvPr>
        </p:nvSpPr>
        <p:spPr>
          <a:xfrm>
            <a:off x="1454040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D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0" name="Freeform 9"/>
          <p:cNvSpPr/>
          <p:nvPr>
            <p:custDataLst>
              <p:tags r:id="rId9"/>
            </p:custDataLst>
          </p:nvPr>
        </p:nvSpPr>
        <p:spPr>
          <a:xfrm>
            <a:off x="1454040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A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1" name="Freeform 10"/>
          <p:cNvSpPr/>
          <p:nvPr>
            <p:custDataLst>
              <p:tags r:id="rId10"/>
            </p:custDataLst>
          </p:nvPr>
        </p:nvSpPr>
        <p:spPr>
          <a:xfrm>
            <a:off x="3393998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B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5</a:t>
            </a:r>
          </a:p>
        </p:txBody>
      </p:sp>
      <p:sp>
        <p:nvSpPr>
          <p:cNvPr id="12" name="Freeform 11"/>
          <p:cNvSpPr/>
          <p:nvPr>
            <p:custDataLst>
              <p:tags r:id="rId11"/>
            </p:custDataLst>
          </p:nvPr>
        </p:nvSpPr>
        <p:spPr>
          <a:xfrm>
            <a:off x="1454285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A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0</a:t>
            </a:r>
          </a:p>
        </p:txBody>
      </p:sp>
      <p:sp>
        <p:nvSpPr>
          <p:cNvPr id="13" name="Freeform 12"/>
          <p:cNvSpPr/>
          <p:nvPr>
            <p:custDataLst>
              <p:tags r:id="rId12"/>
            </p:custDataLst>
          </p:nvPr>
        </p:nvSpPr>
        <p:spPr>
          <a:xfrm>
            <a:off x="5342285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C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8</a:t>
            </a:r>
          </a:p>
        </p:txBody>
      </p:sp>
      <p:sp>
        <p:nvSpPr>
          <p:cNvPr id="14" name="Freeform 13"/>
          <p:cNvSpPr/>
          <p:nvPr>
            <p:custDataLst>
              <p:tags r:id="rId13"/>
            </p:custDataLst>
          </p:nvPr>
        </p:nvSpPr>
        <p:spPr>
          <a:xfrm>
            <a:off x="1454285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D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3</a:t>
            </a:r>
          </a:p>
        </p:txBody>
      </p:sp>
      <p:sp>
        <p:nvSpPr>
          <p:cNvPr id="15" name="Freeform 14"/>
          <p:cNvSpPr/>
          <p:nvPr>
            <p:custDataLst>
              <p:tags r:id="rId14"/>
            </p:custDataLst>
          </p:nvPr>
        </p:nvSpPr>
        <p:spPr>
          <a:xfrm>
            <a:off x="3393998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E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4</a:t>
            </a:r>
          </a:p>
        </p:txBody>
      </p:sp>
      <p:sp>
        <p:nvSpPr>
          <p:cNvPr id="16" name="Freeform 15"/>
          <p:cNvSpPr/>
          <p:nvPr>
            <p:custDataLst>
              <p:tags r:id="rId15"/>
            </p:custDataLst>
          </p:nvPr>
        </p:nvSpPr>
        <p:spPr>
          <a:xfrm>
            <a:off x="3393998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H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8</a:t>
            </a:r>
          </a:p>
        </p:txBody>
      </p:sp>
      <p:sp>
        <p:nvSpPr>
          <p:cNvPr id="17" name="Freeform 16"/>
          <p:cNvSpPr/>
          <p:nvPr>
            <p:custDataLst>
              <p:tags r:id="rId16"/>
            </p:custDataLst>
          </p:nvPr>
        </p:nvSpPr>
        <p:spPr>
          <a:xfrm>
            <a:off x="1454285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G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10</a:t>
            </a:r>
          </a:p>
        </p:txBody>
      </p:sp>
      <p:sp>
        <p:nvSpPr>
          <p:cNvPr id="18" name="Freeform 17"/>
          <p:cNvSpPr/>
          <p:nvPr>
            <p:custDataLst>
              <p:tags r:id="rId17"/>
            </p:custDataLst>
          </p:nvPr>
        </p:nvSpPr>
        <p:spPr>
          <a:xfrm>
            <a:off x="5342285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F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9</a:t>
            </a:r>
          </a:p>
        </p:txBody>
      </p:sp>
      <p:sp>
        <p:nvSpPr>
          <p:cNvPr id="19" name="Freeform 18"/>
          <p:cNvSpPr/>
          <p:nvPr>
            <p:custDataLst>
              <p:tags r:id="rId18"/>
            </p:custDataLst>
          </p:nvPr>
        </p:nvSpPr>
        <p:spPr>
          <a:xfrm>
            <a:off x="5342285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I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13?</a:t>
            </a:r>
          </a:p>
        </p:txBody>
      </p:sp>
      <p:sp>
        <p:nvSpPr>
          <p:cNvPr id="20" name="Freeform 19"/>
          <p:cNvSpPr/>
          <p:nvPr>
            <p:custDataLst>
              <p:tags r:id="rId19"/>
            </p:custDataLst>
          </p:nvPr>
        </p:nvSpPr>
        <p:spPr>
          <a:xfrm>
            <a:off x="2434919" y="32723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6</a:t>
            </a:r>
          </a:p>
        </p:txBody>
      </p:sp>
      <p:sp>
        <p:nvSpPr>
          <p:cNvPr id="21" name="Freeform 20"/>
          <p:cNvSpPr/>
          <p:nvPr>
            <p:custDataLst>
              <p:tags r:id="rId20"/>
            </p:custDataLst>
          </p:nvPr>
        </p:nvSpPr>
        <p:spPr>
          <a:xfrm>
            <a:off x="2434919" y="374867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2</a:t>
            </a:r>
          </a:p>
        </p:txBody>
      </p:sp>
      <p:sp>
        <p:nvSpPr>
          <p:cNvPr id="22" name="Freeform 21"/>
          <p:cNvSpPr/>
          <p:nvPr>
            <p:custDataLst>
              <p:tags r:id="rId21"/>
            </p:custDataLst>
          </p:nvPr>
        </p:nvSpPr>
        <p:spPr>
          <a:xfrm>
            <a:off x="2434919" y="203795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1</a:t>
            </a:r>
          </a:p>
        </p:txBody>
      </p:sp>
      <p:sp>
        <p:nvSpPr>
          <p:cNvPr id="23" name="Freeform 22"/>
          <p:cNvSpPr/>
          <p:nvPr>
            <p:custDataLst>
              <p:tags r:id="rId22"/>
            </p:custDataLst>
          </p:nvPr>
        </p:nvSpPr>
        <p:spPr>
          <a:xfrm>
            <a:off x="4270544" y="32723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3</a:t>
            </a:r>
          </a:p>
        </p:txBody>
      </p:sp>
      <p:sp>
        <p:nvSpPr>
          <p:cNvPr id="24" name="Freeform 23"/>
          <p:cNvSpPr/>
          <p:nvPr>
            <p:custDataLst>
              <p:tags r:id="rId23"/>
            </p:custDataLst>
          </p:nvPr>
        </p:nvSpPr>
        <p:spPr>
          <a:xfrm>
            <a:off x="4270544" y="374867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5</a:t>
            </a:r>
          </a:p>
        </p:txBody>
      </p:sp>
      <p:sp>
        <p:nvSpPr>
          <p:cNvPr id="25" name="Freeform 24"/>
          <p:cNvSpPr/>
          <p:nvPr>
            <p:custDataLst>
              <p:tags r:id="rId24"/>
            </p:custDataLst>
          </p:nvPr>
        </p:nvSpPr>
        <p:spPr>
          <a:xfrm>
            <a:off x="4270544" y="203795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7</a:t>
            </a:r>
          </a:p>
        </p:txBody>
      </p:sp>
      <p:sp>
        <p:nvSpPr>
          <p:cNvPr id="26" name="Freeform 25"/>
          <p:cNvSpPr/>
          <p:nvPr>
            <p:custDataLst>
              <p:tags r:id="rId25"/>
            </p:custDataLst>
          </p:nvPr>
        </p:nvSpPr>
        <p:spPr>
          <a:xfrm>
            <a:off x="1298521" y="1227287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3</a:t>
            </a:r>
          </a:p>
        </p:txBody>
      </p:sp>
      <p:sp>
        <p:nvSpPr>
          <p:cNvPr id="27" name="Freeform 26"/>
          <p:cNvSpPr/>
          <p:nvPr>
            <p:custDataLst>
              <p:tags r:id="rId26"/>
            </p:custDataLst>
          </p:nvPr>
        </p:nvSpPr>
        <p:spPr>
          <a:xfrm>
            <a:off x="1298521" y="292331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9</a:t>
            </a:r>
          </a:p>
        </p:txBody>
      </p:sp>
      <p:sp>
        <p:nvSpPr>
          <p:cNvPr id="28" name="Freeform 27"/>
          <p:cNvSpPr/>
          <p:nvPr>
            <p:custDataLst>
              <p:tags r:id="rId27"/>
            </p:custDataLst>
          </p:nvPr>
        </p:nvSpPr>
        <p:spPr>
          <a:xfrm>
            <a:off x="5186766" y="1227287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2</a:t>
            </a:r>
          </a:p>
        </p:txBody>
      </p:sp>
      <p:sp>
        <p:nvSpPr>
          <p:cNvPr id="29" name="Freeform 28"/>
          <p:cNvSpPr/>
          <p:nvPr>
            <p:custDataLst>
              <p:tags r:id="rId28"/>
            </p:custDataLst>
          </p:nvPr>
        </p:nvSpPr>
        <p:spPr>
          <a:xfrm>
            <a:off x="5186766" y="292331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4</a:t>
            </a:r>
          </a:p>
        </p:txBody>
      </p:sp>
      <p:sp>
        <p:nvSpPr>
          <p:cNvPr id="30" name="Freeform 29"/>
          <p:cNvSpPr/>
          <p:nvPr>
            <p:custDataLst>
              <p:tags r:id="rId29"/>
            </p:custDataLst>
          </p:nvPr>
        </p:nvSpPr>
        <p:spPr>
          <a:xfrm>
            <a:off x="3238235" y="1227287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1</a:t>
            </a:r>
          </a:p>
        </p:txBody>
      </p:sp>
      <p:sp>
        <p:nvSpPr>
          <p:cNvPr id="31" name="Freeform 30"/>
          <p:cNvSpPr/>
          <p:nvPr>
            <p:custDataLst>
              <p:tags r:id="rId30"/>
            </p:custDataLst>
          </p:nvPr>
        </p:nvSpPr>
        <p:spPr>
          <a:xfrm>
            <a:off x="3238235" y="292331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4</a:t>
            </a:r>
          </a:p>
        </p:txBody>
      </p:sp>
      <p:cxnSp>
        <p:nvCxnSpPr>
          <p:cNvPr id="32" name="Straight Arrow Connector 31"/>
          <p:cNvCxnSpPr>
            <a:stCxn id="10" idx="10"/>
            <a:endCxn id="8" idx="3"/>
          </p:cNvCxnSpPr>
          <p:nvPr>
            <p:custDataLst>
              <p:tags r:id="rId31"/>
            </p:custDataLst>
          </p:nvPr>
        </p:nvCxnSpPr>
        <p:spPr>
          <a:xfrm>
            <a:off x="2076121" y="622350"/>
            <a:ext cx="1317634" cy="0"/>
          </a:xfrm>
          <a:prstGeom prst="straightConnector1">
            <a:avLst/>
          </a:prstGeom>
          <a:noFill/>
          <a:ln w="36720">
            <a:solidFill>
              <a:srgbClr val="008080"/>
            </a:solidFill>
            <a:custDash>
              <a:ds d="197000" sp="197000"/>
            </a:custDash>
          </a:ln>
        </p:spPr>
      </p:cxnSp>
      <p:cxnSp>
        <p:nvCxnSpPr>
          <p:cNvPr id="33" name="Straight Arrow Connector 32"/>
          <p:cNvCxnSpPr/>
          <p:nvPr>
            <p:custDataLst>
              <p:tags r:id="rId32"/>
            </p:custDataLst>
          </p:nvPr>
        </p:nvCxnSpPr>
        <p:spPr>
          <a:xfrm>
            <a:off x="4015834" y="622350"/>
            <a:ext cx="1326207" cy="0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34" name="Straight Arrow Connector 33"/>
          <p:cNvCxnSpPr>
            <a:stCxn id="9" idx="10"/>
            <a:endCxn id="6" idx="6"/>
          </p:cNvCxnSpPr>
          <p:nvPr>
            <p:custDataLst>
              <p:tags r:id="rId33"/>
            </p:custDataLst>
          </p:nvPr>
        </p:nvCxnSpPr>
        <p:spPr>
          <a:xfrm>
            <a:off x="2076121" y="2333070"/>
            <a:ext cx="1317634" cy="0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35" name="Straight Arrow Connector 34"/>
          <p:cNvCxnSpPr>
            <a:endCxn id="5" idx="6"/>
          </p:cNvCxnSpPr>
          <p:nvPr>
            <p:custDataLst>
              <p:tags r:id="rId34"/>
            </p:custDataLst>
          </p:nvPr>
        </p:nvCxnSpPr>
        <p:spPr>
          <a:xfrm>
            <a:off x="4015834" y="2333070"/>
            <a:ext cx="1326207" cy="0"/>
          </a:xfrm>
          <a:prstGeom prst="straightConnector1">
            <a:avLst/>
          </a:prstGeom>
          <a:noFill/>
          <a:ln w="36720">
            <a:solidFill>
              <a:srgbClr val="008080"/>
            </a:solidFill>
            <a:custDash>
              <a:ds d="197000" sp="197000"/>
            </a:custDash>
          </a:ln>
        </p:spPr>
      </p:cxnSp>
      <p:cxnSp>
        <p:nvCxnSpPr>
          <p:cNvPr id="36" name="Straight Arrow Connector 35"/>
          <p:cNvCxnSpPr>
            <a:stCxn id="7" idx="10"/>
            <a:endCxn id="4" idx="6"/>
          </p:cNvCxnSpPr>
          <p:nvPr>
            <p:custDataLst>
              <p:tags r:id="rId35"/>
            </p:custDataLst>
          </p:nvPr>
        </p:nvCxnSpPr>
        <p:spPr>
          <a:xfrm>
            <a:off x="2076121" y="4043790"/>
            <a:ext cx="1317634" cy="0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37" name="Straight Arrow Connector 36"/>
          <p:cNvCxnSpPr>
            <a:endCxn id="2" idx="6"/>
          </p:cNvCxnSpPr>
          <p:nvPr>
            <p:custDataLst>
              <p:tags r:id="rId36"/>
            </p:custDataLst>
          </p:nvPr>
        </p:nvCxnSpPr>
        <p:spPr>
          <a:xfrm>
            <a:off x="4015834" y="4043790"/>
            <a:ext cx="1326207" cy="0"/>
          </a:xfrm>
          <a:prstGeom prst="straightConnector1">
            <a:avLst/>
          </a:prstGeom>
          <a:noFill/>
          <a:ln w="36720">
            <a:solidFill>
              <a:srgbClr val="FF0000"/>
            </a:solidFill>
            <a:custDash>
              <a:ds d="197000" sp="197000"/>
            </a:custDash>
            <a:headEnd type="arrow"/>
          </a:ln>
        </p:spPr>
      </p:cxnSp>
      <p:cxnSp>
        <p:nvCxnSpPr>
          <p:cNvPr id="38" name="Straight Arrow Connector 37"/>
          <p:cNvCxnSpPr>
            <a:stCxn id="10" idx="8"/>
          </p:cNvCxnSpPr>
          <p:nvPr>
            <p:custDataLst>
              <p:tags r:id="rId37"/>
            </p:custDataLst>
          </p:nvPr>
        </p:nvCxnSpPr>
        <p:spPr>
          <a:xfrm>
            <a:off x="1765080" y="933390"/>
            <a:ext cx="0" cy="1088641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39" name="Straight Arrow Connector 38"/>
          <p:cNvCxnSpPr/>
          <p:nvPr>
            <p:custDataLst>
              <p:tags r:id="rId38"/>
            </p:custDataLst>
          </p:nvPr>
        </p:nvCxnSpPr>
        <p:spPr>
          <a:xfrm>
            <a:off x="1765080" y="2644111"/>
            <a:ext cx="0" cy="1088639"/>
          </a:xfrm>
          <a:prstGeom prst="straightConnector1">
            <a:avLst/>
          </a:prstGeom>
          <a:noFill/>
          <a:ln w="36720">
            <a:solidFill>
              <a:srgbClr val="008080"/>
            </a:solidFill>
            <a:custDash>
              <a:ds d="197000" sp="197000"/>
            </a:custDash>
          </a:ln>
        </p:spPr>
      </p:cxnSp>
      <p:cxnSp>
        <p:nvCxnSpPr>
          <p:cNvPr id="40" name="Straight Arrow Connector 39"/>
          <p:cNvCxnSpPr>
            <a:stCxn id="4" idx="4"/>
          </p:cNvCxnSpPr>
          <p:nvPr>
            <p:custDataLst>
              <p:tags r:id="rId39"/>
            </p:custDataLst>
          </p:nvPr>
        </p:nvCxnSpPr>
        <p:spPr>
          <a:xfrm flipV="1">
            <a:off x="3704795" y="2644111"/>
            <a:ext cx="0" cy="1088639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41" name="Straight Arrow Connector 40"/>
          <p:cNvCxnSpPr>
            <a:endCxn id="8" idx="8"/>
          </p:cNvCxnSpPr>
          <p:nvPr>
            <p:custDataLst>
              <p:tags r:id="rId40"/>
            </p:custDataLst>
          </p:nvPr>
        </p:nvCxnSpPr>
        <p:spPr>
          <a:xfrm flipV="1">
            <a:off x="3704795" y="933390"/>
            <a:ext cx="0" cy="1088641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42" name="Straight Arrow Connector 41"/>
          <p:cNvCxnSpPr>
            <a:stCxn id="3" idx="8"/>
          </p:cNvCxnSpPr>
          <p:nvPr>
            <p:custDataLst>
              <p:tags r:id="rId41"/>
            </p:custDataLst>
          </p:nvPr>
        </p:nvCxnSpPr>
        <p:spPr>
          <a:xfrm>
            <a:off x="5653080" y="933390"/>
            <a:ext cx="0" cy="1088641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43" name="Straight Arrow Connector 42"/>
          <p:cNvCxnSpPr>
            <a:endCxn id="2" idx="4"/>
          </p:cNvCxnSpPr>
          <p:nvPr>
            <p:custDataLst>
              <p:tags r:id="rId42"/>
            </p:custDataLst>
          </p:nvPr>
        </p:nvCxnSpPr>
        <p:spPr>
          <a:xfrm>
            <a:off x="5653080" y="2644111"/>
            <a:ext cx="0" cy="1088639"/>
          </a:xfrm>
          <a:prstGeom prst="straightConnector1">
            <a:avLst/>
          </a:prstGeom>
          <a:noFill/>
          <a:ln w="36720">
            <a:solidFill>
              <a:srgbClr val="008080"/>
            </a:solidFill>
            <a:custDash>
              <a:ds d="197000" sp="197000"/>
            </a:custDash>
          </a:ln>
        </p:spPr>
      </p:cxnSp>
      <p:sp>
        <p:nvSpPr>
          <p:cNvPr id="44" name="Straight Connector 43"/>
          <p:cNvSpPr/>
          <p:nvPr>
            <p:custDataLst>
              <p:tags r:id="rId43"/>
            </p:custDataLst>
          </p:nvPr>
        </p:nvSpPr>
        <p:spPr>
          <a:xfrm>
            <a:off x="6741720" y="311310"/>
            <a:ext cx="933120" cy="0"/>
          </a:xfrm>
          <a:prstGeom prst="line">
            <a:avLst/>
          </a:prstGeom>
          <a:noFill/>
          <a:ln w="54720">
            <a:solidFill>
              <a:srgbClr val="000000"/>
            </a:solidFill>
            <a:prstDash val="solid"/>
          </a:ln>
        </p:spPr>
        <p:txBody>
          <a:bodyPr vert="horz" wrap="none" lIns="79597" tIns="48983" rIns="79597" bIns="48983" anchor="ctr" compatLnSpc="0"/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5" name="Freeform 44"/>
          <p:cNvSpPr/>
          <p:nvPr>
            <p:custDataLst>
              <p:tags r:id="rId44"/>
            </p:custDataLst>
          </p:nvPr>
        </p:nvSpPr>
        <p:spPr>
          <a:xfrm>
            <a:off x="5187011" y="2923558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FF"/>
          </a:solidFill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7</a:t>
            </a:r>
          </a:p>
        </p:txBody>
      </p:sp>
      <p:sp>
        <p:nvSpPr>
          <p:cNvPr id="46" name="Freeform 45"/>
          <p:cNvSpPr/>
          <p:nvPr>
            <p:custDataLst>
              <p:tags r:id="rId45"/>
            </p:custDataLst>
          </p:nvPr>
        </p:nvSpPr>
        <p:spPr>
          <a:xfrm>
            <a:off x="5031000" y="3421710"/>
            <a:ext cx="1244160" cy="124416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noFill/>
          <a:ln w="54720">
            <a:solidFill>
              <a:srgbClr val="0000FF"/>
            </a:solidFill>
            <a:prstDash val="solid"/>
          </a:ln>
        </p:spPr>
        <p:txBody>
          <a:bodyPr vert="horz" wrap="none" lIns="79597" tIns="48983" rIns="79597" bIns="48983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7" name="Freeform 46"/>
          <p:cNvSpPr/>
          <p:nvPr>
            <p:custDataLst>
              <p:tags r:id="rId46"/>
            </p:custDataLst>
          </p:nvPr>
        </p:nvSpPr>
        <p:spPr>
          <a:xfrm>
            <a:off x="5187011" y="122753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FF"/>
          </a:solidFill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568714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/>
          <p:cNvSpPr/>
          <p:nvPr>
            <p:custDataLst>
              <p:tags r:id="rId1"/>
            </p:custDataLst>
          </p:nvPr>
        </p:nvSpPr>
        <p:spPr>
          <a:xfrm>
            <a:off x="5342040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I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3" name="Freeform 2"/>
          <p:cNvSpPr/>
          <p:nvPr>
            <p:custDataLst>
              <p:tags r:id="rId2"/>
            </p:custDataLst>
          </p:nvPr>
        </p:nvSpPr>
        <p:spPr>
          <a:xfrm>
            <a:off x="5342040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C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4" name="Freeform 3"/>
          <p:cNvSpPr/>
          <p:nvPr>
            <p:custDataLst>
              <p:tags r:id="rId3"/>
            </p:custDataLst>
          </p:nvPr>
        </p:nvSpPr>
        <p:spPr>
          <a:xfrm>
            <a:off x="3393755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H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5" name="Freeform 4"/>
          <p:cNvSpPr/>
          <p:nvPr>
            <p:custDataLst>
              <p:tags r:id="rId4"/>
            </p:custDataLst>
          </p:nvPr>
        </p:nvSpPr>
        <p:spPr>
          <a:xfrm>
            <a:off x="5342040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F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6" name="Freeform 5"/>
          <p:cNvSpPr/>
          <p:nvPr>
            <p:custDataLst>
              <p:tags r:id="rId5"/>
            </p:custDataLst>
          </p:nvPr>
        </p:nvSpPr>
        <p:spPr>
          <a:xfrm>
            <a:off x="3393755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E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7" name="Freeform 6"/>
          <p:cNvSpPr/>
          <p:nvPr>
            <p:custDataLst>
              <p:tags r:id="rId6"/>
            </p:custDataLst>
          </p:nvPr>
        </p:nvSpPr>
        <p:spPr>
          <a:xfrm>
            <a:off x="1454040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G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8" name="Freeform 7"/>
          <p:cNvSpPr/>
          <p:nvPr>
            <p:custDataLst>
              <p:tags r:id="rId7"/>
            </p:custDataLst>
          </p:nvPr>
        </p:nvSpPr>
        <p:spPr>
          <a:xfrm>
            <a:off x="3393755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B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9" name="Freeform 8"/>
          <p:cNvSpPr/>
          <p:nvPr>
            <p:custDataLst>
              <p:tags r:id="rId8"/>
            </p:custDataLst>
          </p:nvPr>
        </p:nvSpPr>
        <p:spPr>
          <a:xfrm>
            <a:off x="1454040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D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0" name="Freeform 9"/>
          <p:cNvSpPr/>
          <p:nvPr>
            <p:custDataLst>
              <p:tags r:id="rId9"/>
            </p:custDataLst>
          </p:nvPr>
        </p:nvSpPr>
        <p:spPr>
          <a:xfrm>
            <a:off x="1454040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A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1" name="Freeform 10"/>
          <p:cNvSpPr/>
          <p:nvPr>
            <p:custDataLst>
              <p:tags r:id="rId10"/>
            </p:custDataLst>
          </p:nvPr>
        </p:nvSpPr>
        <p:spPr>
          <a:xfrm>
            <a:off x="3393998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B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5</a:t>
            </a:r>
          </a:p>
        </p:txBody>
      </p:sp>
      <p:sp>
        <p:nvSpPr>
          <p:cNvPr id="12" name="Freeform 11"/>
          <p:cNvSpPr/>
          <p:nvPr>
            <p:custDataLst>
              <p:tags r:id="rId11"/>
            </p:custDataLst>
          </p:nvPr>
        </p:nvSpPr>
        <p:spPr>
          <a:xfrm>
            <a:off x="1454285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A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0</a:t>
            </a:r>
          </a:p>
        </p:txBody>
      </p:sp>
      <p:sp>
        <p:nvSpPr>
          <p:cNvPr id="13" name="Freeform 12"/>
          <p:cNvSpPr/>
          <p:nvPr>
            <p:custDataLst>
              <p:tags r:id="rId12"/>
            </p:custDataLst>
          </p:nvPr>
        </p:nvSpPr>
        <p:spPr>
          <a:xfrm>
            <a:off x="5342285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C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8</a:t>
            </a:r>
          </a:p>
        </p:txBody>
      </p:sp>
      <p:sp>
        <p:nvSpPr>
          <p:cNvPr id="14" name="Freeform 13"/>
          <p:cNvSpPr/>
          <p:nvPr>
            <p:custDataLst>
              <p:tags r:id="rId13"/>
            </p:custDataLst>
          </p:nvPr>
        </p:nvSpPr>
        <p:spPr>
          <a:xfrm>
            <a:off x="1454285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D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3</a:t>
            </a:r>
          </a:p>
        </p:txBody>
      </p:sp>
      <p:sp>
        <p:nvSpPr>
          <p:cNvPr id="15" name="Freeform 14"/>
          <p:cNvSpPr/>
          <p:nvPr>
            <p:custDataLst>
              <p:tags r:id="rId14"/>
            </p:custDataLst>
          </p:nvPr>
        </p:nvSpPr>
        <p:spPr>
          <a:xfrm>
            <a:off x="3393998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E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4</a:t>
            </a:r>
          </a:p>
        </p:txBody>
      </p:sp>
      <p:sp>
        <p:nvSpPr>
          <p:cNvPr id="16" name="Freeform 15"/>
          <p:cNvSpPr/>
          <p:nvPr>
            <p:custDataLst>
              <p:tags r:id="rId15"/>
            </p:custDataLst>
          </p:nvPr>
        </p:nvSpPr>
        <p:spPr>
          <a:xfrm>
            <a:off x="3393998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H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8</a:t>
            </a:r>
          </a:p>
        </p:txBody>
      </p:sp>
      <p:sp>
        <p:nvSpPr>
          <p:cNvPr id="17" name="Freeform 16"/>
          <p:cNvSpPr/>
          <p:nvPr>
            <p:custDataLst>
              <p:tags r:id="rId16"/>
            </p:custDataLst>
          </p:nvPr>
        </p:nvSpPr>
        <p:spPr>
          <a:xfrm>
            <a:off x="1454285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G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10</a:t>
            </a:r>
          </a:p>
        </p:txBody>
      </p:sp>
      <p:sp>
        <p:nvSpPr>
          <p:cNvPr id="18" name="Freeform 17"/>
          <p:cNvSpPr/>
          <p:nvPr>
            <p:custDataLst>
              <p:tags r:id="rId17"/>
            </p:custDataLst>
          </p:nvPr>
        </p:nvSpPr>
        <p:spPr>
          <a:xfrm>
            <a:off x="5342285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F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9</a:t>
            </a:r>
          </a:p>
        </p:txBody>
      </p:sp>
      <p:sp>
        <p:nvSpPr>
          <p:cNvPr id="19" name="Freeform 18"/>
          <p:cNvSpPr/>
          <p:nvPr>
            <p:custDataLst>
              <p:tags r:id="rId18"/>
            </p:custDataLst>
          </p:nvPr>
        </p:nvSpPr>
        <p:spPr>
          <a:xfrm>
            <a:off x="5342285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I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13</a:t>
            </a:r>
          </a:p>
        </p:txBody>
      </p:sp>
      <p:sp>
        <p:nvSpPr>
          <p:cNvPr id="20" name="Freeform 19"/>
          <p:cNvSpPr/>
          <p:nvPr>
            <p:custDataLst>
              <p:tags r:id="rId19"/>
            </p:custDataLst>
          </p:nvPr>
        </p:nvSpPr>
        <p:spPr>
          <a:xfrm>
            <a:off x="2434919" y="32723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6</a:t>
            </a:r>
          </a:p>
        </p:txBody>
      </p:sp>
      <p:sp>
        <p:nvSpPr>
          <p:cNvPr id="21" name="Freeform 20"/>
          <p:cNvSpPr/>
          <p:nvPr>
            <p:custDataLst>
              <p:tags r:id="rId20"/>
            </p:custDataLst>
          </p:nvPr>
        </p:nvSpPr>
        <p:spPr>
          <a:xfrm>
            <a:off x="2434919" y="374867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2</a:t>
            </a:r>
          </a:p>
        </p:txBody>
      </p:sp>
      <p:sp>
        <p:nvSpPr>
          <p:cNvPr id="22" name="Freeform 21"/>
          <p:cNvSpPr/>
          <p:nvPr>
            <p:custDataLst>
              <p:tags r:id="rId21"/>
            </p:custDataLst>
          </p:nvPr>
        </p:nvSpPr>
        <p:spPr>
          <a:xfrm>
            <a:off x="2434919" y="203795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1</a:t>
            </a:r>
          </a:p>
        </p:txBody>
      </p:sp>
      <p:sp>
        <p:nvSpPr>
          <p:cNvPr id="23" name="Freeform 22"/>
          <p:cNvSpPr/>
          <p:nvPr>
            <p:custDataLst>
              <p:tags r:id="rId22"/>
            </p:custDataLst>
          </p:nvPr>
        </p:nvSpPr>
        <p:spPr>
          <a:xfrm>
            <a:off x="4270544" y="32723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3</a:t>
            </a:r>
          </a:p>
        </p:txBody>
      </p:sp>
      <p:sp>
        <p:nvSpPr>
          <p:cNvPr id="24" name="Freeform 23"/>
          <p:cNvSpPr/>
          <p:nvPr>
            <p:custDataLst>
              <p:tags r:id="rId23"/>
            </p:custDataLst>
          </p:nvPr>
        </p:nvSpPr>
        <p:spPr>
          <a:xfrm>
            <a:off x="4270544" y="374867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5</a:t>
            </a:r>
          </a:p>
        </p:txBody>
      </p:sp>
      <p:sp>
        <p:nvSpPr>
          <p:cNvPr id="25" name="Freeform 24"/>
          <p:cNvSpPr/>
          <p:nvPr>
            <p:custDataLst>
              <p:tags r:id="rId24"/>
            </p:custDataLst>
          </p:nvPr>
        </p:nvSpPr>
        <p:spPr>
          <a:xfrm>
            <a:off x="4270544" y="203795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7</a:t>
            </a:r>
          </a:p>
        </p:txBody>
      </p:sp>
      <p:sp>
        <p:nvSpPr>
          <p:cNvPr id="26" name="Freeform 25"/>
          <p:cNvSpPr/>
          <p:nvPr>
            <p:custDataLst>
              <p:tags r:id="rId25"/>
            </p:custDataLst>
          </p:nvPr>
        </p:nvSpPr>
        <p:spPr>
          <a:xfrm>
            <a:off x="1298521" y="1227287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3</a:t>
            </a:r>
          </a:p>
        </p:txBody>
      </p:sp>
      <p:sp>
        <p:nvSpPr>
          <p:cNvPr id="27" name="Freeform 26"/>
          <p:cNvSpPr/>
          <p:nvPr>
            <p:custDataLst>
              <p:tags r:id="rId26"/>
            </p:custDataLst>
          </p:nvPr>
        </p:nvSpPr>
        <p:spPr>
          <a:xfrm>
            <a:off x="1298521" y="292331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9</a:t>
            </a:r>
          </a:p>
        </p:txBody>
      </p:sp>
      <p:sp>
        <p:nvSpPr>
          <p:cNvPr id="28" name="Freeform 27"/>
          <p:cNvSpPr/>
          <p:nvPr>
            <p:custDataLst>
              <p:tags r:id="rId27"/>
            </p:custDataLst>
          </p:nvPr>
        </p:nvSpPr>
        <p:spPr>
          <a:xfrm>
            <a:off x="5186766" y="1227287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2</a:t>
            </a:r>
          </a:p>
        </p:txBody>
      </p:sp>
      <p:sp>
        <p:nvSpPr>
          <p:cNvPr id="29" name="Freeform 28"/>
          <p:cNvSpPr/>
          <p:nvPr>
            <p:custDataLst>
              <p:tags r:id="rId28"/>
            </p:custDataLst>
          </p:nvPr>
        </p:nvSpPr>
        <p:spPr>
          <a:xfrm>
            <a:off x="5186766" y="292331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4</a:t>
            </a:r>
          </a:p>
        </p:txBody>
      </p:sp>
      <p:sp>
        <p:nvSpPr>
          <p:cNvPr id="30" name="Freeform 29"/>
          <p:cNvSpPr/>
          <p:nvPr>
            <p:custDataLst>
              <p:tags r:id="rId29"/>
            </p:custDataLst>
          </p:nvPr>
        </p:nvSpPr>
        <p:spPr>
          <a:xfrm>
            <a:off x="3238235" y="1227287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1</a:t>
            </a:r>
          </a:p>
        </p:txBody>
      </p:sp>
      <p:sp>
        <p:nvSpPr>
          <p:cNvPr id="31" name="Freeform 30"/>
          <p:cNvSpPr/>
          <p:nvPr>
            <p:custDataLst>
              <p:tags r:id="rId30"/>
            </p:custDataLst>
          </p:nvPr>
        </p:nvSpPr>
        <p:spPr>
          <a:xfrm>
            <a:off x="3238235" y="292331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4</a:t>
            </a:r>
          </a:p>
        </p:txBody>
      </p:sp>
      <p:cxnSp>
        <p:nvCxnSpPr>
          <p:cNvPr id="32" name="Straight Arrow Connector 31"/>
          <p:cNvCxnSpPr>
            <a:stCxn id="10" idx="10"/>
            <a:endCxn id="8" idx="3"/>
          </p:cNvCxnSpPr>
          <p:nvPr>
            <p:custDataLst>
              <p:tags r:id="rId31"/>
            </p:custDataLst>
          </p:nvPr>
        </p:nvCxnSpPr>
        <p:spPr>
          <a:xfrm>
            <a:off x="2076121" y="622350"/>
            <a:ext cx="1317634" cy="0"/>
          </a:xfrm>
          <a:prstGeom prst="straightConnector1">
            <a:avLst/>
          </a:prstGeom>
          <a:noFill/>
          <a:ln w="36720">
            <a:solidFill>
              <a:srgbClr val="008080"/>
            </a:solidFill>
            <a:custDash>
              <a:ds d="197000" sp="197000"/>
            </a:custDash>
          </a:ln>
        </p:spPr>
      </p:cxnSp>
      <p:cxnSp>
        <p:nvCxnSpPr>
          <p:cNvPr id="33" name="Straight Arrow Connector 32"/>
          <p:cNvCxnSpPr/>
          <p:nvPr>
            <p:custDataLst>
              <p:tags r:id="rId32"/>
            </p:custDataLst>
          </p:nvPr>
        </p:nvCxnSpPr>
        <p:spPr>
          <a:xfrm>
            <a:off x="4015834" y="622350"/>
            <a:ext cx="1326207" cy="0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34" name="Straight Arrow Connector 33"/>
          <p:cNvCxnSpPr>
            <a:stCxn id="9" idx="10"/>
            <a:endCxn id="6" idx="6"/>
          </p:cNvCxnSpPr>
          <p:nvPr>
            <p:custDataLst>
              <p:tags r:id="rId33"/>
            </p:custDataLst>
          </p:nvPr>
        </p:nvCxnSpPr>
        <p:spPr>
          <a:xfrm>
            <a:off x="2076121" y="2333070"/>
            <a:ext cx="1317634" cy="0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35" name="Straight Arrow Connector 34"/>
          <p:cNvCxnSpPr>
            <a:endCxn id="5" idx="6"/>
          </p:cNvCxnSpPr>
          <p:nvPr>
            <p:custDataLst>
              <p:tags r:id="rId34"/>
            </p:custDataLst>
          </p:nvPr>
        </p:nvCxnSpPr>
        <p:spPr>
          <a:xfrm>
            <a:off x="4015834" y="2333070"/>
            <a:ext cx="1326207" cy="0"/>
          </a:xfrm>
          <a:prstGeom prst="straightConnector1">
            <a:avLst/>
          </a:prstGeom>
          <a:noFill/>
          <a:ln w="36720">
            <a:solidFill>
              <a:srgbClr val="008080"/>
            </a:solidFill>
            <a:custDash>
              <a:ds d="197000" sp="197000"/>
            </a:custDash>
          </a:ln>
        </p:spPr>
      </p:cxnSp>
      <p:cxnSp>
        <p:nvCxnSpPr>
          <p:cNvPr id="36" name="Straight Arrow Connector 35"/>
          <p:cNvCxnSpPr>
            <a:stCxn id="7" idx="10"/>
            <a:endCxn id="4" idx="6"/>
          </p:cNvCxnSpPr>
          <p:nvPr>
            <p:custDataLst>
              <p:tags r:id="rId35"/>
            </p:custDataLst>
          </p:nvPr>
        </p:nvCxnSpPr>
        <p:spPr>
          <a:xfrm>
            <a:off x="2076121" y="4043790"/>
            <a:ext cx="1317634" cy="0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37" name="Straight Arrow Connector 36"/>
          <p:cNvCxnSpPr>
            <a:endCxn id="2" idx="6"/>
          </p:cNvCxnSpPr>
          <p:nvPr>
            <p:custDataLst>
              <p:tags r:id="rId36"/>
            </p:custDataLst>
          </p:nvPr>
        </p:nvCxnSpPr>
        <p:spPr>
          <a:xfrm>
            <a:off x="4015834" y="4043790"/>
            <a:ext cx="1326207" cy="0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38" name="Straight Arrow Connector 37"/>
          <p:cNvCxnSpPr>
            <a:stCxn id="10" idx="8"/>
          </p:cNvCxnSpPr>
          <p:nvPr>
            <p:custDataLst>
              <p:tags r:id="rId37"/>
            </p:custDataLst>
          </p:nvPr>
        </p:nvCxnSpPr>
        <p:spPr>
          <a:xfrm>
            <a:off x="1765080" y="933390"/>
            <a:ext cx="0" cy="1088641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39" name="Straight Arrow Connector 38"/>
          <p:cNvCxnSpPr/>
          <p:nvPr>
            <p:custDataLst>
              <p:tags r:id="rId38"/>
            </p:custDataLst>
          </p:nvPr>
        </p:nvCxnSpPr>
        <p:spPr>
          <a:xfrm>
            <a:off x="1765080" y="2644111"/>
            <a:ext cx="0" cy="1088639"/>
          </a:xfrm>
          <a:prstGeom prst="straightConnector1">
            <a:avLst/>
          </a:prstGeom>
          <a:noFill/>
          <a:ln w="36720">
            <a:solidFill>
              <a:srgbClr val="008080"/>
            </a:solidFill>
            <a:custDash>
              <a:ds d="197000" sp="197000"/>
            </a:custDash>
          </a:ln>
        </p:spPr>
      </p:cxnSp>
      <p:cxnSp>
        <p:nvCxnSpPr>
          <p:cNvPr id="40" name="Straight Arrow Connector 39"/>
          <p:cNvCxnSpPr>
            <a:stCxn id="4" idx="4"/>
          </p:cNvCxnSpPr>
          <p:nvPr>
            <p:custDataLst>
              <p:tags r:id="rId39"/>
            </p:custDataLst>
          </p:nvPr>
        </p:nvCxnSpPr>
        <p:spPr>
          <a:xfrm flipV="1">
            <a:off x="3704795" y="2644111"/>
            <a:ext cx="0" cy="1088639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41" name="Straight Arrow Connector 40"/>
          <p:cNvCxnSpPr>
            <a:endCxn id="8" idx="8"/>
          </p:cNvCxnSpPr>
          <p:nvPr>
            <p:custDataLst>
              <p:tags r:id="rId40"/>
            </p:custDataLst>
          </p:nvPr>
        </p:nvCxnSpPr>
        <p:spPr>
          <a:xfrm flipV="1">
            <a:off x="3704795" y="933390"/>
            <a:ext cx="0" cy="1088641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42" name="Straight Arrow Connector 41"/>
          <p:cNvCxnSpPr>
            <a:stCxn id="3" idx="8"/>
          </p:cNvCxnSpPr>
          <p:nvPr>
            <p:custDataLst>
              <p:tags r:id="rId41"/>
            </p:custDataLst>
          </p:nvPr>
        </p:nvCxnSpPr>
        <p:spPr>
          <a:xfrm>
            <a:off x="5653080" y="933390"/>
            <a:ext cx="0" cy="1088641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43" name="Straight Arrow Connector 42"/>
          <p:cNvCxnSpPr>
            <a:endCxn id="2" idx="4"/>
          </p:cNvCxnSpPr>
          <p:nvPr>
            <p:custDataLst>
              <p:tags r:id="rId42"/>
            </p:custDataLst>
          </p:nvPr>
        </p:nvCxnSpPr>
        <p:spPr>
          <a:xfrm>
            <a:off x="5653080" y="2644111"/>
            <a:ext cx="0" cy="1088639"/>
          </a:xfrm>
          <a:prstGeom prst="straightConnector1">
            <a:avLst/>
          </a:prstGeom>
          <a:noFill/>
          <a:ln w="36720">
            <a:solidFill>
              <a:srgbClr val="008080"/>
            </a:solidFill>
            <a:custDash>
              <a:ds d="197000" sp="197000"/>
            </a:custDash>
          </a:ln>
        </p:spPr>
      </p:cxnSp>
      <p:sp>
        <p:nvSpPr>
          <p:cNvPr id="44" name="Straight Connector 43"/>
          <p:cNvSpPr/>
          <p:nvPr>
            <p:custDataLst>
              <p:tags r:id="rId43"/>
            </p:custDataLst>
          </p:nvPr>
        </p:nvSpPr>
        <p:spPr>
          <a:xfrm>
            <a:off x="6741720" y="311310"/>
            <a:ext cx="933120" cy="0"/>
          </a:xfrm>
          <a:prstGeom prst="line">
            <a:avLst/>
          </a:prstGeom>
          <a:noFill/>
          <a:ln w="54720">
            <a:solidFill>
              <a:srgbClr val="000000"/>
            </a:solidFill>
            <a:prstDash val="solid"/>
          </a:ln>
        </p:spPr>
        <p:txBody>
          <a:bodyPr vert="horz" wrap="none" lIns="79597" tIns="48983" rIns="79597" bIns="48983" anchor="ctr" compatLnSpc="0"/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5" name="Freeform 44"/>
          <p:cNvSpPr/>
          <p:nvPr>
            <p:custDataLst>
              <p:tags r:id="rId44"/>
            </p:custDataLst>
          </p:nvPr>
        </p:nvSpPr>
        <p:spPr>
          <a:xfrm>
            <a:off x="5187011" y="2923558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FF"/>
          </a:solidFill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7</a:t>
            </a:r>
          </a:p>
        </p:txBody>
      </p:sp>
      <p:sp>
        <p:nvSpPr>
          <p:cNvPr id="46" name="Freeform 45"/>
          <p:cNvSpPr/>
          <p:nvPr>
            <p:custDataLst>
              <p:tags r:id="rId45"/>
            </p:custDataLst>
          </p:nvPr>
        </p:nvSpPr>
        <p:spPr>
          <a:xfrm>
            <a:off x="5031000" y="3421710"/>
            <a:ext cx="1244160" cy="124416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noFill/>
          <a:ln w="54720">
            <a:solidFill>
              <a:srgbClr val="0000FF"/>
            </a:solidFill>
            <a:prstDash val="solid"/>
          </a:ln>
        </p:spPr>
        <p:txBody>
          <a:bodyPr vert="horz" wrap="none" lIns="79597" tIns="48983" rIns="79597" bIns="48983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7" name="Freeform 46"/>
          <p:cNvSpPr/>
          <p:nvPr>
            <p:custDataLst>
              <p:tags r:id="rId46"/>
            </p:custDataLst>
          </p:nvPr>
        </p:nvSpPr>
        <p:spPr>
          <a:xfrm>
            <a:off x="5187011" y="122753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FF"/>
          </a:solidFill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1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49">
            <p14:nvContentPartPr>
              <p14:cNvPr id="48" name="Ink 47"/>
              <p14:cNvContentPartPr/>
              <p14:nvPr/>
            </p14:nvContentPartPr>
            <p14:xfrm>
              <a:off x="969480" y="62280"/>
              <a:ext cx="5906160" cy="4350600"/>
            </p14:xfrm>
          </p:contentPart>
        </mc:Choice>
        <mc:Fallback>
          <p:pic>
            <p:nvPicPr>
              <p:cNvPr id="48" name="Ink 47"/>
              <p:cNvPicPr/>
              <p:nvPr/>
            </p:nvPicPr>
            <p:blipFill>
              <a:blip r:embed="rId50"/>
              <a:stretch>
                <a:fillRect/>
              </a:stretch>
            </p:blipFill>
            <p:spPr>
              <a:xfrm>
                <a:off x="966960" y="57240"/>
                <a:ext cx="5911200" cy="43624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746639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/>
          <p:cNvSpPr/>
          <p:nvPr>
            <p:custDataLst>
              <p:tags r:id="rId1"/>
            </p:custDataLst>
          </p:nvPr>
        </p:nvSpPr>
        <p:spPr>
          <a:xfrm>
            <a:off x="5342040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I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3" name="Freeform 2"/>
          <p:cNvSpPr/>
          <p:nvPr>
            <p:custDataLst>
              <p:tags r:id="rId2"/>
            </p:custDataLst>
          </p:nvPr>
        </p:nvSpPr>
        <p:spPr>
          <a:xfrm>
            <a:off x="5342040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C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4" name="Freeform 3"/>
          <p:cNvSpPr/>
          <p:nvPr>
            <p:custDataLst>
              <p:tags r:id="rId3"/>
            </p:custDataLst>
          </p:nvPr>
        </p:nvSpPr>
        <p:spPr>
          <a:xfrm>
            <a:off x="3393755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H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5" name="Freeform 4"/>
          <p:cNvSpPr/>
          <p:nvPr>
            <p:custDataLst>
              <p:tags r:id="rId4"/>
            </p:custDataLst>
          </p:nvPr>
        </p:nvSpPr>
        <p:spPr>
          <a:xfrm>
            <a:off x="5342040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F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6" name="Freeform 5"/>
          <p:cNvSpPr/>
          <p:nvPr>
            <p:custDataLst>
              <p:tags r:id="rId5"/>
            </p:custDataLst>
          </p:nvPr>
        </p:nvSpPr>
        <p:spPr>
          <a:xfrm>
            <a:off x="3393755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E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7" name="Freeform 6"/>
          <p:cNvSpPr/>
          <p:nvPr>
            <p:custDataLst>
              <p:tags r:id="rId6"/>
            </p:custDataLst>
          </p:nvPr>
        </p:nvSpPr>
        <p:spPr>
          <a:xfrm>
            <a:off x="1454040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G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8" name="Freeform 7"/>
          <p:cNvSpPr/>
          <p:nvPr>
            <p:custDataLst>
              <p:tags r:id="rId7"/>
            </p:custDataLst>
          </p:nvPr>
        </p:nvSpPr>
        <p:spPr>
          <a:xfrm>
            <a:off x="3393755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B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9" name="Freeform 8"/>
          <p:cNvSpPr/>
          <p:nvPr>
            <p:custDataLst>
              <p:tags r:id="rId8"/>
            </p:custDataLst>
          </p:nvPr>
        </p:nvSpPr>
        <p:spPr>
          <a:xfrm>
            <a:off x="1454040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D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0" name="Freeform 9"/>
          <p:cNvSpPr/>
          <p:nvPr>
            <p:custDataLst>
              <p:tags r:id="rId9"/>
            </p:custDataLst>
          </p:nvPr>
        </p:nvSpPr>
        <p:spPr>
          <a:xfrm>
            <a:off x="1454040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A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1" name="Freeform 10"/>
          <p:cNvSpPr/>
          <p:nvPr>
            <p:custDataLst>
              <p:tags r:id="rId10"/>
            </p:custDataLst>
          </p:nvPr>
        </p:nvSpPr>
        <p:spPr>
          <a:xfrm>
            <a:off x="3393998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B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5</a:t>
            </a:r>
          </a:p>
        </p:txBody>
      </p:sp>
      <p:sp>
        <p:nvSpPr>
          <p:cNvPr id="12" name="Freeform 11"/>
          <p:cNvSpPr/>
          <p:nvPr>
            <p:custDataLst>
              <p:tags r:id="rId11"/>
            </p:custDataLst>
          </p:nvPr>
        </p:nvSpPr>
        <p:spPr>
          <a:xfrm>
            <a:off x="1454285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A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0</a:t>
            </a:r>
          </a:p>
        </p:txBody>
      </p:sp>
      <p:sp>
        <p:nvSpPr>
          <p:cNvPr id="13" name="Freeform 12"/>
          <p:cNvSpPr/>
          <p:nvPr>
            <p:custDataLst>
              <p:tags r:id="rId12"/>
            </p:custDataLst>
          </p:nvPr>
        </p:nvSpPr>
        <p:spPr>
          <a:xfrm>
            <a:off x="5342285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C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8</a:t>
            </a:r>
          </a:p>
        </p:txBody>
      </p:sp>
      <p:sp>
        <p:nvSpPr>
          <p:cNvPr id="14" name="Freeform 13"/>
          <p:cNvSpPr/>
          <p:nvPr>
            <p:custDataLst>
              <p:tags r:id="rId13"/>
            </p:custDataLst>
          </p:nvPr>
        </p:nvSpPr>
        <p:spPr>
          <a:xfrm>
            <a:off x="1454285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D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3</a:t>
            </a:r>
          </a:p>
        </p:txBody>
      </p:sp>
      <p:sp>
        <p:nvSpPr>
          <p:cNvPr id="15" name="Freeform 14"/>
          <p:cNvSpPr/>
          <p:nvPr>
            <p:custDataLst>
              <p:tags r:id="rId14"/>
            </p:custDataLst>
          </p:nvPr>
        </p:nvSpPr>
        <p:spPr>
          <a:xfrm>
            <a:off x="3393998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E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4</a:t>
            </a:r>
          </a:p>
        </p:txBody>
      </p:sp>
      <p:sp>
        <p:nvSpPr>
          <p:cNvPr id="16" name="Freeform 15"/>
          <p:cNvSpPr/>
          <p:nvPr>
            <p:custDataLst>
              <p:tags r:id="rId15"/>
            </p:custDataLst>
          </p:nvPr>
        </p:nvSpPr>
        <p:spPr>
          <a:xfrm>
            <a:off x="3393998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H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8</a:t>
            </a:r>
          </a:p>
        </p:txBody>
      </p:sp>
      <p:sp>
        <p:nvSpPr>
          <p:cNvPr id="17" name="Freeform 16"/>
          <p:cNvSpPr/>
          <p:nvPr>
            <p:custDataLst>
              <p:tags r:id="rId16"/>
            </p:custDataLst>
          </p:nvPr>
        </p:nvSpPr>
        <p:spPr>
          <a:xfrm>
            <a:off x="1454285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G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10</a:t>
            </a:r>
          </a:p>
        </p:txBody>
      </p:sp>
      <p:sp>
        <p:nvSpPr>
          <p:cNvPr id="18" name="Freeform 17"/>
          <p:cNvSpPr/>
          <p:nvPr>
            <p:custDataLst>
              <p:tags r:id="rId17"/>
            </p:custDataLst>
          </p:nvPr>
        </p:nvSpPr>
        <p:spPr>
          <a:xfrm>
            <a:off x="5342285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F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9</a:t>
            </a:r>
          </a:p>
        </p:txBody>
      </p:sp>
      <p:sp>
        <p:nvSpPr>
          <p:cNvPr id="19" name="Freeform 18"/>
          <p:cNvSpPr/>
          <p:nvPr>
            <p:custDataLst>
              <p:tags r:id="rId18"/>
            </p:custDataLst>
          </p:nvPr>
        </p:nvSpPr>
        <p:spPr>
          <a:xfrm>
            <a:off x="5342285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I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13</a:t>
            </a:r>
          </a:p>
        </p:txBody>
      </p:sp>
      <p:sp>
        <p:nvSpPr>
          <p:cNvPr id="20" name="Freeform 19"/>
          <p:cNvSpPr/>
          <p:nvPr>
            <p:custDataLst>
              <p:tags r:id="rId19"/>
            </p:custDataLst>
          </p:nvPr>
        </p:nvSpPr>
        <p:spPr>
          <a:xfrm>
            <a:off x="2434919" y="32723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6</a:t>
            </a:r>
          </a:p>
        </p:txBody>
      </p:sp>
      <p:sp>
        <p:nvSpPr>
          <p:cNvPr id="21" name="Freeform 20"/>
          <p:cNvSpPr/>
          <p:nvPr>
            <p:custDataLst>
              <p:tags r:id="rId20"/>
            </p:custDataLst>
          </p:nvPr>
        </p:nvSpPr>
        <p:spPr>
          <a:xfrm>
            <a:off x="2434919" y="374867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2</a:t>
            </a:r>
          </a:p>
        </p:txBody>
      </p:sp>
      <p:sp>
        <p:nvSpPr>
          <p:cNvPr id="22" name="Freeform 21"/>
          <p:cNvSpPr/>
          <p:nvPr>
            <p:custDataLst>
              <p:tags r:id="rId21"/>
            </p:custDataLst>
          </p:nvPr>
        </p:nvSpPr>
        <p:spPr>
          <a:xfrm>
            <a:off x="2434919" y="203795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1</a:t>
            </a:r>
          </a:p>
        </p:txBody>
      </p:sp>
      <p:sp>
        <p:nvSpPr>
          <p:cNvPr id="23" name="Freeform 22"/>
          <p:cNvSpPr/>
          <p:nvPr>
            <p:custDataLst>
              <p:tags r:id="rId22"/>
            </p:custDataLst>
          </p:nvPr>
        </p:nvSpPr>
        <p:spPr>
          <a:xfrm>
            <a:off x="4270544" y="32723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3</a:t>
            </a:r>
          </a:p>
        </p:txBody>
      </p:sp>
      <p:sp>
        <p:nvSpPr>
          <p:cNvPr id="24" name="Freeform 23"/>
          <p:cNvSpPr/>
          <p:nvPr>
            <p:custDataLst>
              <p:tags r:id="rId23"/>
            </p:custDataLst>
          </p:nvPr>
        </p:nvSpPr>
        <p:spPr>
          <a:xfrm>
            <a:off x="4270544" y="374867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5</a:t>
            </a:r>
          </a:p>
        </p:txBody>
      </p:sp>
      <p:sp>
        <p:nvSpPr>
          <p:cNvPr id="25" name="Freeform 24"/>
          <p:cNvSpPr/>
          <p:nvPr>
            <p:custDataLst>
              <p:tags r:id="rId24"/>
            </p:custDataLst>
          </p:nvPr>
        </p:nvSpPr>
        <p:spPr>
          <a:xfrm>
            <a:off x="4270544" y="203795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7</a:t>
            </a:r>
          </a:p>
        </p:txBody>
      </p:sp>
      <p:sp>
        <p:nvSpPr>
          <p:cNvPr id="26" name="Freeform 25"/>
          <p:cNvSpPr/>
          <p:nvPr>
            <p:custDataLst>
              <p:tags r:id="rId25"/>
            </p:custDataLst>
          </p:nvPr>
        </p:nvSpPr>
        <p:spPr>
          <a:xfrm>
            <a:off x="1298521" y="1227287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3</a:t>
            </a:r>
          </a:p>
        </p:txBody>
      </p:sp>
      <p:sp>
        <p:nvSpPr>
          <p:cNvPr id="27" name="Freeform 26"/>
          <p:cNvSpPr/>
          <p:nvPr>
            <p:custDataLst>
              <p:tags r:id="rId26"/>
            </p:custDataLst>
          </p:nvPr>
        </p:nvSpPr>
        <p:spPr>
          <a:xfrm>
            <a:off x="1298521" y="292331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9</a:t>
            </a:r>
          </a:p>
        </p:txBody>
      </p:sp>
      <p:sp>
        <p:nvSpPr>
          <p:cNvPr id="28" name="Freeform 27"/>
          <p:cNvSpPr/>
          <p:nvPr>
            <p:custDataLst>
              <p:tags r:id="rId27"/>
            </p:custDataLst>
          </p:nvPr>
        </p:nvSpPr>
        <p:spPr>
          <a:xfrm>
            <a:off x="5186766" y="1227287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2</a:t>
            </a:r>
          </a:p>
        </p:txBody>
      </p:sp>
      <p:sp>
        <p:nvSpPr>
          <p:cNvPr id="29" name="Freeform 28"/>
          <p:cNvSpPr/>
          <p:nvPr>
            <p:custDataLst>
              <p:tags r:id="rId28"/>
            </p:custDataLst>
          </p:nvPr>
        </p:nvSpPr>
        <p:spPr>
          <a:xfrm>
            <a:off x="5186766" y="292331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4</a:t>
            </a:r>
          </a:p>
        </p:txBody>
      </p:sp>
      <p:sp>
        <p:nvSpPr>
          <p:cNvPr id="30" name="Freeform 29"/>
          <p:cNvSpPr/>
          <p:nvPr>
            <p:custDataLst>
              <p:tags r:id="rId29"/>
            </p:custDataLst>
          </p:nvPr>
        </p:nvSpPr>
        <p:spPr>
          <a:xfrm>
            <a:off x="3238235" y="1227287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1</a:t>
            </a:r>
          </a:p>
        </p:txBody>
      </p:sp>
      <p:sp>
        <p:nvSpPr>
          <p:cNvPr id="31" name="Freeform 30"/>
          <p:cNvSpPr/>
          <p:nvPr>
            <p:custDataLst>
              <p:tags r:id="rId30"/>
            </p:custDataLst>
          </p:nvPr>
        </p:nvSpPr>
        <p:spPr>
          <a:xfrm>
            <a:off x="3238235" y="292331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4</a:t>
            </a:r>
          </a:p>
        </p:txBody>
      </p:sp>
      <p:cxnSp>
        <p:nvCxnSpPr>
          <p:cNvPr id="32" name="Straight Arrow Connector 31"/>
          <p:cNvCxnSpPr>
            <a:stCxn id="10" idx="10"/>
            <a:endCxn id="8" idx="3"/>
          </p:cNvCxnSpPr>
          <p:nvPr>
            <p:custDataLst>
              <p:tags r:id="rId31"/>
            </p:custDataLst>
          </p:nvPr>
        </p:nvCxnSpPr>
        <p:spPr>
          <a:xfrm>
            <a:off x="2076121" y="622350"/>
            <a:ext cx="1317634" cy="0"/>
          </a:xfrm>
          <a:prstGeom prst="straightConnector1">
            <a:avLst/>
          </a:prstGeom>
          <a:noFill/>
          <a:ln w="36720">
            <a:solidFill>
              <a:srgbClr val="008080"/>
            </a:solidFill>
            <a:custDash>
              <a:ds d="197000" sp="197000"/>
            </a:custDash>
          </a:ln>
        </p:spPr>
      </p:cxnSp>
      <p:cxnSp>
        <p:nvCxnSpPr>
          <p:cNvPr id="33" name="Straight Arrow Connector 32"/>
          <p:cNvCxnSpPr/>
          <p:nvPr>
            <p:custDataLst>
              <p:tags r:id="rId32"/>
            </p:custDataLst>
          </p:nvPr>
        </p:nvCxnSpPr>
        <p:spPr>
          <a:xfrm>
            <a:off x="4015834" y="622350"/>
            <a:ext cx="1326207" cy="0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34" name="Straight Arrow Connector 33"/>
          <p:cNvCxnSpPr>
            <a:stCxn id="9" idx="10"/>
            <a:endCxn id="6" idx="6"/>
          </p:cNvCxnSpPr>
          <p:nvPr>
            <p:custDataLst>
              <p:tags r:id="rId33"/>
            </p:custDataLst>
          </p:nvPr>
        </p:nvCxnSpPr>
        <p:spPr>
          <a:xfrm>
            <a:off x="2076121" y="2333070"/>
            <a:ext cx="1317634" cy="0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35" name="Straight Arrow Connector 34"/>
          <p:cNvCxnSpPr>
            <a:endCxn id="5" idx="6"/>
          </p:cNvCxnSpPr>
          <p:nvPr>
            <p:custDataLst>
              <p:tags r:id="rId34"/>
            </p:custDataLst>
          </p:nvPr>
        </p:nvCxnSpPr>
        <p:spPr>
          <a:xfrm>
            <a:off x="4015834" y="2333070"/>
            <a:ext cx="1326207" cy="0"/>
          </a:xfrm>
          <a:prstGeom prst="straightConnector1">
            <a:avLst/>
          </a:prstGeom>
          <a:noFill/>
          <a:ln w="36720">
            <a:solidFill>
              <a:srgbClr val="008080"/>
            </a:solidFill>
            <a:custDash>
              <a:ds d="197000" sp="197000"/>
            </a:custDash>
          </a:ln>
        </p:spPr>
      </p:cxnSp>
      <p:cxnSp>
        <p:nvCxnSpPr>
          <p:cNvPr id="36" name="Straight Arrow Connector 35"/>
          <p:cNvCxnSpPr>
            <a:stCxn id="7" idx="10"/>
            <a:endCxn id="4" idx="6"/>
          </p:cNvCxnSpPr>
          <p:nvPr>
            <p:custDataLst>
              <p:tags r:id="rId35"/>
            </p:custDataLst>
          </p:nvPr>
        </p:nvCxnSpPr>
        <p:spPr>
          <a:xfrm>
            <a:off x="2076121" y="4043790"/>
            <a:ext cx="1317634" cy="0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37" name="Straight Arrow Connector 36"/>
          <p:cNvCxnSpPr>
            <a:endCxn id="2" idx="6"/>
          </p:cNvCxnSpPr>
          <p:nvPr>
            <p:custDataLst>
              <p:tags r:id="rId36"/>
            </p:custDataLst>
          </p:nvPr>
        </p:nvCxnSpPr>
        <p:spPr>
          <a:xfrm>
            <a:off x="4015834" y="4043790"/>
            <a:ext cx="1326207" cy="0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38" name="Straight Arrow Connector 37"/>
          <p:cNvCxnSpPr>
            <a:stCxn id="10" idx="8"/>
          </p:cNvCxnSpPr>
          <p:nvPr>
            <p:custDataLst>
              <p:tags r:id="rId37"/>
            </p:custDataLst>
          </p:nvPr>
        </p:nvCxnSpPr>
        <p:spPr>
          <a:xfrm>
            <a:off x="1765080" y="933390"/>
            <a:ext cx="0" cy="1088641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39" name="Straight Arrow Connector 38"/>
          <p:cNvCxnSpPr/>
          <p:nvPr>
            <p:custDataLst>
              <p:tags r:id="rId38"/>
            </p:custDataLst>
          </p:nvPr>
        </p:nvCxnSpPr>
        <p:spPr>
          <a:xfrm>
            <a:off x="1765080" y="2644111"/>
            <a:ext cx="0" cy="1088639"/>
          </a:xfrm>
          <a:prstGeom prst="straightConnector1">
            <a:avLst/>
          </a:prstGeom>
          <a:noFill/>
          <a:ln w="36720">
            <a:solidFill>
              <a:srgbClr val="008080"/>
            </a:solidFill>
            <a:custDash>
              <a:ds d="197000" sp="197000"/>
            </a:custDash>
          </a:ln>
        </p:spPr>
      </p:cxnSp>
      <p:cxnSp>
        <p:nvCxnSpPr>
          <p:cNvPr id="40" name="Straight Arrow Connector 39"/>
          <p:cNvCxnSpPr>
            <a:stCxn id="4" idx="4"/>
          </p:cNvCxnSpPr>
          <p:nvPr>
            <p:custDataLst>
              <p:tags r:id="rId39"/>
            </p:custDataLst>
          </p:nvPr>
        </p:nvCxnSpPr>
        <p:spPr>
          <a:xfrm flipV="1">
            <a:off x="3704795" y="2644111"/>
            <a:ext cx="0" cy="1088639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41" name="Straight Arrow Connector 40"/>
          <p:cNvCxnSpPr>
            <a:endCxn id="8" idx="8"/>
          </p:cNvCxnSpPr>
          <p:nvPr>
            <p:custDataLst>
              <p:tags r:id="rId40"/>
            </p:custDataLst>
          </p:nvPr>
        </p:nvCxnSpPr>
        <p:spPr>
          <a:xfrm flipV="1">
            <a:off x="3704795" y="933390"/>
            <a:ext cx="0" cy="1088641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42" name="Straight Arrow Connector 41"/>
          <p:cNvCxnSpPr>
            <a:stCxn id="3" idx="8"/>
          </p:cNvCxnSpPr>
          <p:nvPr>
            <p:custDataLst>
              <p:tags r:id="rId41"/>
            </p:custDataLst>
          </p:nvPr>
        </p:nvCxnSpPr>
        <p:spPr>
          <a:xfrm>
            <a:off x="5653080" y="933390"/>
            <a:ext cx="0" cy="1088641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43" name="Straight Arrow Connector 42"/>
          <p:cNvCxnSpPr>
            <a:endCxn id="2" idx="4"/>
          </p:cNvCxnSpPr>
          <p:nvPr>
            <p:custDataLst>
              <p:tags r:id="rId42"/>
            </p:custDataLst>
          </p:nvPr>
        </p:nvCxnSpPr>
        <p:spPr>
          <a:xfrm>
            <a:off x="5653080" y="2644111"/>
            <a:ext cx="0" cy="1088639"/>
          </a:xfrm>
          <a:prstGeom prst="straightConnector1">
            <a:avLst/>
          </a:prstGeom>
          <a:noFill/>
          <a:ln w="36720">
            <a:solidFill>
              <a:srgbClr val="008080"/>
            </a:solidFill>
            <a:custDash>
              <a:ds d="197000" sp="197000"/>
            </a:custDash>
          </a:ln>
        </p:spPr>
      </p:cxnSp>
      <p:sp>
        <p:nvSpPr>
          <p:cNvPr id="44" name="Straight Connector 43"/>
          <p:cNvSpPr/>
          <p:nvPr>
            <p:custDataLst>
              <p:tags r:id="rId43"/>
            </p:custDataLst>
          </p:nvPr>
        </p:nvSpPr>
        <p:spPr>
          <a:xfrm>
            <a:off x="6741720" y="311310"/>
            <a:ext cx="933120" cy="0"/>
          </a:xfrm>
          <a:prstGeom prst="line">
            <a:avLst/>
          </a:prstGeom>
          <a:noFill/>
          <a:ln w="54720">
            <a:solidFill>
              <a:srgbClr val="000000"/>
            </a:solidFill>
            <a:prstDash val="solid"/>
          </a:ln>
        </p:spPr>
        <p:txBody>
          <a:bodyPr vert="horz" wrap="none" lIns="79597" tIns="48983" rIns="79597" bIns="48983" anchor="ctr" compatLnSpc="0"/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5" name="Freeform 44"/>
          <p:cNvSpPr/>
          <p:nvPr>
            <p:custDataLst>
              <p:tags r:id="rId44"/>
            </p:custDataLst>
          </p:nvPr>
        </p:nvSpPr>
        <p:spPr>
          <a:xfrm>
            <a:off x="5187011" y="2923558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FF"/>
          </a:solidFill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7</a:t>
            </a:r>
          </a:p>
        </p:txBody>
      </p:sp>
      <p:sp>
        <p:nvSpPr>
          <p:cNvPr id="46" name="Freeform 45"/>
          <p:cNvSpPr/>
          <p:nvPr>
            <p:custDataLst>
              <p:tags r:id="rId45"/>
            </p:custDataLst>
          </p:nvPr>
        </p:nvSpPr>
        <p:spPr>
          <a:xfrm>
            <a:off x="5187011" y="122753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FF"/>
          </a:solidFill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1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48">
            <p14:nvContentPartPr>
              <p14:cNvPr id="47" name="Ink 46"/>
              <p14:cNvContentPartPr/>
              <p14:nvPr/>
            </p14:nvContentPartPr>
            <p14:xfrm>
              <a:off x="1251720" y="132840"/>
              <a:ext cx="5231520" cy="4189680"/>
            </p14:xfrm>
          </p:contentPart>
        </mc:Choice>
        <mc:Fallback>
          <p:pic>
            <p:nvPicPr>
              <p:cNvPr id="47" name="Ink 46"/>
              <p:cNvPicPr/>
              <p:nvPr/>
            </p:nvPicPr>
            <p:blipFill>
              <a:blip r:embed="rId49"/>
              <a:stretch>
                <a:fillRect/>
              </a:stretch>
            </p:blipFill>
            <p:spPr>
              <a:xfrm>
                <a:off x="1242360" y="126000"/>
                <a:ext cx="5248800" cy="42058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15326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  <p:custDataLst>
              <p:tags r:id="rId1"/>
            </p:custDataLst>
          </p:nvPr>
        </p:nvSpPr>
        <p:spPr>
          <a:xfrm>
            <a:off x="996203" y="-238716"/>
            <a:ext cx="5268558" cy="857250"/>
          </a:xfrm>
        </p:spPr>
        <p:txBody>
          <a:bodyPr/>
          <a:lstStyle/>
          <a:p>
            <a:pPr lvl="0"/>
            <a:r>
              <a:rPr lang="en-US" dirty="0" err="1"/>
              <a:t>Dijkstra's</a:t>
            </a:r>
            <a:r>
              <a:rPr lang="en-US" dirty="0"/>
              <a:t> Algorithm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  <p:custDataLst>
              <p:tags r:id="rId2"/>
            </p:custDataLst>
          </p:nvPr>
        </p:nvSpPr>
        <p:spPr>
          <a:xfrm>
            <a:off x="996203" y="753035"/>
            <a:ext cx="7215468" cy="4204885"/>
          </a:xfrm>
        </p:spPr>
        <p:txBody>
          <a:bodyPr>
            <a:normAutofit/>
          </a:bodyPr>
          <a:lstStyle/>
          <a:p>
            <a:pPr lvl="0">
              <a:buSzPct val="45000"/>
              <a:buFont typeface="StarSymbol"/>
              <a:buChar char="●"/>
            </a:pPr>
            <a:r>
              <a:rPr lang="en-US" sz="1497" dirty="0"/>
              <a:t>Split nodes apart into three groups:</a:t>
            </a:r>
          </a:p>
          <a:p>
            <a:pPr lvl="1" hangingPunct="0">
              <a:spcBef>
                <a:spcPts val="0"/>
              </a:spcBef>
              <a:spcAft>
                <a:spcPts val="964"/>
              </a:spcAft>
              <a:buSzPct val="45000"/>
              <a:buFont typeface="StarSymbol"/>
              <a:buChar char="●"/>
            </a:pPr>
            <a:r>
              <a:rPr lang="en-US" sz="1497" dirty="0"/>
              <a:t>Green nodes, where we already have the shortest path;</a:t>
            </a:r>
          </a:p>
          <a:p>
            <a:pPr lvl="1" hangingPunct="0">
              <a:spcBef>
                <a:spcPts val="0"/>
              </a:spcBef>
              <a:spcAft>
                <a:spcPts val="964"/>
              </a:spcAft>
              <a:buSzPct val="45000"/>
              <a:buFont typeface="StarSymbol"/>
              <a:buChar char="●"/>
            </a:pPr>
            <a:r>
              <a:rPr lang="en-US" sz="1497" dirty="0"/>
              <a:t>Gray nodes, which we have never seen; and</a:t>
            </a:r>
          </a:p>
          <a:p>
            <a:pPr lvl="1" hangingPunct="0">
              <a:spcBef>
                <a:spcPts val="0"/>
              </a:spcBef>
              <a:spcAft>
                <a:spcPts val="964"/>
              </a:spcAft>
              <a:buSzPct val="45000"/>
              <a:buFont typeface="StarSymbol"/>
              <a:buChar char="●"/>
            </a:pPr>
            <a:r>
              <a:rPr lang="en-US" sz="1497" dirty="0"/>
              <a:t>Yellow nodes that we still need to process.</a:t>
            </a:r>
          </a:p>
          <a:p>
            <a:pPr lvl="0">
              <a:buSzPct val="45000"/>
              <a:buFont typeface="StarSymbol"/>
              <a:buChar char="●"/>
            </a:pPr>
            <a:r>
              <a:rPr lang="en-US" sz="1497" dirty="0" err="1"/>
              <a:t>Dijkstra's</a:t>
            </a:r>
            <a:r>
              <a:rPr lang="en-US" sz="1497" dirty="0"/>
              <a:t> algorithm works as follows:</a:t>
            </a:r>
          </a:p>
          <a:p>
            <a:pPr lvl="1" hangingPunct="0">
              <a:spcBef>
                <a:spcPts val="0"/>
              </a:spcBef>
              <a:spcAft>
                <a:spcPts val="964"/>
              </a:spcAft>
              <a:buSzPct val="45000"/>
              <a:buFont typeface="StarSymbol"/>
              <a:buChar char="●"/>
            </a:pPr>
            <a:r>
              <a:rPr lang="en-US" sz="1497" dirty="0"/>
              <a:t>Mark all nodes gray except the start node, which is yellow and has cost 0.</a:t>
            </a:r>
          </a:p>
          <a:p>
            <a:pPr lvl="1" hangingPunct="0">
              <a:spcBef>
                <a:spcPts val="0"/>
              </a:spcBef>
              <a:spcAft>
                <a:spcPts val="964"/>
              </a:spcAft>
              <a:buSzPct val="45000"/>
              <a:buFont typeface="StarSymbol"/>
              <a:buChar char="●"/>
            </a:pPr>
            <a:r>
              <a:rPr lang="en-US" sz="1497" dirty="0"/>
              <a:t>Until no yellow nodes remain:</a:t>
            </a:r>
          </a:p>
          <a:p>
            <a:pPr lvl="2" hangingPunct="0">
              <a:lnSpc>
                <a:spcPct val="110000"/>
              </a:lnSpc>
              <a:spcBef>
                <a:spcPts val="0"/>
              </a:spcBef>
              <a:spcAft>
                <a:spcPts val="964"/>
              </a:spcAft>
              <a:buSzPct val="75000"/>
              <a:buFont typeface="StarSymbol"/>
              <a:buChar char="–"/>
            </a:pPr>
            <a:r>
              <a:rPr lang="en-US" sz="1497" dirty="0"/>
              <a:t>Choose the yellow node with the lowest total cost.</a:t>
            </a:r>
          </a:p>
          <a:p>
            <a:pPr lvl="2" hangingPunct="0">
              <a:lnSpc>
                <a:spcPct val="110000"/>
              </a:lnSpc>
              <a:spcBef>
                <a:spcPts val="0"/>
              </a:spcBef>
              <a:spcAft>
                <a:spcPts val="964"/>
              </a:spcAft>
              <a:buSzPct val="75000"/>
              <a:buFont typeface="StarSymbol"/>
              <a:buChar char="–"/>
            </a:pPr>
            <a:r>
              <a:rPr lang="en-US" sz="1497" dirty="0"/>
              <a:t>Mark that node green.</a:t>
            </a:r>
          </a:p>
          <a:p>
            <a:pPr lvl="2" hangingPunct="0">
              <a:lnSpc>
                <a:spcPct val="110000"/>
              </a:lnSpc>
              <a:spcBef>
                <a:spcPts val="0"/>
              </a:spcBef>
              <a:spcAft>
                <a:spcPts val="964"/>
              </a:spcAft>
              <a:buSzPct val="75000"/>
              <a:buFont typeface="StarSymbol"/>
              <a:buChar char="–"/>
            </a:pPr>
            <a:r>
              <a:rPr lang="en-US" sz="1497" dirty="0"/>
              <a:t>Mark all its gray neighbors yellow and with the appropriate cost.</a:t>
            </a:r>
          </a:p>
          <a:p>
            <a:pPr lvl="2" hangingPunct="0">
              <a:lnSpc>
                <a:spcPct val="110000"/>
              </a:lnSpc>
              <a:spcBef>
                <a:spcPts val="0"/>
              </a:spcBef>
              <a:spcAft>
                <a:spcPts val="964"/>
              </a:spcAft>
              <a:buSzPct val="75000"/>
              <a:buFont typeface="StarSymbol"/>
              <a:buChar char="–"/>
            </a:pPr>
            <a:r>
              <a:rPr lang="en-US" sz="1497" dirty="0"/>
              <a:t>Update the costs of all adjacent yellow nodes by considering the path through the current node.</a:t>
            </a:r>
          </a:p>
        </p:txBody>
      </p:sp>
      <p:sp>
        <p:nvSpPr>
          <p:cNvPr id="4" name="Freeform 3"/>
          <p:cNvSpPr/>
          <p:nvPr>
            <p:custDataLst>
              <p:tags r:id="rId3"/>
            </p:custDataLst>
          </p:nvPr>
        </p:nvSpPr>
        <p:spPr>
          <a:xfrm>
            <a:off x="889717" y="1019642"/>
            <a:ext cx="248832" cy="248832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" name="Freeform 4"/>
          <p:cNvSpPr/>
          <p:nvPr>
            <p:custDataLst>
              <p:tags r:id="rId4"/>
            </p:custDataLst>
          </p:nvPr>
        </p:nvSpPr>
        <p:spPr>
          <a:xfrm>
            <a:off x="889717" y="1359182"/>
            <a:ext cx="248832" cy="248832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" name="Freeform 5"/>
          <p:cNvSpPr/>
          <p:nvPr>
            <p:custDataLst>
              <p:tags r:id="rId5"/>
            </p:custDataLst>
          </p:nvPr>
        </p:nvSpPr>
        <p:spPr>
          <a:xfrm>
            <a:off x="889717" y="1703418"/>
            <a:ext cx="248832" cy="248832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2803845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  <p:custDataLst>
              <p:tags r:id="rId1"/>
            </p:custDataLst>
          </p:nvPr>
        </p:nvSpPr>
        <p:spPr/>
        <p:txBody>
          <a:bodyPr/>
          <a:lstStyle/>
          <a:p>
            <a:pPr lvl="0"/>
            <a:r>
              <a:rPr lang="en-US"/>
              <a:t>An Important Note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  <p:custDataLst>
              <p:tags r:id="rId2"/>
            </p:custDataLst>
          </p:nvPr>
        </p:nvSpPr>
        <p:spPr/>
        <p:txBody>
          <a:bodyPr/>
          <a:lstStyle/>
          <a:p>
            <a:pPr lvl="0">
              <a:buSzPct val="45000"/>
              <a:buFont typeface="StarSymbol"/>
              <a:buChar char="●"/>
            </a:pPr>
            <a:r>
              <a:rPr lang="en-US" dirty="0"/>
              <a:t>The version of </a:t>
            </a:r>
            <a:r>
              <a:rPr lang="en-US" dirty="0" err="1"/>
              <a:t>Dijkstra's</a:t>
            </a:r>
            <a:r>
              <a:rPr lang="en-US" dirty="0"/>
              <a:t> algorithm I have just described is </a:t>
            </a:r>
            <a:r>
              <a:rPr lang="en-US" b="1" i="1" dirty="0">
                <a:solidFill>
                  <a:srgbClr val="800000"/>
                </a:solidFill>
              </a:rPr>
              <a:t>not</a:t>
            </a:r>
            <a:r>
              <a:rPr lang="en-US" dirty="0"/>
              <a:t> the same as the version described in the course reader.</a:t>
            </a:r>
          </a:p>
          <a:p>
            <a:pPr lvl="0">
              <a:buSzPct val="45000"/>
              <a:buFont typeface="StarSymbol"/>
              <a:buChar char="●"/>
            </a:pPr>
            <a:r>
              <a:rPr lang="en-US" dirty="0"/>
              <a:t>This version is more complex than the book's version, but is much faster</a:t>
            </a:r>
            <a:r>
              <a:rPr lang="en-US" dirty="0" smtClean="0"/>
              <a:t>.</a:t>
            </a:r>
          </a:p>
          <a:p>
            <a:pPr lvl="0">
              <a:buSzPct val="45000"/>
              <a:buFont typeface="StarSymbol"/>
              <a:buChar char="●"/>
            </a:pPr>
            <a:r>
              <a:rPr lang="en-US" dirty="0" smtClean="0"/>
              <a:t>THIS IS THE VERSION YOU MUST USE ON YOUR TRAILBLAZER ASSIGNMENT!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6897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  <p:custDataLst>
              <p:tags r:id="rId1"/>
            </p:custDataLst>
          </p:nvPr>
        </p:nvSpPr>
        <p:spPr/>
        <p:txBody>
          <a:bodyPr/>
          <a:lstStyle/>
          <a:p>
            <a:pPr lvl="0"/>
            <a:r>
              <a:rPr lang="en-US"/>
              <a:t>How Dijkstra's Works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pPr lvl="0">
              <a:buSzPct val="45000"/>
              <a:buFont typeface="StarSymbol"/>
              <a:buChar char="●"/>
            </a:pPr>
            <a:r>
              <a:rPr lang="en-US" dirty="0" err="1"/>
              <a:t>Dijkstra's</a:t>
            </a:r>
            <a:r>
              <a:rPr lang="en-US" dirty="0"/>
              <a:t> algorithm works by incrementally computing the shortest path to intermediary nodes in the graph in case they prove to be useful.</a:t>
            </a:r>
          </a:p>
          <a:p>
            <a:pPr lvl="0">
              <a:buSzPct val="45000"/>
              <a:buFont typeface="StarSymbol"/>
              <a:buChar char="●"/>
            </a:pPr>
            <a:r>
              <a:rPr lang="en-US" dirty="0"/>
              <a:t>Most of these nodes are completely in the wrong direction.</a:t>
            </a:r>
          </a:p>
          <a:p>
            <a:pPr lvl="0">
              <a:buSzPct val="45000"/>
              <a:buFont typeface="StarSymbol"/>
              <a:buChar char="●"/>
            </a:pPr>
            <a:r>
              <a:rPr lang="en-US" dirty="0"/>
              <a:t>No “big-picture” conception of how to get to the destination – the algorithm explores outward in all directions.</a:t>
            </a:r>
          </a:p>
          <a:p>
            <a:pPr lvl="0">
              <a:buSzPct val="45000"/>
              <a:buFont typeface="StarSymbol"/>
              <a:buChar char="●"/>
            </a:pPr>
            <a:r>
              <a:rPr lang="en-US" b="1" dirty="0">
                <a:solidFill>
                  <a:schemeClr val="bg2"/>
                </a:solidFill>
              </a:rPr>
              <a:t>Could we give the algorithm a hint?</a:t>
            </a:r>
          </a:p>
        </p:txBody>
      </p:sp>
    </p:spTree>
    <p:extLst>
      <p:ext uri="{BB962C8B-B14F-4D97-AF65-F5344CB8AC3E}">
        <p14:creationId xmlns:p14="http://schemas.microsoft.com/office/powerpoint/2010/main" val="2898049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  <p:custDataLst>
              <p:tags r:id="rId1"/>
            </p:custDataLst>
          </p:nvPr>
        </p:nvSpPr>
        <p:spPr/>
        <p:txBody>
          <a:bodyPr/>
          <a:lstStyle/>
          <a:p>
            <a:pPr lvl="0"/>
            <a:r>
              <a:rPr lang="en-US" dirty="0" smtClean="0"/>
              <a:t>Dijkstra’s: SPIN analysis (</a:t>
            </a:r>
            <a:r>
              <a:rPr lang="en-US" dirty="0" err="1" smtClean="0"/>
              <a:t>shoutout</a:t>
            </a:r>
            <a:r>
              <a:rPr lang="en-US" dirty="0" smtClean="0"/>
              <a:t> to GSB students)</a:t>
            </a:r>
            <a:endParaRPr lang="en-US" dirty="0"/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  <p:custDataLst>
              <p:tags r:id="rId2"/>
            </p:custDataLst>
          </p:nvPr>
        </p:nvSpPr>
        <p:spPr/>
        <p:txBody>
          <a:bodyPr>
            <a:normAutofit lnSpcReduction="10000"/>
          </a:bodyPr>
          <a:lstStyle/>
          <a:p>
            <a:pPr lvl="0">
              <a:buSzPct val="45000"/>
              <a:buFont typeface="StarSymbol"/>
              <a:buChar char="●"/>
            </a:pPr>
            <a:r>
              <a:rPr lang="en-US" dirty="0" smtClean="0">
                <a:solidFill>
                  <a:schemeClr val="bg2"/>
                </a:solidFill>
              </a:rPr>
              <a:t>Situation</a:t>
            </a:r>
            <a:r>
              <a:rPr lang="en-US" dirty="0" smtClean="0"/>
              <a:t>:</a:t>
            </a:r>
          </a:p>
          <a:p>
            <a:pPr lvl="2">
              <a:buSzPct val="45000"/>
              <a:buFont typeface="StarSymbol"/>
              <a:buChar char="●"/>
            </a:pPr>
            <a:r>
              <a:rPr lang="en-US" dirty="0" err="1" smtClean="0"/>
              <a:t>Dijkstra's</a:t>
            </a:r>
            <a:r>
              <a:rPr lang="en-US" dirty="0" smtClean="0"/>
              <a:t> </a:t>
            </a:r>
            <a:r>
              <a:rPr lang="en-US" dirty="0"/>
              <a:t>algorithm works by incrementally computing the shortest path to intermediary nodes in the graph </a:t>
            </a:r>
            <a:r>
              <a:rPr lang="en-US" i="1" u="sng" dirty="0"/>
              <a:t>in case</a:t>
            </a:r>
            <a:r>
              <a:rPr lang="en-US" dirty="0"/>
              <a:t> they prove to be useful.</a:t>
            </a:r>
          </a:p>
          <a:p>
            <a:pPr lvl="0">
              <a:buSzPct val="45000"/>
              <a:buFont typeface="StarSymbol"/>
              <a:buChar char="●"/>
            </a:pPr>
            <a:r>
              <a:rPr lang="en-US" dirty="0" smtClean="0">
                <a:solidFill>
                  <a:schemeClr val="bg2"/>
                </a:solidFill>
              </a:rPr>
              <a:t>Problem</a:t>
            </a:r>
            <a:r>
              <a:rPr lang="en-US" dirty="0" smtClean="0"/>
              <a:t>:</a:t>
            </a:r>
          </a:p>
          <a:p>
            <a:pPr lvl="2">
              <a:buSzPct val="45000"/>
              <a:buFont typeface="StarSymbol"/>
              <a:buChar char="●"/>
            </a:pPr>
            <a:r>
              <a:rPr lang="en-US" dirty="0" smtClean="0"/>
              <a:t>No big-picture </a:t>
            </a:r>
            <a:r>
              <a:rPr lang="en-US" dirty="0"/>
              <a:t>conception of how to get to the destination – the algorithm explores outward in all </a:t>
            </a:r>
            <a:r>
              <a:rPr lang="en-US" dirty="0" smtClean="0"/>
              <a:t>directions, “in case.”</a:t>
            </a:r>
            <a:endParaRPr lang="en-US" dirty="0"/>
          </a:p>
          <a:p>
            <a:pPr lvl="0">
              <a:buSzPct val="45000"/>
              <a:buFont typeface="StarSymbol"/>
              <a:buChar char="●"/>
            </a:pPr>
            <a:r>
              <a:rPr lang="en-US" dirty="0" smtClean="0">
                <a:solidFill>
                  <a:schemeClr val="bg2"/>
                </a:solidFill>
              </a:rPr>
              <a:t>Implication</a:t>
            </a:r>
            <a:r>
              <a:rPr lang="en-US" dirty="0" smtClean="0"/>
              <a:t>:</a:t>
            </a:r>
            <a:endParaRPr lang="en-US" dirty="0"/>
          </a:p>
          <a:p>
            <a:pPr lvl="2">
              <a:buSzPct val="45000"/>
              <a:buFont typeface="StarSymbol"/>
              <a:buChar char="●"/>
            </a:pPr>
            <a:r>
              <a:rPr lang="en-US" dirty="0"/>
              <a:t>Most of these </a:t>
            </a:r>
            <a:r>
              <a:rPr lang="en-US" dirty="0" smtClean="0"/>
              <a:t>explored nodes </a:t>
            </a:r>
            <a:r>
              <a:rPr lang="en-US" dirty="0"/>
              <a:t>will end up being in completely the wrong direction.</a:t>
            </a:r>
          </a:p>
          <a:p>
            <a:pPr lvl="0">
              <a:buSzPct val="45000"/>
              <a:buFont typeface="StarSymbol"/>
              <a:buChar char="●"/>
            </a:pPr>
            <a:r>
              <a:rPr lang="en-US" b="1" dirty="0" smtClean="0">
                <a:solidFill>
                  <a:schemeClr val="bg2"/>
                </a:solidFill>
              </a:rPr>
              <a:t>Need:</a:t>
            </a:r>
          </a:p>
          <a:p>
            <a:pPr lvl="2">
              <a:buSzPct val="45000"/>
              <a:buFont typeface="StarSymbol"/>
              <a:buChar char="●"/>
            </a:pPr>
            <a:r>
              <a:rPr lang="en-US" b="1" dirty="0" smtClean="0">
                <a:solidFill>
                  <a:schemeClr val="bg2"/>
                </a:solidFill>
              </a:rPr>
              <a:t>Could </a:t>
            </a:r>
            <a:r>
              <a:rPr lang="en-US" b="1" dirty="0">
                <a:solidFill>
                  <a:schemeClr val="bg2"/>
                </a:solidFill>
              </a:rPr>
              <a:t>we give the algorithm a </a:t>
            </a:r>
            <a:r>
              <a:rPr lang="en-US" b="1" dirty="0" smtClean="0">
                <a:solidFill>
                  <a:schemeClr val="bg2"/>
                </a:solidFill>
              </a:rPr>
              <a:t>“hint” of which direction to go?</a:t>
            </a:r>
            <a:endParaRPr lang="en-US" b="1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9559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dirty="0" smtClean="0"/>
              <a:t>A* and </a:t>
            </a:r>
            <a:r>
              <a:rPr lang="en-US" dirty="0" err="1" smtClean="0"/>
              <a:t>Dijkstra’s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dirty="0" smtClean="0"/>
              <a:t>Close cousins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4315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  <p:custDataLst>
              <p:tags r:id="rId1"/>
            </p:custDataLst>
          </p:nvPr>
        </p:nvSpPr>
        <p:spPr/>
        <p:txBody>
          <a:bodyPr/>
          <a:lstStyle/>
          <a:p>
            <a:pPr lvl="0"/>
            <a:r>
              <a:rPr lang="en-US"/>
              <a:t>Heuristics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  <p:custDataLst>
              <p:tags r:id="rId2"/>
            </p:custDataLst>
          </p:nvPr>
        </p:nvSpPr>
        <p:spPr>
          <a:xfrm>
            <a:off x="949324" y="1017380"/>
            <a:ext cx="7818157" cy="3644267"/>
          </a:xfrm>
        </p:spPr>
        <p:txBody>
          <a:bodyPr/>
          <a:lstStyle/>
          <a:p>
            <a:pPr lvl="0">
              <a:buSzPct val="45000"/>
              <a:buFont typeface="StarSymbol"/>
              <a:buChar char="●"/>
            </a:pPr>
            <a:r>
              <a:rPr lang="en-US" dirty="0"/>
              <a:t>In the context of graph searches, a </a:t>
            </a:r>
            <a:r>
              <a:rPr lang="en-US" b="1" dirty="0">
                <a:solidFill>
                  <a:schemeClr val="bg2"/>
                </a:solidFill>
              </a:rPr>
              <a:t>heuristic function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/>
              <a:t>is a function that guesses the distance from some known node to the destination node.</a:t>
            </a:r>
          </a:p>
          <a:p>
            <a:pPr lvl="0">
              <a:buSzPct val="45000"/>
              <a:buFont typeface="StarSymbol"/>
              <a:buChar char="●"/>
            </a:pPr>
            <a:r>
              <a:rPr lang="en-US" dirty="0"/>
              <a:t>The guess doesn't have to be correct, but it should try to be as accurate as possible.</a:t>
            </a:r>
          </a:p>
          <a:p>
            <a:pPr lvl="0">
              <a:buSzPct val="45000"/>
              <a:buFont typeface="StarSymbol"/>
              <a:buChar char="●"/>
            </a:pPr>
            <a:r>
              <a:rPr lang="en-US" dirty="0"/>
              <a:t>Examples: For Google Maps, a heuristic for estimating distance might be the straight-line “as the crow flies” distance.</a:t>
            </a:r>
          </a:p>
        </p:txBody>
      </p:sp>
      <p:sp>
        <p:nvSpPr>
          <p:cNvPr id="4" name="Title 1"/>
          <p:cNvSpPr txBox="1">
            <a:spLocks/>
          </p:cNvSpPr>
          <p:nvPr>
            <p:custDataLst>
              <p:tags r:id="rId3"/>
            </p:custDataLst>
          </p:nvPr>
        </p:nvSpPr>
        <p:spPr bwMode="auto">
          <a:xfrm>
            <a:off x="949325" y="2858627"/>
            <a:ext cx="7707313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91440" bIns="45720" numCol="1" anchor="b" anchorCtr="0" compatLnSpc="1">
            <a:prstTxWarp prst="textNoShape">
              <a:avLst/>
            </a:prstTxWarp>
          </a:bodyPr>
          <a:lstStyle>
            <a:lvl1pPr algn="l" defTabSz="457200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bg2"/>
                </a:solidFill>
                <a:latin typeface="+mj-lt"/>
                <a:ea typeface="MS PGothic" panose="020B0600070205080204" pitchFamily="34" charset="-128"/>
                <a:cs typeface="ＭＳ Ｐゴシック" charset="0"/>
              </a:defRPr>
            </a:lvl1pPr>
            <a:lvl2pPr algn="l" defTabSz="457200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bg2"/>
                </a:solidFill>
                <a:latin typeface="Source Sans Pro Semibold" charset="0"/>
                <a:ea typeface="MS PGothic" panose="020B0600070205080204" pitchFamily="34" charset="-128"/>
                <a:cs typeface="ＭＳ Ｐゴシック" charset="0"/>
              </a:defRPr>
            </a:lvl2pPr>
            <a:lvl3pPr algn="l" defTabSz="457200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bg2"/>
                </a:solidFill>
                <a:latin typeface="Source Sans Pro Semibold" charset="0"/>
                <a:ea typeface="MS PGothic" panose="020B0600070205080204" pitchFamily="34" charset="-128"/>
                <a:cs typeface="ＭＳ Ｐゴシック" charset="0"/>
              </a:defRPr>
            </a:lvl3pPr>
            <a:lvl4pPr algn="l" defTabSz="457200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bg2"/>
                </a:solidFill>
                <a:latin typeface="Source Sans Pro Semibold" charset="0"/>
                <a:ea typeface="MS PGothic" panose="020B0600070205080204" pitchFamily="34" charset="-128"/>
                <a:cs typeface="ＭＳ Ｐゴシック" charset="0"/>
              </a:defRPr>
            </a:lvl4pPr>
            <a:lvl5pPr algn="l" defTabSz="457200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bg2"/>
                </a:solidFill>
                <a:latin typeface="Source Sans Pro Semibold" charset="0"/>
                <a:ea typeface="MS PGothic" panose="020B0600070205080204" pitchFamily="34" charset="-128"/>
                <a:cs typeface="ＭＳ Ｐゴシック" charset="0"/>
              </a:defRPr>
            </a:lvl5pPr>
            <a:lvl6pPr marL="457200" algn="l" defTabSz="457200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bg2"/>
                </a:solidFill>
                <a:latin typeface="Source Sans Pro Semibold" charset="0"/>
                <a:ea typeface="ＭＳ Ｐゴシック" charset="0"/>
                <a:cs typeface="ＭＳ Ｐゴシック" charset="0"/>
              </a:defRPr>
            </a:lvl6pPr>
            <a:lvl7pPr marL="914400" algn="l" defTabSz="457200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bg2"/>
                </a:solidFill>
                <a:latin typeface="Source Sans Pro Semibold" charset="0"/>
                <a:ea typeface="ＭＳ Ｐゴシック" charset="0"/>
                <a:cs typeface="ＭＳ Ｐゴシック" charset="0"/>
              </a:defRPr>
            </a:lvl7pPr>
            <a:lvl8pPr marL="1371600" algn="l" defTabSz="457200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bg2"/>
                </a:solidFill>
                <a:latin typeface="Source Sans Pro Semibold" charset="0"/>
                <a:ea typeface="ＭＳ Ｐゴシック" charset="0"/>
                <a:cs typeface="ＭＳ Ｐゴシック" charset="0"/>
              </a:defRPr>
            </a:lvl8pPr>
            <a:lvl9pPr marL="1828800" algn="l" defTabSz="457200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bg2"/>
                </a:solidFill>
                <a:latin typeface="Source Sans Pro Semibold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 smtClean="0"/>
              <a:t>Admissible Heuristics</a:t>
            </a:r>
            <a:endParaRPr lang="en-US"/>
          </a:p>
        </p:txBody>
      </p:sp>
      <p:sp>
        <p:nvSpPr>
          <p:cNvPr id="5" name="Text Placeholder 2"/>
          <p:cNvSpPr txBox="1">
            <a:spLocks/>
          </p:cNvSpPr>
          <p:nvPr>
            <p:custDataLst>
              <p:tags r:id="rId4"/>
            </p:custDataLst>
          </p:nvPr>
        </p:nvSpPr>
        <p:spPr>
          <a:xfrm>
            <a:off x="949325" y="3403140"/>
            <a:ext cx="7707313" cy="157444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defRPr kern="1200" spc="2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ＭＳ Ｐゴシック" charset="0"/>
              </a:defRPr>
            </a:lvl1pPr>
            <a:lvl2pPr marL="288925" indent="-288925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ern="1200">
                <a:solidFill>
                  <a:srgbClr val="595959"/>
                </a:solidFill>
                <a:latin typeface="+mn-lt"/>
                <a:ea typeface="MS PGothic" panose="020B0600070205080204" pitchFamily="34" charset="-128"/>
                <a:cs typeface="+mn-cs"/>
              </a:defRPr>
            </a:lvl2pPr>
            <a:lvl3pPr marL="569913" indent="-225425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2000"/>
              <a:buFont typeface="Source Sans Pro" pitchFamily="1" charset="0"/>
              <a:buChar char="›"/>
              <a:defRPr kern="1200">
                <a:solidFill>
                  <a:srgbClr val="595959"/>
                </a:solidFill>
                <a:latin typeface="+mn-lt"/>
                <a:ea typeface="MS PGothic" panose="020B0600070205080204" pitchFamily="34" charset="-128"/>
                <a:cs typeface="+mn-cs"/>
              </a:defRPr>
            </a:lvl3pPr>
            <a:lvl4pPr marL="914400" indent="-227013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MS PGothic" panose="020B0600070205080204" pitchFamily="34" charset="-128"/>
                <a:cs typeface="+mn-cs"/>
              </a:defRPr>
            </a:lvl4pPr>
            <a:lvl5pPr marL="1258888" indent="-227013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Source Sans Pro" pitchFamily="1" charset="0"/>
              <a:buChar char="–"/>
              <a:defRPr kern="1200">
                <a:solidFill>
                  <a:srgbClr val="595959"/>
                </a:solidFill>
                <a:latin typeface="+mn-lt"/>
                <a:ea typeface="MS PGothic" panose="020B0600070205080204" pitchFamily="34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SzPct val="45000"/>
              <a:buFont typeface="StarSymbol"/>
              <a:buChar char="●"/>
            </a:pPr>
            <a:r>
              <a:rPr lang="en-US" dirty="0" smtClean="0"/>
              <a:t>A heuristic function is called an </a:t>
            </a:r>
            <a:r>
              <a:rPr lang="en-US" b="1" dirty="0" smtClean="0">
                <a:solidFill>
                  <a:schemeClr val="bg2"/>
                </a:solidFill>
              </a:rPr>
              <a:t>admissible heuristic</a:t>
            </a:r>
            <a:r>
              <a:rPr lang="en-US" dirty="0" smtClean="0">
                <a:solidFill>
                  <a:schemeClr val="bg2"/>
                </a:solidFill>
              </a:rPr>
              <a:t> </a:t>
            </a:r>
            <a:r>
              <a:rPr lang="en-US" dirty="0" smtClean="0"/>
              <a:t>if it never overestimates the distance from any node to the destination.</a:t>
            </a:r>
          </a:p>
          <a:p>
            <a:pPr>
              <a:buSzPct val="45000"/>
              <a:buFont typeface="StarSymbol"/>
              <a:buChar char="●"/>
            </a:pPr>
            <a:r>
              <a:rPr lang="en-US" dirty="0" smtClean="0"/>
              <a:t>In other words:</a:t>
            </a:r>
          </a:p>
          <a:p>
            <a:pPr algn="ctr">
              <a:buSzPct val="45000"/>
              <a:buFont typeface="StarSymbol"/>
              <a:buChar char="●"/>
            </a:pPr>
            <a:r>
              <a:rPr lang="en-US" b="1" i="1" dirty="0" smtClean="0">
                <a:solidFill>
                  <a:schemeClr val="bg2"/>
                </a:solidFill>
              </a:rPr>
              <a:t>predicted-distance ≤ actual-distance</a:t>
            </a:r>
            <a:endParaRPr lang="en-US" b="1" i="1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3937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  <p:custDataLst>
              <p:tags r:id="rId1"/>
            </p:custDataLst>
          </p:nvPr>
        </p:nvSpPr>
        <p:spPr>
          <a:xfrm>
            <a:off x="1657350" y="679585"/>
            <a:ext cx="5268558" cy="406265"/>
          </a:xfrm>
        </p:spPr>
        <p:txBody>
          <a:bodyPr>
            <a:spAutoFit/>
          </a:bodyPr>
          <a:lstStyle/>
          <a:p>
            <a:pPr lvl="0"/>
            <a:r>
              <a:rPr lang="en-US"/>
              <a:t>Why Heuristics Matter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  <p:custDataLst>
              <p:tags r:id="rId2"/>
            </p:custDataLst>
          </p:nvPr>
        </p:nvSpPr>
        <p:spPr>
          <a:xfrm>
            <a:off x="1485879" y="1203775"/>
            <a:ext cx="6171572" cy="3617615"/>
          </a:xfrm>
        </p:spPr>
        <p:txBody>
          <a:bodyPr/>
          <a:lstStyle/>
          <a:p>
            <a:pPr lvl="0">
              <a:buSzPct val="45000"/>
              <a:buFont typeface="StarSymbol"/>
              <a:buChar char="●"/>
            </a:pPr>
            <a:r>
              <a:rPr lang="en-US" sz="1768" dirty="0"/>
              <a:t>We can modify </a:t>
            </a:r>
            <a:r>
              <a:rPr lang="en-US" sz="1768" dirty="0" err="1"/>
              <a:t>Dijkstra's</a:t>
            </a:r>
            <a:r>
              <a:rPr lang="en-US" sz="1768" dirty="0"/>
              <a:t> algorithm by introducing heuristic functions.</a:t>
            </a:r>
          </a:p>
          <a:p>
            <a:pPr lvl="0">
              <a:buSzPct val="45000"/>
              <a:buFont typeface="StarSymbol"/>
              <a:buChar char="●"/>
            </a:pPr>
            <a:r>
              <a:rPr lang="en-US" sz="1768" dirty="0"/>
              <a:t>Given any node </a:t>
            </a:r>
            <a:r>
              <a:rPr lang="en-US" sz="1768" i="1" dirty="0"/>
              <a:t>u</a:t>
            </a:r>
            <a:r>
              <a:rPr lang="en-US" sz="1768" dirty="0"/>
              <a:t>, there are two associated costs:</a:t>
            </a:r>
          </a:p>
          <a:p>
            <a:pPr lvl="0">
              <a:buSzPct val="45000"/>
              <a:buFont typeface="StarSymbol"/>
              <a:buChar char="●"/>
            </a:pPr>
            <a:r>
              <a:rPr lang="en-US" sz="1768" dirty="0"/>
              <a:t> </a:t>
            </a:r>
          </a:p>
          <a:p>
            <a:pPr lvl="0">
              <a:buSzPct val="45000"/>
              <a:buFont typeface="StarSymbol"/>
              <a:buChar char="●"/>
            </a:pPr>
            <a:r>
              <a:rPr lang="en-US" sz="1768" dirty="0"/>
              <a:t>The actual distance from the start node </a:t>
            </a:r>
            <a:r>
              <a:rPr lang="en-US" sz="1768" i="1" dirty="0"/>
              <a:t>s</a:t>
            </a:r>
            <a:r>
              <a:rPr lang="en-US" sz="1768" dirty="0"/>
              <a:t>.</a:t>
            </a:r>
          </a:p>
          <a:p>
            <a:pPr lvl="0">
              <a:buSzPct val="45000"/>
              <a:buFont typeface="StarSymbol"/>
              <a:buChar char="●"/>
            </a:pPr>
            <a:r>
              <a:rPr lang="en-US" sz="1768" dirty="0"/>
              <a:t>The heuristic distance from u to the end node </a:t>
            </a:r>
            <a:r>
              <a:rPr lang="en-US" sz="1768" i="1" dirty="0"/>
              <a:t>t</a:t>
            </a:r>
            <a:r>
              <a:rPr lang="en-US" sz="1768" dirty="0"/>
              <a:t>.</a:t>
            </a:r>
          </a:p>
          <a:p>
            <a:pPr lvl="0">
              <a:buSzPct val="45000"/>
              <a:buFont typeface="StarSymbol"/>
              <a:buChar char="●"/>
            </a:pPr>
            <a:r>
              <a:rPr lang="en-US" sz="1768" dirty="0"/>
              <a:t>Key idea: Run </a:t>
            </a:r>
            <a:r>
              <a:rPr lang="en-US" sz="1768" dirty="0" err="1"/>
              <a:t>Dijkstra's</a:t>
            </a:r>
            <a:r>
              <a:rPr lang="en-US" sz="1768" dirty="0"/>
              <a:t> algorithm, but use the following priority in the priority queue:</a:t>
            </a:r>
          </a:p>
          <a:p>
            <a:pPr lvl="0" algn="ctr">
              <a:buSzPct val="45000"/>
              <a:buFont typeface="StarSymbol"/>
              <a:buChar char="●"/>
            </a:pPr>
            <a:r>
              <a:rPr lang="en-US" sz="1497" b="1" i="1" dirty="0">
                <a:solidFill>
                  <a:srgbClr val="3C3623"/>
                </a:solidFill>
              </a:rPr>
              <a:t>priority(u) = </a:t>
            </a:r>
            <a:r>
              <a:rPr lang="en-US" sz="1497" b="1" i="1" dirty="0">
                <a:solidFill>
                  <a:srgbClr val="00B050"/>
                </a:solidFill>
              </a:rPr>
              <a:t>distance(s, u) </a:t>
            </a:r>
            <a:r>
              <a:rPr lang="en-US" sz="1497" b="1" i="1" dirty="0">
                <a:solidFill>
                  <a:srgbClr val="3C3623"/>
                </a:solidFill>
              </a:rPr>
              <a:t>+</a:t>
            </a:r>
            <a:r>
              <a:rPr lang="en-US" sz="1497" b="1" i="1" dirty="0">
                <a:solidFill>
                  <a:schemeClr val="bg2"/>
                </a:solidFill>
              </a:rPr>
              <a:t> </a:t>
            </a:r>
            <a:r>
              <a:rPr lang="en-US" sz="1497" b="1" i="1" dirty="0">
                <a:solidFill>
                  <a:srgbClr val="FF0000"/>
                </a:solidFill>
              </a:rPr>
              <a:t>heuristic(u, t)   </a:t>
            </a:r>
          </a:p>
          <a:p>
            <a:pPr lvl="0" algn="l">
              <a:buSzPct val="45000"/>
              <a:buFont typeface="StarSymbol"/>
              <a:buChar char="●"/>
            </a:pPr>
            <a:r>
              <a:rPr lang="en-US" sz="1633" dirty="0"/>
              <a:t>This modification of </a:t>
            </a:r>
            <a:r>
              <a:rPr lang="en-US" sz="1633" dirty="0" err="1"/>
              <a:t>Dijkstra's</a:t>
            </a:r>
            <a:r>
              <a:rPr lang="en-US" sz="1633" dirty="0"/>
              <a:t> algorithm is called the </a:t>
            </a:r>
            <a:br>
              <a:rPr lang="en-US" sz="1633" dirty="0"/>
            </a:br>
            <a:r>
              <a:rPr lang="en-US" sz="1633" b="1" dirty="0">
                <a:solidFill>
                  <a:schemeClr val="bg2"/>
                </a:solidFill>
              </a:rPr>
              <a:t>A* search algorithm</a:t>
            </a:r>
            <a:r>
              <a:rPr lang="en-US" sz="1633" i="1" dirty="0"/>
              <a:t>.</a:t>
            </a:r>
          </a:p>
        </p:txBody>
      </p:sp>
      <p:sp>
        <p:nvSpPr>
          <p:cNvPr id="4" name="Freeform 3"/>
          <p:cNvSpPr/>
          <p:nvPr>
            <p:custDataLst>
              <p:tags r:id="rId3"/>
            </p:custDataLst>
          </p:nvPr>
        </p:nvSpPr>
        <p:spPr>
          <a:xfrm>
            <a:off x="2231640" y="2187347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i="1">
                <a:latin typeface="DejaVu Serif" pitchFamily="18"/>
                <a:ea typeface="Droid Sans Fallback" pitchFamily="2"/>
                <a:cs typeface="Lohit Hindi" pitchFamily="2"/>
              </a:rPr>
              <a:t>s</a:t>
            </a:r>
          </a:p>
        </p:txBody>
      </p:sp>
      <p:sp>
        <p:nvSpPr>
          <p:cNvPr id="5" name="Freeform 4"/>
          <p:cNvSpPr/>
          <p:nvPr>
            <p:custDataLst>
              <p:tags r:id="rId4"/>
            </p:custDataLst>
          </p:nvPr>
        </p:nvSpPr>
        <p:spPr>
          <a:xfrm>
            <a:off x="6430680" y="2187347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808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i="1">
                <a:latin typeface="DejaVu Serif" pitchFamily="18"/>
                <a:ea typeface="Droid Sans Fallback" pitchFamily="2"/>
                <a:cs typeface="Lohit Hindi" pitchFamily="2"/>
              </a:rPr>
              <a:t>t</a:t>
            </a:r>
          </a:p>
        </p:txBody>
      </p:sp>
      <p:sp>
        <p:nvSpPr>
          <p:cNvPr id="6" name="Freeform 5"/>
          <p:cNvSpPr/>
          <p:nvPr>
            <p:custDataLst>
              <p:tags r:id="rId5"/>
            </p:custDataLst>
          </p:nvPr>
        </p:nvSpPr>
        <p:spPr>
          <a:xfrm>
            <a:off x="4253400" y="2187347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i="1">
                <a:latin typeface="DejaVu Serif" pitchFamily="18"/>
                <a:ea typeface="Droid Sans Fallback" pitchFamily="2"/>
                <a:cs typeface="Lohit Hindi" pitchFamily="2"/>
              </a:rPr>
              <a:t>u</a:t>
            </a:r>
          </a:p>
        </p:txBody>
      </p:sp>
      <p:cxnSp>
        <p:nvCxnSpPr>
          <p:cNvPr id="7" name="Straight Arrow Connector 6"/>
          <p:cNvCxnSpPr>
            <a:stCxn id="4" idx="10"/>
            <a:endCxn id="6" idx="6"/>
          </p:cNvCxnSpPr>
          <p:nvPr>
            <p:custDataLst>
              <p:tags r:id="rId6"/>
            </p:custDataLst>
          </p:nvPr>
        </p:nvCxnSpPr>
        <p:spPr>
          <a:xfrm>
            <a:off x="2542680" y="2342867"/>
            <a:ext cx="1710720" cy="0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8" name="Straight Arrow Connector 7"/>
          <p:cNvCxnSpPr>
            <a:stCxn id="6" idx="10"/>
            <a:endCxn id="5" idx="6"/>
          </p:cNvCxnSpPr>
          <p:nvPr>
            <p:custDataLst>
              <p:tags r:id="rId7"/>
            </p:custDataLst>
          </p:nvPr>
        </p:nvCxnSpPr>
        <p:spPr>
          <a:xfrm>
            <a:off x="4564440" y="2342867"/>
            <a:ext cx="1866240" cy="0"/>
          </a:xfrm>
          <a:prstGeom prst="straightConnector1">
            <a:avLst/>
          </a:prstGeom>
          <a:noFill/>
          <a:ln w="36720">
            <a:solidFill>
              <a:srgbClr val="000000"/>
            </a:solidFill>
            <a:custDash>
              <a:ds d="197000" sp="197000"/>
            </a:custDash>
            <a:tailEnd type="arrow"/>
          </a:ln>
        </p:spPr>
      </p:cxnSp>
      <p:cxnSp>
        <p:nvCxnSpPr>
          <p:cNvPr id="10" name="Straight Arrow Connector 9"/>
          <p:cNvCxnSpPr/>
          <p:nvPr>
            <p:custDataLst>
              <p:tags r:id="rId8"/>
            </p:custDataLst>
          </p:nvPr>
        </p:nvCxnSpPr>
        <p:spPr>
          <a:xfrm>
            <a:off x="3276600" y="2438400"/>
            <a:ext cx="1074420" cy="1280160"/>
          </a:xfrm>
          <a:prstGeom prst="straightConnector1">
            <a:avLst/>
          </a:prstGeom>
          <a:ln w="5715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>
            <p:custDataLst>
              <p:tags r:id="rId9"/>
            </p:custDataLst>
          </p:nvPr>
        </p:nvCxnSpPr>
        <p:spPr>
          <a:xfrm>
            <a:off x="5382495" y="2416007"/>
            <a:ext cx="383535" cy="1302553"/>
          </a:xfrm>
          <a:prstGeom prst="straightConnector1">
            <a:avLst/>
          </a:prstGeom>
          <a:ln w="5715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9" name="Ink 8"/>
              <p14:cNvContentPartPr/>
              <p14:nvPr/>
            </p14:nvContentPartPr>
            <p14:xfrm>
              <a:off x="2037600" y="1920960"/>
              <a:ext cx="4964040" cy="739800"/>
            </p14:xfrm>
          </p:contentPart>
        </mc:Choice>
        <mc:Fallback>
          <p:pic>
            <p:nvPicPr>
              <p:cNvPr id="9" name="Ink 8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2030040" y="1914120"/>
                <a:ext cx="4978080" cy="7545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524204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  <p:custDataLst>
              <p:tags r:id="rId1"/>
            </p:custDataLst>
          </p:nvPr>
        </p:nvSpPr>
        <p:spPr>
          <a:xfrm>
            <a:off x="1828800" y="228600"/>
            <a:ext cx="5268558" cy="857250"/>
          </a:xfrm>
        </p:spPr>
        <p:txBody>
          <a:bodyPr/>
          <a:lstStyle/>
          <a:p>
            <a:pPr lvl="0"/>
            <a:r>
              <a:rPr lang="en-US" dirty="0"/>
              <a:t>A* Search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  <p:custDataLst>
              <p:tags r:id="rId2"/>
            </p:custDataLst>
          </p:nvPr>
        </p:nvSpPr>
        <p:spPr>
          <a:xfrm>
            <a:off x="1485878" y="1203775"/>
            <a:ext cx="7056141" cy="3773135"/>
          </a:xfrm>
        </p:spPr>
        <p:txBody>
          <a:bodyPr/>
          <a:lstStyle/>
          <a:p>
            <a:pPr lvl="0">
              <a:buSzPct val="45000"/>
              <a:buFont typeface="Wingdings" panose="05000000000000000000" pitchFamily="2" charset="2"/>
              <a:buChar char="§"/>
            </a:pPr>
            <a:r>
              <a:rPr lang="en-US" dirty="0"/>
              <a:t>As long as the heuristic is admissible (and satisfies one other technical condition), A* will always find the shortest path from the source to the destination node.</a:t>
            </a:r>
          </a:p>
          <a:p>
            <a:pPr lvl="0">
              <a:buSzPct val="45000"/>
              <a:buFont typeface="Wingdings" panose="05000000000000000000" pitchFamily="2" charset="2"/>
              <a:buChar char="§"/>
            </a:pPr>
            <a:r>
              <a:rPr lang="en-US" dirty="0"/>
              <a:t>Can be </a:t>
            </a:r>
            <a:r>
              <a:rPr lang="en-US" i="1" dirty="0"/>
              <a:t>dramatically</a:t>
            </a:r>
            <a:r>
              <a:rPr lang="en-US" dirty="0"/>
              <a:t> faster than </a:t>
            </a:r>
            <a:r>
              <a:rPr lang="en-US" dirty="0" err="1"/>
              <a:t>Dijkstra's</a:t>
            </a:r>
            <a:r>
              <a:rPr lang="en-US" dirty="0"/>
              <a:t> algorithm</a:t>
            </a:r>
            <a:r>
              <a:rPr lang="en-US" dirty="0" smtClean="0"/>
              <a:t>.</a:t>
            </a:r>
          </a:p>
          <a:p>
            <a:pPr lvl="0">
              <a:buSzPct val="45000"/>
              <a:buFont typeface="Wingdings" panose="05000000000000000000" pitchFamily="2" charset="2"/>
              <a:buChar char="§"/>
            </a:pPr>
            <a:endParaRPr lang="en-US" dirty="0"/>
          </a:p>
          <a:p>
            <a:pPr lvl="1" hangingPunct="0">
              <a:spcBef>
                <a:spcPts val="0"/>
              </a:spcBef>
              <a:spcAft>
                <a:spcPts val="964"/>
              </a:spcAft>
              <a:buSzPct val="45000"/>
            </a:pP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</a:rPr>
              <a:t>Focuses work in areas likely to be productive.</a:t>
            </a:r>
          </a:p>
          <a:p>
            <a:pPr lvl="1" hangingPunct="0">
              <a:spcBef>
                <a:spcPts val="0"/>
              </a:spcBef>
              <a:spcAft>
                <a:spcPts val="964"/>
              </a:spcAft>
              <a:buSzPct val="45000"/>
            </a:pP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</a:rPr>
              <a:t>Avoids solutions that appear worse </a:t>
            </a:r>
            <a:r>
              <a:rPr lang="en-US" sz="2400" i="1" dirty="0">
                <a:solidFill>
                  <a:schemeClr val="tx1"/>
                </a:solidFill>
                <a:latin typeface="Calibri" panose="020F0502020204030204" pitchFamily="34" charset="0"/>
              </a:rPr>
              <a:t>until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</a:rPr>
              <a:t> there is evidence they may be appropriate.</a:t>
            </a:r>
          </a:p>
        </p:txBody>
      </p:sp>
    </p:spTree>
    <p:extLst>
      <p:ext uri="{BB962C8B-B14F-4D97-AF65-F5344CB8AC3E}">
        <p14:creationId xmlns:p14="http://schemas.microsoft.com/office/powerpoint/2010/main" val="3373190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/>
          <p:cNvSpPr/>
          <p:nvPr>
            <p:custDataLst>
              <p:tags r:id="rId1"/>
            </p:custDataLst>
          </p:nvPr>
        </p:nvSpPr>
        <p:spPr>
          <a:xfrm>
            <a:off x="448235" y="271"/>
            <a:ext cx="8695765" cy="5143181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00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  <p:custDataLst>
              <p:tags r:id="rId2"/>
            </p:custDataLst>
          </p:nvPr>
        </p:nvSpPr>
        <p:spPr>
          <a:xfrm>
            <a:off x="573742" y="106808"/>
            <a:ext cx="8373034" cy="5036692"/>
          </a:xfrm>
        </p:spPr>
        <p:txBody>
          <a:bodyPr>
            <a:noAutofit/>
          </a:bodyPr>
          <a:lstStyle/>
          <a:p>
            <a:pPr lvl="0"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45000"/>
              <a:buFont typeface="StarSymbol"/>
              <a:buChar char="●"/>
            </a:pPr>
            <a:r>
              <a:rPr lang="en-US" sz="1600" dirty="0" smtClean="0">
                <a:solidFill>
                  <a:srgbClr val="FFFF00"/>
                </a:solidFill>
                <a:latin typeface="Calibri" panose="020F0502020204030204" pitchFamily="34" charset="0"/>
              </a:rPr>
              <a:t>Mark 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all nodes as gray.</a:t>
            </a:r>
          </a:p>
          <a:p>
            <a:pPr lvl="0"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45000"/>
              <a:buFont typeface="StarSymbol"/>
              <a:buChar char="●"/>
            </a:pPr>
            <a:r>
              <a:rPr lang="en-US" sz="1600" dirty="0" smtClean="0">
                <a:solidFill>
                  <a:srgbClr val="FFFF00"/>
                </a:solidFill>
                <a:latin typeface="Calibri" panose="020F0502020204030204" pitchFamily="34" charset="0"/>
              </a:rPr>
              <a:t>Mark 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the initial node </a:t>
            </a:r>
            <a:r>
              <a:rPr lang="en-US" sz="1600" b="1" i="1" dirty="0">
                <a:solidFill>
                  <a:srgbClr val="FF00FF"/>
                </a:solidFill>
                <a:latin typeface="Calibri" panose="020F0502020204030204" pitchFamily="34" charset="0"/>
              </a:rPr>
              <a:t>s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as yellow and at candidate distance </a:t>
            </a:r>
            <a:r>
              <a:rPr lang="en-US" sz="1600" b="1" dirty="0">
                <a:solidFill>
                  <a:srgbClr val="00FFFF"/>
                </a:solidFill>
                <a:latin typeface="Calibri" panose="020F0502020204030204" pitchFamily="34" charset="0"/>
              </a:rPr>
              <a:t>0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.</a:t>
            </a:r>
          </a:p>
          <a:p>
            <a:pPr lvl="0"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45000"/>
              <a:buFont typeface="StarSymbol"/>
              <a:buChar char="●"/>
            </a:pPr>
            <a:r>
              <a:rPr lang="en-US" sz="1600" dirty="0" err="1" smtClean="0">
                <a:solidFill>
                  <a:srgbClr val="FFFF00"/>
                </a:solidFill>
                <a:latin typeface="Calibri" panose="020F0502020204030204" pitchFamily="34" charset="0"/>
              </a:rPr>
              <a:t>Enqueue</a:t>
            </a:r>
            <a:r>
              <a:rPr lang="en-US" sz="1600" dirty="0" smtClean="0">
                <a:solidFill>
                  <a:srgbClr val="FFFF00"/>
                </a:solidFill>
                <a:latin typeface="Calibri" panose="020F0502020204030204" pitchFamily="34" charset="0"/>
              </a:rPr>
              <a:t> </a:t>
            </a:r>
            <a:r>
              <a:rPr lang="en-US" sz="1600" b="1" i="1" dirty="0">
                <a:solidFill>
                  <a:srgbClr val="FF00FF"/>
                </a:solidFill>
                <a:latin typeface="Calibri" panose="020F0502020204030204" pitchFamily="34" charset="0"/>
              </a:rPr>
              <a:t>s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into the priority queue with priority </a:t>
            </a:r>
            <a:r>
              <a:rPr lang="en-US" sz="1600" b="1" dirty="0">
                <a:solidFill>
                  <a:srgbClr val="00FFFF"/>
                </a:solidFill>
                <a:latin typeface="Calibri" panose="020F0502020204030204" pitchFamily="34" charset="0"/>
              </a:rPr>
              <a:t>0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.</a:t>
            </a:r>
          </a:p>
          <a:p>
            <a:pPr lvl="0"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45000"/>
              <a:buFont typeface="StarSymbol"/>
              <a:buChar char="●"/>
            </a:pPr>
            <a:r>
              <a:rPr lang="en-US" sz="1600" dirty="0" smtClean="0">
                <a:solidFill>
                  <a:srgbClr val="FFFF00"/>
                </a:solidFill>
                <a:latin typeface="Calibri" panose="020F0502020204030204" pitchFamily="34" charset="0"/>
              </a:rPr>
              <a:t>While 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not all nodes have been visited:</a:t>
            </a:r>
          </a:p>
          <a:p>
            <a:pPr lvl="1" hangingPunct="0"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45000"/>
              <a:buFont typeface="StarSymbol"/>
              <a:buChar char="●"/>
            </a:pPr>
            <a:r>
              <a:rPr lang="en-US" sz="1600" dirty="0" smtClean="0">
                <a:solidFill>
                  <a:srgbClr val="FFFF00"/>
                </a:solidFill>
                <a:latin typeface="Calibri" panose="020F0502020204030204" pitchFamily="34" charset="0"/>
              </a:rPr>
              <a:t> </a:t>
            </a:r>
            <a:r>
              <a:rPr lang="en-US" sz="1600" dirty="0" err="1" smtClean="0">
                <a:solidFill>
                  <a:srgbClr val="FFFF00"/>
                </a:solidFill>
                <a:latin typeface="Calibri" panose="020F0502020204030204" pitchFamily="34" charset="0"/>
              </a:rPr>
              <a:t>Dequeue</a:t>
            </a:r>
            <a:r>
              <a:rPr lang="en-US" sz="1600" dirty="0" smtClean="0">
                <a:solidFill>
                  <a:srgbClr val="FFFF00"/>
                </a:solidFill>
                <a:latin typeface="Calibri" panose="020F0502020204030204" pitchFamily="34" charset="0"/>
              </a:rPr>
              <a:t> 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the lowest-cost node </a:t>
            </a:r>
            <a:r>
              <a:rPr lang="en-US" sz="1600" b="1" i="1" dirty="0">
                <a:solidFill>
                  <a:srgbClr val="FF00FF"/>
                </a:solidFill>
                <a:latin typeface="Calibri" panose="020F0502020204030204" pitchFamily="34" charset="0"/>
              </a:rPr>
              <a:t>u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from the priority queue.</a:t>
            </a:r>
          </a:p>
          <a:p>
            <a:pPr lvl="1" hangingPunct="0"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45000"/>
              <a:buFont typeface="StarSymbol"/>
              <a:buChar char="●"/>
            </a:pPr>
            <a:r>
              <a:rPr lang="en-US" sz="1600" dirty="0" smtClean="0">
                <a:solidFill>
                  <a:srgbClr val="FFFF00"/>
                </a:solidFill>
                <a:latin typeface="Calibri" panose="020F0502020204030204" pitchFamily="34" charset="0"/>
              </a:rPr>
              <a:t> Color </a:t>
            </a:r>
            <a:r>
              <a:rPr lang="en-US" sz="1600" b="1" i="1" dirty="0">
                <a:solidFill>
                  <a:srgbClr val="FF00FF"/>
                </a:solidFill>
                <a:latin typeface="Calibri" panose="020F0502020204030204" pitchFamily="34" charset="0"/>
              </a:rPr>
              <a:t>u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green.  The candidate distance </a:t>
            </a:r>
            <a:r>
              <a:rPr lang="en-US" sz="1600" b="1" i="1" dirty="0">
                <a:solidFill>
                  <a:srgbClr val="00FFFF"/>
                </a:solidFill>
                <a:latin typeface="Calibri" panose="020F0502020204030204" pitchFamily="34" charset="0"/>
              </a:rPr>
              <a:t>d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that is currently stored for node </a:t>
            </a:r>
            <a:r>
              <a:rPr lang="en-US" sz="1600" b="1" i="1" dirty="0" smtClean="0">
                <a:solidFill>
                  <a:srgbClr val="FF00FF"/>
                </a:solidFill>
                <a:latin typeface="Calibri" panose="020F0502020204030204" pitchFamily="34" charset="0"/>
              </a:rPr>
              <a:t>u</a:t>
            </a:r>
            <a:r>
              <a:rPr lang="en-US" sz="1600" dirty="0" smtClean="0">
                <a:solidFill>
                  <a:srgbClr val="FFFF00"/>
                </a:solidFill>
                <a:latin typeface="Calibri" panose="020F0502020204030204" pitchFamily="34" charset="0"/>
              </a:rPr>
              <a:t> 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is the length of the shortest path from </a:t>
            </a:r>
            <a:r>
              <a:rPr lang="en-US" sz="1600" b="1" i="1" dirty="0">
                <a:solidFill>
                  <a:srgbClr val="FF00FF"/>
                </a:solidFill>
                <a:latin typeface="Calibri" panose="020F0502020204030204" pitchFamily="34" charset="0"/>
              </a:rPr>
              <a:t>s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to </a:t>
            </a:r>
            <a:r>
              <a:rPr lang="en-US" sz="1600" b="1" i="1" dirty="0">
                <a:solidFill>
                  <a:srgbClr val="FF00FF"/>
                </a:solidFill>
                <a:latin typeface="Calibri" panose="020F0502020204030204" pitchFamily="34" charset="0"/>
              </a:rPr>
              <a:t>u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.</a:t>
            </a:r>
          </a:p>
          <a:p>
            <a:pPr lvl="1" hangingPunct="0"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45000"/>
              <a:buFont typeface="StarSymbol"/>
              <a:buChar char="●"/>
            </a:pP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</a:t>
            </a:r>
            <a:r>
              <a:rPr lang="en-US" sz="1600" dirty="0" smtClean="0">
                <a:solidFill>
                  <a:srgbClr val="FFFF00"/>
                </a:solidFill>
                <a:latin typeface="Calibri" panose="020F0502020204030204" pitchFamily="34" charset="0"/>
              </a:rPr>
              <a:t> If </a:t>
            </a:r>
            <a:r>
              <a:rPr lang="en-US" sz="1600" b="1" i="1" dirty="0">
                <a:solidFill>
                  <a:srgbClr val="FF00FF"/>
                </a:solidFill>
                <a:latin typeface="Calibri" panose="020F0502020204030204" pitchFamily="34" charset="0"/>
              </a:rPr>
              <a:t>u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is the destination node </a:t>
            </a:r>
            <a:r>
              <a:rPr lang="en-US" sz="1600" b="1" i="1" dirty="0">
                <a:solidFill>
                  <a:srgbClr val="FF00FF"/>
                </a:solidFill>
                <a:latin typeface="Calibri" panose="020F0502020204030204" pitchFamily="34" charset="0"/>
              </a:rPr>
              <a:t>t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, you have found the shortest path from </a:t>
            </a:r>
            <a:r>
              <a:rPr lang="en-US" sz="1600" b="1" i="1" dirty="0">
                <a:solidFill>
                  <a:srgbClr val="FF00FF"/>
                </a:solidFill>
                <a:latin typeface="Calibri" panose="020F0502020204030204" pitchFamily="34" charset="0"/>
              </a:rPr>
              <a:t>s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to </a:t>
            </a:r>
            <a:r>
              <a:rPr lang="en-US" sz="1600" b="1" i="1" dirty="0" smtClean="0">
                <a:solidFill>
                  <a:srgbClr val="FF00FF"/>
                </a:solidFill>
                <a:latin typeface="Calibri" panose="020F0502020204030204" pitchFamily="34" charset="0"/>
              </a:rPr>
              <a:t>t</a:t>
            </a:r>
            <a:r>
              <a:rPr lang="en-US" sz="1600" dirty="0" smtClean="0">
                <a:solidFill>
                  <a:srgbClr val="FFFF00"/>
                </a:solidFill>
                <a:latin typeface="Calibri" panose="020F0502020204030204" pitchFamily="34" charset="0"/>
              </a:rPr>
              <a:t> 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and are done.</a:t>
            </a:r>
          </a:p>
          <a:p>
            <a:pPr lvl="1" hangingPunct="0"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45000"/>
              <a:buFont typeface="StarSymbol"/>
              <a:buChar char="●"/>
            </a:pP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</a:t>
            </a:r>
            <a:r>
              <a:rPr lang="en-US" sz="1600" dirty="0" smtClean="0">
                <a:solidFill>
                  <a:srgbClr val="FFFF00"/>
                </a:solidFill>
                <a:latin typeface="Calibri" panose="020F0502020204030204" pitchFamily="34" charset="0"/>
              </a:rPr>
              <a:t> For 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each node </a:t>
            </a:r>
            <a:r>
              <a:rPr lang="en-US" sz="1600" b="1" i="1" dirty="0">
                <a:solidFill>
                  <a:srgbClr val="FF00FF"/>
                </a:solidFill>
                <a:latin typeface="Calibri" panose="020F0502020204030204" pitchFamily="34" charset="0"/>
              </a:rPr>
              <a:t>v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connected to </a:t>
            </a:r>
            <a:r>
              <a:rPr lang="en-US" sz="1600" b="1" i="1" dirty="0">
                <a:solidFill>
                  <a:srgbClr val="FF00FF"/>
                </a:solidFill>
                <a:latin typeface="Calibri" panose="020F0502020204030204" pitchFamily="34" charset="0"/>
              </a:rPr>
              <a:t>u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by an edge of length </a:t>
            </a:r>
            <a:r>
              <a:rPr lang="en-US" sz="1600" b="1" i="1" dirty="0">
                <a:solidFill>
                  <a:srgbClr val="00FFFF"/>
                </a:solidFill>
                <a:latin typeface="Calibri" panose="020F0502020204030204" pitchFamily="34" charset="0"/>
              </a:rPr>
              <a:t>L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:</a:t>
            </a:r>
          </a:p>
          <a:p>
            <a:pPr lvl="2" hangingPunct="0"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75000"/>
              <a:buFont typeface="StarSymbol"/>
              <a:buChar char="–"/>
            </a:pP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If </a:t>
            </a:r>
            <a:r>
              <a:rPr lang="en-US" sz="1600" b="1" i="1" dirty="0">
                <a:solidFill>
                  <a:srgbClr val="FF00FF"/>
                </a:solidFill>
                <a:latin typeface="Calibri" panose="020F0502020204030204" pitchFamily="34" charset="0"/>
              </a:rPr>
              <a:t>v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is gray:</a:t>
            </a:r>
          </a:p>
          <a:p>
            <a:pPr lvl="3" hangingPunct="0"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45000"/>
              <a:buFont typeface="StarSymbol"/>
              <a:buChar char="●"/>
            </a:pP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Color </a:t>
            </a:r>
            <a:r>
              <a:rPr lang="en-US" sz="1600" b="1" i="1" dirty="0">
                <a:solidFill>
                  <a:srgbClr val="FF00FF"/>
                </a:solidFill>
                <a:latin typeface="Calibri" panose="020F0502020204030204" pitchFamily="34" charset="0"/>
              </a:rPr>
              <a:t>v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yellow.</a:t>
            </a:r>
          </a:p>
          <a:p>
            <a:pPr lvl="3" hangingPunct="0"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45000"/>
              <a:buFont typeface="StarSymbol"/>
              <a:buChar char="●"/>
            </a:pP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Mark </a:t>
            </a:r>
            <a:r>
              <a:rPr lang="en-US" sz="1600" b="1" i="1" dirty="0">
                <a:solidFill>
                  <a:srgbClr val="FF00FF"/>
                </a:solidFill>
                <a:latin typeface="Calibri" panose="020F0502020204030204" pitchFamily="34" charset="0"/>
              </a:rPr>
              <a:t>v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's distance as </a:t>
            </a:r>
            <a:r>
              <a:rPr lang="en-US" sz="1600" b="1" i="1" dirty="0">
                <a:solidFill>
                  <a:srgbClr val="00FFFF"/>
                </a:solidFill>
                <a:latin typeface="Calibri" panose="020F0502020204030204" pitchFamily="34" charset="0"/>
              </a:rPr>
              <a:t>d</a:t>
            </a:r>
            <a:r>
              <a:rPr lang="en-US" sz="1600" b="1" dirty="0">
                <a:solidFill>
                  <a:srgbClr val="00FFFF"/>
                </a:solidFill>
                <a:latin typeface="Calibri" panose="020F0502020204030204" pitchFamily="34" charset="0"/>
              </a:rPr>
              <a:t> + </a:t>
            </a:r>
            <a:r>
              <a:rPr lang="en-US" sz="1600" b="1" i="1" dirty="0">
                <a:solidFill>
                  <a:srgbClr val="00FFFF"/>
                </a:solidFill>
                <a:latin typeface="Calibri" panose="020F0502020204030204" pitchFamily="34" charset="0"/>
              </a:rPr>
              <a:t>L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.</a:t>
            </a:r>
          </a:p>
          <a:p>
            <a:pPr lvl="3" hangingPunct="0"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45000"/>
              <a:buFont typeface="StarSymbol"/>
              <a:buChar char="●"/>
            </a:pP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Set </a:t>
            </a:r>
            <a:r>
              <a:rPr lang="en-US" sz="1600" b="1" i="1" dirty="0">
                <a:solidFill>
                  <a:srgbClr val="FF00FF"/>
                </a:solidFill>
                <a:latin typeface="Calibri" panose="020F0502020204030204" pitchFamily="34" charset="0"/>
              </a:rPr>
              <a:t>v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's parent to be </a:t>
            </a:r>
            <a:r>
              <a:rPr lang="en-US" sz="1600" b="1" i="1" dirty="0">
                <a:solidFill>
                  <a:srgbClr val="FF00FF"/>
                </a:solidFill>
                <a:latin typeface="Calibri" panose="020F0502020204030204" pitchFamily="34" charset="0"/>
              </a:rPr>
              <a:t>u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.</a:t>
            </a:r>
          </a:p>
          <a:p>
            <a:pPr lvl="3" hangingPunct="0"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45000"/>
              <a:buFont typeface="StarSymbol"/>
              <a:buChar char="●"/>
            </a:pP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</a:t>
            </a:r>
            <a:r>
              <a:rPr lang="en-US" sz="1600" dirty="0" err="1">
                <a:solidFill>
                  <a:srgbClr val="FFFF00"/>
                </a:solidFill>
                <a:latin typeface="Calibri" panose="020F0502020204030204" pitchFamily="34" charset="0"/>
              </a:rPr>
              <a:t>Enqueue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</a:t>
            </a:r>
            <a:r>
              <a:rPr lang="en-US" sz="1600" b="1" i="1" dirty="0">
                <a:solidFill>
                  <a:srgbClr val="FF00FF"/>
                </a:solidFill>
                <a:latin typeface="Calibri" panose="020F0502020204030204" pitchFamily="34" charset="0"/>
              </a:rPr>
              <a:t>v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into the priority queue with priority </a:t>
            </a:r>
            <a:r>
              <a:rPr lang="en-US" sz="1600" b="1" i="1" dirty="0">
                <a:solidFill>
                  <a:srgbClr val="00FFFF"/>
                </a:solidFill>
                <a:latin typeface="Calibri" panose="020F0502020204030204" pitchFamily="34" charset="0"/>
              </a:rPr>
              <a:t>d + L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.</a:t>
            </a:r>
          </a:p>
          <a:p>
            <a:pPr lvl="2" hangingPunct="0"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75000"/>
              <a:buFont typeface="StarSymbol"/>
              <a:buChar char="–"/>
            </a:pP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If </a:t>
            </a:r>
            <a:r>
              <a:rPr lang="en-US" sz="1600" b="1" i="1" dirty="0">
                <a:solidFill>
                  <a:srgbClr val="FF00FF"/>
                </a:solidFill>
                <a:latin typeface="Calibri" panose="020F0502020204030204" pitchFamily="34" charset="0"/>
              </a:rPr>
              <a:t>v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is yellow and the candidate distance to </a:t>
            </a:r>
            <a:r>
              <a:rPr lang="en-US" sz="1600" b="1" i="1" dirty="0">
                <a:solidFill>
                  <a:srgbClr val="FF00FF"/>
                </a:solidFill>
                <a:latin typeface="Calibri" panose="020F0502020204030204" pitchFamily="34" charset="0"/>
              </a:rPr>
              <a:t>v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is greater than </a:t>
            </a:r>
            <a:r>
              <a:rPr lang="en-US" sz="1600" b="1" i="1" dirty="0">
                <a:solidFill>
                  <a:srgbClr val="00FFFF"/>
                </a:solidFill>
                <a:latin typeface="Calibri" panose="020F0502020204030204" pitchFamily="34" charset="0"/>
              </a:rPr>
              <a:t>d</a:t>
            </a:r>
            <a:r>
              <a:rPr lang="en-US" sz="1600" b="1" dirty="0">
                <a:solidFill>
                  <a:srgbClr val="00FFFF"/>
                </a:solidFill>
                <a:latin typeface="Calibri" panose="020F0502020204030204" pitchFamily="34" charset="0"/>
              </a:rPr>
              <a:t> + </a:t>
            </a:r>
            <a:r>
              <a:rPr lang="en-US" sz="1600" b="1" i="1" dirty="0">
                <a:solidFill>
                  <a:srgbClr val="00FFFF"/>
                </a:solidFill>
                <a:latin typeface="Calibri" panose="020F0502020204030204" pitchFamily="34" charset="0"/>
              </a:rPr>
              <a:t>L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:</a:t>
            </a:r>
          </a:p>
          <a:p>
            <a:pPr lvl="3" hangingPunct="0"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45000"/>
              <a:buFont typeface="StarSymbol"/>
              <a:buChar char="●"/>
            </a:pP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Update </a:t>
            </a:r>
            <a:r>
              <a:rPr lang="en-US" sz="1600" b="1" i="1" dirty="0">
                <a:solidFill>
                  <a:srgbClr val="FF00FF"/>
                </a:solidFill>
                <a:latin typeface="Calibri" panose="020F0502020204030204" pitchFamily="34" charset="0"/>
              </a:rPr>
              <a:t>v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's candidate distance to be </a:t>
            </a:r>
            <a:r>
              <a:rPr lang="en-US" sz="1600" b="1" i="1" dirty="0">
                <a:solidFill>
                  <a:srgbClr val="00FFFF"/>
                </a:solidFill>
                <a:latin typeface="Calibri" panose="020F0502020204030204" pitchFamily="34" charset="0"/>
              </a:rPr>
              <a:t>d</a:t>
            </a:r>
            <a:r>
              <a:rPr lang="en-US" sz="1600" b="1" dirty="0">
                <a:solidFill>
                  <a:srgbClr val="00FFFF"/>
                </a:solidFill>
                <a:latin typeface="Calibri" panose="020F0502020204030204" pitchFamily="34" charset="0"/>
              </a:rPr>
              <a:t> + </a:t>
            </a:r>
            <a:r>
              <a:rPr lang="en-US" sz="1600" b="1" i="1" dirty="0">
                <a:solidFill>
                  <a:srgbClr val="00FFFF"/>
                </a:solidFill>
                <a:latin typeface="Calibri" panose="020F0502020204030204" pitchFamily="34" charset="0"/>
              </a:rPr>
              <a:t>L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.</a:t>
            </a:r>
          </a:p>
          <a:p>
            <a:pPr lvl="3" hangingPunct="0"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45000"/>
              <a:buFont typeface="StarSymbol"/>
              <a:buChar char="●"/>
            </a:pP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Update </a:t>
            </a:r>
            <a:r>
              <a:rPr lang="en-US" sz="1600" b="1" i="1" dirty="0">
                <a:solidFill>
                  <a:srgbClr val="FF00FF"/>
                </a:solidFill>
                <a:latin typeface="Calibri" panose="020F0502020204030204" pitchFamily="34" charset="0"/>
              </a:rPr>
              <a:t>v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's parent to be </a:t>
            </a:r>
            <a:r>
              <a:rPr lang="en-US" sz="1600" b="1" i="1" dirty="0">
                <a:solidFill>
                  <a:srgbClr val="FF00FF"/>
                </a:solidFill>
                <a:latin typeface="Calibri" panose="020F0502020204030204" pitchFamily="34" charset="0"/>
              </a:rPr>
              <a:t>u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.</a:t>
            </a:r>
          </a:p>
          <a:p>
            <a:pPr lvl="3" hangingPunct="0"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45000"/>
              <a:buFont typeface="StarSymbol"/>
              <a:buChar char="●"/>
            </a:pP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Update </a:t>
            </a:r>
            <a:r>
              <a:rPr lang="en-US" sz="1600" b="1" i="1" dirty="0">
                <a:solidFill>
                  <a:srgbClr val="FF00FF"/>
                </a:solidFill>
                <a:latin typeface="Calibri" panose="020F0502020204030204" pitchFamily="34" charset="0"/>
              </a:rPr>
              <a:t>v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's priority in the priority queue to </a:t>
            </a:r>
            <a:r>
              <a:rPr lang="en-US" sz="1600" b="1" i="1" dirty="0">
                <a:solidFill>
                  <a:srgbClr val="00FFFF"/>
                </a:solidFill>
                <a:latin typeface="Calibri" panose="020F0502020204030204" pitchFamily="34" charset="0"/>
              </a:rPr>
              <a:t>d + L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.</a:t>
            </a:r>
          </a:p>
        </p:txBody>
      </p:sp>
      <p:sp>
        <p:nvSpPr>
          <p:cNvPr id="4" name="TextBox 3"/>
          <p:cNvSpPr txBox="1"/>
          <p:nvPr>
            <p:custDataLst>
              <p:tags r:id="rId3"/>
            </p:custDataLst>
          </p:nvPr>
        </p:nvSpPr>
        <p:spPr>
          <a:xfrm>
            <a:off x="6547076" y="311311"/>
            <a:ext cx="1337106" cy="578615"/>
          </a:xfrm>
          <a:prstGeom prst="rect">
            <a:avLst/>
          </a:prstGeom>
          <a:noFill/>
          <a:ln w="36720">
            <a:solidFill>
              <a:srgbClr val="FFFF00"/>
            </a:solidFill>
            <a:prstDash val="solid"/>
          </a:ln>
        </p:spPr>
        <p:txBody>
          <a:bodyPr vert="horz" wrap="none" lIns="73474" tIns="42860" rIns="73474" bIns="42860" compatLnSpc="0">
            <a:spAutoFit/>
          </a:bodyPr>
          <a:lstStyle/>
          <a:p>
            <a:pPr algn="ctr" hangingPunct="0"/>
            <a:r>
              <a:rPr lang="en-US" sz="1633" b="1">
                <a:solidFill>
                  <a:srgbClr val="00FFFF"/>
                </a:solidFill>
                <a:latin typeface="DejaVu Serif" pitchFamily="18"/>
                <a:ea typeface="Droid Sans Fallback" pitchFamily="2"/>
                <a:cs typeface="Lohit Hindi" pitchFamily="2"/>
              </a:rPr>
              <a:t>Dijkstra's</a:t>
            </a:r>
          </a:p>
          <a:p>
            <a:pPr algn="ctr" hangingPunct="0"/>
            <a:r>
              <a:rPr lang="en-US" sz="1633" b="1">
                <a:solidFill>
                  <a:srgbClr val="00FFFF"/>
                </a:solidFill>
                <a:latin typeface="DejaVu Serif" pitchFamily="18"/>
                <a:ea typeface="Droid Sans Fallback" pitchFamily="2"/>
                <a:cs typeface="Lohit Hindi" pitchFamily="2"/>
              </a:rPr>
              <a:t>Algorithm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5" name="Ink 4"/>
              <p14:cNvContentPartPr/>
              <p14:nvPr/>
            </p14:nvContentPartPr>
            <p14:xfrm>
              <a:off x="1541880" y="593280"/>
              <a:ext cx="4407480" cy="3073320"/>
            </p14:xfrm>
          </p:contentPart>
        </mc:Choice>
        <mc:Fallback>
          <p:pic>
            <p:nvPicPr>
              <p:cNvPr id="5" name="Ink 4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537920" y="587880"/>
                <a:ext cx="4418640" cy="3087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199510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/>
          <p:cNvSpPr/>
          <p:nvPr>
            <p:custDataLst>
              <p:tags r:id="rId1"/>
            </p:custDataLst>
          </p:nvPr>
        </p:nvSpPr>
        <p:spPr>
          <a:xfrm>
            <a:off x="448235" y="271"/>
            <a:ext cx="8695765" cy="5143181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00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  <p:custDataLst>
              <p:tags r:id="rId2"/>
            </p:custDataLst>
          </p:nvPr>
        </p:nvSpPr>
        <p:spPr>
          <a:xfrm>
            <a:off x="573742" y="106808"/>
            <a:ext cx="8373034" cy="5036692"/>
          </a:xfrm>
        </p:spPr>
        <p:txBody>
          <a:bodyPr>
            <a:noAutofit/>
          </a:bodyPr>
          <a:lstStyle/>
          <a:p>
            <a:pPr lvl="0"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45000"/>
              <a:buFont typeface="StarSymbol"/>
              <a:buChar char="●"/>
            </a:pPr>
            <a:r>
              <a:rPr lang="en-US" sz="1600" dirty="0" smtClean="0">
                <a:solidFill>
                  <a:srgbClr val="FFFF00"/>
                </a:solidFill>
                <a:latin typeface="Calibri" panose="020F0502020204030204" pitchFamily="34" charset="0"/>
              </a:rPr>
              <a:t>Mark 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all nodes as gray.</a:t>
            </a:r>
          </a:p>
          <a:p>
            <a:pPr lvl="0"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45000"/>
              <a:buFont typeface="StarSymbol"/>
              <a:buChar char="●"/>
            </a:pPr>
            <a:r>
              <a:rPr lang="en-US" sz="1600" dirty="0" smtClean="0">
                <a:solidFill>
                  <a:srgbClr val="FFFF00"/>
                </a:solidFill>
                <a:latin typeface="Calibri" panose="020F0502020204030204" pitchFamily="34" charset="0"/>
              </a:rPr>
              <a:t>Mark 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the initial node </a:t>
            </a:r>
            <a:r>
              <a:rPr lang="en-US" sz="1600" b="1" i="1" dirty="0">
                <a:solidFill>
                  <a:srgbClr val="FF00FF"/>
                </a:solidFill>
                <a:latin typeface="Calibri" panose="020F0502020204030204" pitchFamily="34" charset="0"/>
              </a:rPr>
              <a:t>s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as yellow and at candidate </a:t>
            </a:r>
            <a:r>
              <a:rPr lang="en-US" sz="1600" dirty="0" smtClean="0">
                <a:solidFill>
                  <a:srgbClr val="FFFF00"/>
                </a:solidFill>
                <a:latin typeface="Calibri" panose="020F0502020204030204" pitchFamily="34" charset="0"/>
              </a:rPr>
              <a:t>distance </a:t>
            </a:r>
            <a:r>
              <a:rPr lang="en-US" sz="1600" b="1" dirty="0">
                <a:solidFill>
                  <a:srgbClr val="00FFFF"/>
                </a:solidFill>
                <a:latin typeface="Calibri" panose="020F0502020204030204" pitchFamily="34" charset="0"/>
              </a:rPr>
              <a:t>0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.</a:t>
            </a:r>
          </a:p>
          <a:p>
            <a:pPr lvl="0"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45000"/>
              <a:buFont typeface="StarSymbol"/>
              <a:buChar char="●"/>
            </a:pPr>
            <a:r>
              <a:rPr lang="en-US" sz="1600" dirty="0" err="1" smtClean="0">
                <a:solidFill>
                  <a:srgbClr val="FFFF00"/>
                </a:solidFill>
                <a:latin typeface="Calibri" panose="020F0502020204030204" pitchFamily="34" charset="0"/>
              </a:rPr>
              <a:t>Enqueue</a:t>
            </a:r>
            <a:r>
              <a:rPr lang="en-US" sz="1600" dirty="0" smtClean="0">
                <a:solidFill>
                  <a:srgbClr val="FFFF00"/>
                </a:solidFill>
                <a:latin typeface="Calibri" panose="020F0502020204030204" pitchFamily="34" charset="0"/>
              </a:rPr>
              <a:t> </a:t>
            </a:r>
            <a:r>
              <a:rPr lang="en-US" sz="1600" b="1" i="1" dirty="0">
                <a:solidFill>
                  <a:srgbClr val="FF00FF"/>
                </a:solidFill>
                <a:latin typeface="Calibri" panose="020F0502020204030204" pitchFamily="34" charset="0"/>
              </a:rPr>
              <a:t>s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into the priority queue with priority </a:t>
            </a:r>
            <a:r>
              <a:rPr lang="en-US" sz="1600" b="1" dirty="0" smtClean="0">
                <a:solidFill>
                  <a:srgbClr val="92D050"/>
                </a:solidFill>
                <a:latin typeface="Calibri" panose="020F0502020204030204" pitchFamily="34" charset="0"/>
              </a:rPr>
              <a:t>h(</a:t>
            </a:r>
            <a:r>
              <a:rPr lang="en-US" sz="1600" b="1" dirty="0" err="1" smtClean="0">
                <a:solidFill>
                  <a:srgbClr val="92D050"/>
                </a:solidFill>
                <a:latin typeface="Calibri" panose="020F0502020204030204" pitchFamily="34" charset="0"/>
              </a:rPr>
              <a:t>s,t</a:t>
            </a:r>
            <a:r>
              <a:rPr lang="en-US" sz="1600" b="1" dirty="0" smtClean="0">
                <a:solidFill>
                  <a:srgbClr val="92D050"/>
                </a:solidFill>
                <a:latin typeface="Calibri" panose="020F0502020204030204" pitchFamily="34" charset="0"/>
              </a:rPr>
              <a:t>)</a:t>
            </a:r>
            <a:r>
              <a:rPr lang="en-US" sz="1600" dirty="0" smtClean="0">
                <a:solidFill>
                  <a:srgbClr val="FFFF00"/>
                </a:solidFill>
                <a:latin typeface="Calibri" panose="020F0502020204030204" pitchFamily="34" charset="0"/>
              </a:rPr>
              <a:t>.</a:t>
            </a:r>
            <a:endParaRPr lang="en-US" sz="1600" dirty="0">
              <a:solidFill>
                <a:srgbClr val="FFFF00"/>
              </a:solidFill>
              <a:latin typeface="Calibri" panose="020F0502020204030204" pitchFamily="34" charset="0"/>
            </a:endParaRPr>
          </a:p>
          <a:p>
            <a:pPr lvl="0"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45000"/>
              <a:buFont typeface="StarSymbol"/>
              <a:buChar char="●"/>
            </a:pPr>
            <a:r>
              <a:rPr lang="en-US" sz="1600" dirty="0" smtClean="0">
                <a:solidFill>
                  <a:srgbClr val="FFFF00"/>
                </a:solidFill>
                <a:latin typeface="Calibri" panose="020F0502020204030204" pitchFamily="34" charset="0"/>
              </a:rPr>
              <a:t>While 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not all nodes have been visited:</a:t>
            </a:r>
          </a:p>
          <a:p>
            <a:pPr lvl="1" hangingPunct="0"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45000"/>
              <a:buFont typeface="StarSymbol"/>
              <a:buChar char="●"/>
            </a:pPr>
            <a:r>
              <a:rPr lang="en-US" sz="1600" dirty="0" smtClean="0">
                <a:solidFill>
                  <a:srgbClr val="FFFF00"/>
                </a:solidFill>
                <a:latin typeface="Calibri" panose="020F0502020204030204" pitchFamily="34" charset="0"/>
              </a:rPr>
              <a:t> </a:t>
            </a:r>
            <a:r>
              <a:rPr lang="en-US" sz="1600" dirty="0" err="1" smtClean="0">
                <a:solidFill>
                  <a:srgbClr val="FFFF00"/>
                </a:solidFill>
                <a:latin typeface="Calibri" panose="020F0502020204030204" pitchFamily="34" charset="0"/>
              </a:rPr>
              <a:t>Dequeue</a:t>
            </a:r>
            <a:r>
              <a:rPr lang="en-US" sz="1600" dirty="0" smtClean="0">
                <a:solidFill>
                  <a:srgbClr val="FFFF00"/>
                </a:solidFill>
                <a:latin typeface="Calibri" panose="020F0502020204030204" pitchFamily="34" charset="0"/>
              </a:rPr>
              <a:t> 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the lowest-cost node </a:t>
            </a:r>
            <a:r>
              <a:rPr lang="en-US" sz="1600" b="1" i="1" dirty="0">
                <a:solidFill>
                  <a:srgbClr val="FF00FF"/>
                </a:solidFill>
                <a:latin typeface="Calibri" panose="020F0502020204030204" pitchFamily="34" charset="0"/>
              </a:rPr>
              <a:t>u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from the priority queue.</a:t>
            </a:r>
          </a:p>
          <a:p>
            <a:pPr lvl="1" hangingPunct="0"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45000"/>
              <a:buFont typeface="StarSymbol"/>
              <a:buChar char="●"/>
            </a:pPr>
            <a:r>
              <a:rPr lang="en-US" sz="1600" dirty="0" smtClean="0">
                <a:solidFill>
                  <a:srgbClr val="FFFF00"/>
                </a:solidFill>
                <a:latin typeface="Calibri" panose="020F0502020204030204" pitchFamily="34" charset="0"/>
              </a:rPr>
              <a:t> Color </a:t>
            </a:r>
            <a:r>
              <a:rPr lang="en-US" sz="1600" b="1" i="1" dirty="0">
                <a:solidFill>
                  <a:srgbClr val="FF00FF"/>
                </a:solidFill>
                <a:latin typeface="Calibri" panose="020F0502020204030204" pitchFamily="34" charset="0"/>
              </a:rPr>
              <a:t>u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green.  The candidate distance </a:t>
            </a:r>
            <a:r>
              <a:rPr lang="en-US" sz="1600" b="1" i="1" dirty="0">
                <a:solidFill>
                  <a:srgbClr val="00FFFF"/>
                </a:solidFill>
                <a:latin typeface="Calibri" panose="020F0502020204030204" pitchFamily="34" charset="0"/>
              </a:rPr>
              <a:t>d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that is currently stored for node </a:t>
            </a:r>
            <a:r>
              <a:rPr lang="en-US" sz="1600" b="1" i="1" dirty="0" smtClean="0">
                <a:solidFill>
                  <a:srgbClr val="FF00FF"/>
                </a:solidFill>
                <a:latin typeface="Calibri" panose="020F0502020204030204" pitchFamily="34" charset="0"/>
              </a:rPr>
              <a:t>u</a:t>
            </a:r>
            <a:r>
              <a:rPr lang="en-US" sz="1600" dirty="0" smtClean="0">
                <a:solidFill>
                  <a:srgbClr val="FFFF00"/>
                </a:solidFill>
                <a:latin typeface="Calibri" panose="020F0502020204030204" pitchFamily="34" charset="0"/>
              </a:rPr>
              <a:t> 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is the length of the shortest path from </a:t>
            </a:r>
            <a:r>
              <a:rPr lang="en-US" sz="1600" b="1" i="1" dirty="0">
                <a:solidFill>
                  <a:srgbClr val="FF00FF"/>
                </a:solidFill>
                <a:latin typeface="Calibri" panose="020F0502020204030204" pitchFamily="34" charset="0"/>
              </a:rPr>
              <a:t>s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to </a:t>
            </a:r>
            <a:r>
              <a:rPr lang="en-US" sz="1600" b="1" i="1" dirty="0">
                <a:solidFill>
                  <a:srgbClr val="FF00FF"/>
                </a:solidFill>
                <a:latin typeface="Calibri" panose="020F0502020204030204" pitchFamily="34" charset="0"/>
              </a:rPr>
              <a:t>u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.</a:t>
            </a:r>
          </a:p>
          <a:p>
            <a:pPr lvl="1" hangingPunct="0"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45000"/>
              <a:buFont typeface="StarSymbol"/>
              <a:buChar char="●"/>
            </a:pP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</a:t>
            </a:r>
            <a:r>
              <a:rPr lang="en-US" sz="1600" dirty="0" smtClean="0">
                <a:solidFill>
                  <a:srgbClr val="FFFF00"/>
                </a:solidFill>
                <a:latin typeface="Calibri" panose="020F0502020204030204" pitchFamily="34" charset="0"/>
              </a:rPr>
              <a:t> If </a:t>
            </a:r>
            <a:r>
              <a:rPr lang="en-US" sz="1600" b="1" i="1" dirty="0">
                <a:solidFill>
                  <a:srgbClr val="FF00FF"/>
                </a:solidFill>
                <a:latin typeface="Calibri" panose="020F0502020204030204" pitchFamily="34" charset="0"/>
              </a:rPr>
              <a:t>u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is the destination node </a:t>
            </a:r>
            <a:r>
              <a:rPr lang="en-US" sz="1600" b="1" i="1" dirty="0">
                <a:solidFill>
                  <a:srgbClr val="FF00FF"/>
                </a:solidFill>
                <a:latin typeface="Calibri" panose="020F0502020204030204" pitchFamily="34" charset="0"/>
              </a:rPr>
              <a:t>t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, you have found the shortest path from </a:t>
            </a:r>
            <a:r>
              <a:rPr lang="en-US" sz="1600" b="1" i="1" dirty="0">
                <a:solidFill>
                  <a:srgbClr val="FF00FF"/>
                </a:solidFill>
                <a:latin typeface="Calibri" panose="020F0502020204030204" pitchFamily="34" charset="0"/>
              </a:rPr>
              <a:t>s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to </a:t>
            </a:r>
            <a:r>
              <a:rPr lang="en-US" sz="1600" b="1" i="1" dirty="0" smtClean="0">
                <a:solidFill>
                  <a:srgbClr val="FF00FF"/>
                </a:solidFill>
                <a:latin typeface="Calibri" panose="020F0502020204030204" pitchFamily="34" charset="0"/>
              </a:rPr>
              <a:t>t</a:t>
            </a:r>
            <a:r>
              <a:rPr lang="en-US" sz="1600" dirty="0" smtClean="0">
                <a:solidFill>
                  <a:srgbClr val="FFFF00"/>
                </a:solidFill>
                <a:latin typeface="Calibri" panose="020F0502020204030204" pitchFamily="34" charset="0"/>
              </a:rPr>
              <a:t> 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and are done.</a:t>
            </a:r>
          </a:p>
          <a:p>
            <a:pPr lvl="1" hangingPunct="0"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45000"/>
              <a:buFont typeface="StarSymbol"/>
              <a:buChar char="●"/>
            </a:pP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</a:t>
            </a:r>
            <a:r>
              <a:rPr lang="en-US" sz="1600" dirty="0" smtClean="0">
                <a:solidFill>
                  <a:srgbClr val="FFFF00"/>
                </a:solidFill>
                <a:latin typeface="Calibri" panose="020F0502020204030204" pitchFamily="34" charset="0"/>
              </a:rPr>
              <a:t> For 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each node </a:t>
            </a:r>
            <a:r>
              <a:rPr lang="en-US" sz="1600" b="1" i="1" dirty="0">
                <a:solidFill>
                  <a:srgbClr val="FF00FF"/>
                </a:solidFill>
                <a:latin typeface="Calibri" panose="020F0502020204030204" pitchFamily="34" charset="0"/>
              </a:rPr>
              <a:t>v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connected to </a:t>
            </a:r>
            <a:r>
              <a:rPr lang="en-US" sz="1600" b="1" i="1" dirty="0">
                <a:solidFill>
                  <a:srgbClr val="FF00FF"/>
                </a:solidFill>
                <a:latin typeface="Calibri" panose="020F0502020204030204" pitchFamily="34" charset="0"/>
              </a:rPr>
              <a:t>u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by an edge of length </a:t>
            </a:r>
            <a:r>
              <a:rPr lang="en-US" sz="1600" b="1" i="1" dirty="0">
                <a:solidFill>
                  <a:srgbClr val="00FFFF"/>
                </a:solidFill>
                <a:latin typeface="Calibri" panose="020F0502020204030204" pitchFamily="34" charset="0"/>
              </a:rPr>
              <a:t>L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:</a:t>
            </a:r>
          </a:p>
          <a:p>
            <a:pPr lvl="2" hangingPunct="0"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75000"/>
              <a:buFont typeface="StarSymbol"/>
              <a:buChar char="–"/>
            </a:pP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If </a:t>
            </a:r>
            <a:r>
              <a:rPr lang="en-US" sz="1600" b="1" i="1" dirty="0">
                <a:solidFill>
                  <a:srgbClr val="FF00FF"/>
                </a:solidFill>
                <a:latin typeface="Calibri" panose="020F0502020204030204" pitchFamily="34" charset="0"/>
              </a:rPr>
              <a:t>v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is gray:</a:t>
            </a:r>
          </a:p>
          <a:p>
            <a:pPr lvl="3" hangingPunct="0"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45000"/>
              <a:buFont typeface="StarSymbol"/>
              <a:buChar char="●"/>
            </a:pP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Color </a:t>
            </a:r>
            <a:r>
              <a:rPr lang="en-US" sz="1600" b="1" i="1" dirty="0">
                <a:solidFill>
                  <a:srgbClr val="FF00FF"/>
                </a:solidFill>
                <a:latin typeface="Calibri" panose="020F0502020204030204" pitchFamily="34" charset="0"/>
              </a:rPr>
              <a:t>v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yellow.</a:t>
            </a:r>
          </a:p>
          <a:p>
            <a:pPr lvl="3" hangingPunct="0"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45000"/>
              <a:buFont typeface="StarSymbol"/>
              <a:buChar char="●"/>
            </a:pP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Mark </a:t>
            </a:r>
            <a:r>
              <a:rPr lang="en-US" sz="1600" b="1" i="1" dirty="0">
                <a:solidFill>
                  <a:srgbClr val="FF00FF"/>
                </a:solidFill>
                <a:latin typeface="Calibri" panose="020F0502020204030204" pitchFamily="34" charset="0"/>
              </a:rPr>
              <a:t>v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's distance as </a:t>
            </a:r>
            <a:r>
              <a:rPr lang="en-US" sz="1600" b="1" i="1" dirty="0">
                <a:solidFill>
                  <a:srgbClr val="00FFFF"/>
                </a:solidFill>
                <a:latin typeface="Calibri" panose="020F0502020204030204" pitchFamily="34" charset="0"/>
              </a:rPr>
              <a:t>d</a:t>
            </a:r>
            <a:r>
              <a:rPr lang="en-US" sz="1600" b="1" dirty="0">
                <a:solidFill>
                  <a:srgbClr val="00FFFF"/>
                </a:solidFill>
                <a:latin typeface="Calibri" panose="020F0502020204030204" pitchFamily="34" charset="0"/>
              </a:rPr>
              <a:t> + </a:t>
            </a:r>
            <a:r>
              <a:rPr lang="en-US" sz="1600" b="1" i="1" dirty="0">
                <a:solidFill>
                  <a:srgbClr val="00FFFF"/>
                </a:solidFill>
                <a:latin typeface="Calibri" panose="020F0502020204030204" pitchFamily="34" charset="0"/>
              </a:rPr>
              <a:t>L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.</a:t>
            </a:r>
          </a:p>
          <a:p>
            <a:pPr lvl="3" hangingPunct="0"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45000"/>
              <a:buFont typeface="StarSymbol"/>
              <a:buChar char="●"/>
            </a:pP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Set </a:t>
            </a:r>
            <a:r>
              <a:rPr lang="en-US" sz="1600" b="1" i="1" dirty="0">
                <a:solidFill>
                  <a:srgbClr val="FF00FF"/>
                </a:solidFill>
                <a:latin typeface="Calibri" panose="020F0502020204030204" pitchFamily="34" charset="0"/>
              </a:rPr>
              <a:t>v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's parent to be </a:t>
            </a:r>
            <a:r>
              <a:rPr lang="en-US" sz="1600" b="1" i="1" dirty="0">
                <a:solidFill>
                  <a:srgbClr val="FF00FF"/>
                </a:solidFill>
                <a:latin typeface="Calibri" panose="020F0502020204030204" pitchFamily="34" charset="0"/>
              </a:rPr>
              <a:t>u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.</a:t>
            </a:r>
          </a:p>
          <a:p>
            <a:pPr lvl="3" hangingPunct="0"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45000"/>
              <a:buFont typeface="StarSymbol"/>
              <a:buChar char="●"/>
            </a:pP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</a:t>
            </a:r>
            <a:r>
              <a:rPr lang="en-US" sz="1600" dirty="0" err="1">
                <a:solidFill>
                  <a:srgbClr val="FFFF00"/>
                </a:solidFill>
                <a:latin typeface="Calibri" panose="020F0502020204030204" pitchFamily="34" charset="0"/>
              </a:rPr>
              <a:t>Enqueue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</a:t>
            </a:r>
            <a:r>
              <a:rPr lang="en-US" sz="1600" b="1" i="1" dirty="0">
                <a:solidFill>
                  <a:srgbClr val="FF00FF"/>
                </a:solidFill>
                <a:latin typeface="Calibri" panose="020F0502020204030204" pitchFamily="34" charset="0"/>
              </a:rPr>
              <a:t>v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into the priority queue with priority </a:t>
            </a:r>
            <a:r>
              <a:rPr lang="en-US" sz="1600" b="1" i="1" dirty="0">
                <a:solidFill>
                  <a:srgbClr val="00FFFF"/>
                </a:solidFill>
                <a:latin typeface="Calibri" panose="020F0502020204030204" pitchFamily="34" charset="0"/>
              </a:rPr>
              <a:t>d + </a:t>
            </a:r>
            <a:r>
              <a:rPr lang="en-US" sz="1600" b="1" i="1" dirty="0" smtClean="0">
                <a:solidFill>
                  <a:srgbClr val="00FFFF"/>
                </a:solidFill>
                <a:latin typeface="Calibri" panose="020F0502020204030204" pitchFamily="34" charset="0"/>
              </a:rPr>
              <a:t>L </a:t>
            </a:r>
            <a:r>
              <a:rPr lang="en-US" sz="1600" b="1" i="1" dirty="0" smtClean="0">
                <a:solidFill>
                  <a:srgbClr val="92D050"/>
                </a:solidFill>
                <a:latin typeface="Calibri" panose="020F0502020204030204" pitchFamily="34" charset="0"/>
              </a:rPr>
              <a:t>+ </a:t>
            </a:r>
            <a:r>
              <a:rPr lang="en-US" sz="1600" b="1" dirty="0" smtClean="0">
                <a:solidFill>
                  <a:srgbClr val="92D050"/>
                </a:solidFill>
                <a:latin typeface="Calibri" panose="020F0502020204030204" pitchFamily="34" charset="0"/>
              </a:rPr>
              <a:t>h(</a:t>
            </a:r>
            <a:r>
              <a:rPr lang="en-US" sz="1600" b="1" dirty="0" err="1">
                <a:solidFill>
                  <a:srgbClr val="92D050"/>
                </a:solidFill>
                <a:latin typeface="Calibri" panose="020F0502020204030204" pitchFamily="34" charset="0"/>
              </a:rPr>
              <a:t>v</a:t>
            </a:r>
            <a:r>
              <a:rPr lang="en-US" sz="1600" b="1" dirty="0" err="1" smtClean="0">
                <a:solidFill>
                  <a:srgbClr val="92D050"/>
                </a:solidFill>
                <a:latin typeface="Calibri" panose="020F0502020204030204" pitchFamily="34" charset="0"/>
              </a:rPr>
              <a:t>,t</a:t>
            </a:r>
            <a:r>
              <a:rPr lang="en-US" sz="1600" b="1" dirty="0">
                <a:solidFill>
                  <a:srgbClr val="92D050"/>
                </a:solidFill>
                <a:latin typeface="Calibri" panose="020F0502020204030204" pitchFamily="34" charset="0"/>
              </a:rPr>
              <a:t>)</a:t>
            </a:r>
            <a:r>
              <a:rPr lang="en-US" sz="1600" dirty="0" smtClean="0">
                <a:solidFill>
                  <a:srgbClr val="FFFF00"/>
                </a:solidFill>
                <a:latin typeface="Calibri" panose="020F0502020204030204" pitchFamily="34" charset="0"/>
              </a:rPr>
              <a:t>.</a:t>
            </a:r>
            <a:endParaRPr lang="en-US" sz="1600" dirty="0">
              <a:solidFill>
                <a:srgbClr val="FFFF00"/>
              </a:solidFill>
              <a:latin typeface="Calibri" panose="020F0502020204030204" pitchFamily="34" charset="0"/>
            </a:endParaRPr>
          </a:p>
          <a:p>
            <a:pPr lvl="2" hangingPunct="0"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75000"/>
              <a:buFont typeface="StarSymbol"/>
              <a:buChar char="–"/>
            </a:pP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If </a:t>
            </a:r>
            <a:r>
              <a:rPr lang="en-US" sz="1600" b="1" i="1" dirty="0">
                <a:solidFill>
                  <a:srgbClr val="FF00FF"/>
                </a:solidFill>
                <a:latin typeface="Calibri" panose="020F0502020204030204" pitchFamily="34" charset="0"/>
              </a:rPr>
              <a:t>v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is yellow and the candidate distance to </a:t>
            </a:r>
            <a:r>
              <a:rPr lang="en-US" sz="1600" b="1" i="1" dirty="0">
                <a:solidFill>
                  <a:srgbClr val="FF00FF"/>
                </a:solidFill>
                <a:latin typeface="Calibri" panose="020F0502020204030204" pitchFamily="34" charset="0"/>
              </a:rPr>
              <a:t>v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is greater than </a:t>
            </a:r>
            <a:r>
              <a:rPr lang="en-US" sz="1600" b="1" i="1" dirty="0">
                <a:solidFill>
                  <a:srgbClr val="00FFFF"/>
                </a:solidFill>
                <a:latin typeface="Calibri" panose="020F0502020204030204" pitchFamily="34" charset="0"/>
              </a:rPr>
              <a:t>d</a:t>
            </a:r>
            <a:r>
              <a:rPr lang="en-US" sz="1600" b="1" dirty="0">
                <a:solidFill>
                  <a:srgbClr val="00FFFF"/>
                </a:solidFill>
                <a:latin typeface="Calibri" panose="020F0502020204030204" pitchFamily="34" charset="0"/>
              </a:rPr>
              <a:t> + </a:t>
            </a:r>
            <a:r>
              <a:rPr lang="en-US" sz="1600" b="1" i="1" dirty="0">
                <a:solidFill>
                  <a:srgbClr val="00FFFF"/>
                </a:solidFill>
                <a:latin typeface="Calibri" panose="020F0502020204030204" pitchFamily="34" charset="0"/>
              </a:rPr>
              <a:t>L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:</a:t>
            </a:r>
          </a:p>
          <a:p>
            <a:pPr lvl="3" hangingPunct="0"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45000"/>
              <a:buFont typeface="StarSymbol"/>
              <a:buChar char="●"/>
            </a:pP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Update </a:t>
            </a:r>
            <a:r>
              <a:rPr lang="en-US" sz="1600" b="1" i="1" dirty="0">
                <a:solidFill>
                  <a:srgbClr val="FF00FF"/>
                </a:solidFill>
                <a:latin typeface="Calibri" panose="020F0502020204030204" pitchFamily="34" charset="0"/>
              </a:rPr>
              <a:t>v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's candidate distance to be </a:t>
            </a:r>
            <a:r>
              <a:rPr lang="en-US" sz="1600" b="1" i="1" dirty="0">
                <a:solidFill>
                  <a:srgbClr val="00FFFF"/>
                </a:solidFill>
                <a:latin typeface="Calibri" panose="020F0502020204030204" pitchFamily="34" charset="0"/>
              </a:rPr>
              <a:t>d</a:t>
            </a:r>
            <a:r>
              <a:rPr lang="en-US" sz="1600" b="1" dirty="0">
                <a:solidFill>
                  <a:srgbClr val="00FFFF"/>
                </a:solidFill>
                <a:latin typeface="Calibri" panose="020F0502020204030204" pitchFamily="34" charset="0"/>
              </a:rPr>
              <a:t> + </a:t>
            </a:r>
            <a:r>
              <a:rPr lang="en-US" sz="1600" b="1" i="1" dirty="0">
                <a:solidFill>
                  <a:srgbClr val="00FFFF"/>
                </a:solidFill>
                <a:latin typeface="Calibri" panose="020F0502020204030204" pitchFamily="34" charset="0"/>
              </a:rPr>
              <a:t>L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.</a:t>
            </a:r>
          </a:p>
          <a:p>
            <a:pPr lvl="3" hangingPunct="0"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45000"/>
              <a:buFont typeface="StarSymbol"/>
              <a:buChar char="●"/>
            </a:pP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Update </a:t>
            </a:r>
            <a:r>
              <a:rPr lang="en-US" sz="1600" b="1" i="1" dirty="0">
                <a:solidFill>
                  <a:srgbClr val="FF00FF"/>
                </a:solidFill>
                <a:latin typeface="Calibri" panose="020F0502020204030204" pitchFamily="34" charset="0"/>
              </a:rPr>
              <a:t>v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's parent to be </a:t>
            </a:r>
            <a:r>
              <a:rPr lang="en-US" sz="1600" b="1" i="1" dirty="0">
                <a:solidFill>
                  <a:srgbClr val="FF00FF"/>
                </a:solidFill>
                <a:latin typeface="Calibri" panose="020F0502020204030204" pitchFamily="34" charset="0"/>
              </a:rPr>
              <a:t>u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.</a:t>
            </a:r>
          </a:p>
          <a:p>
            <a:pPr lvl="3" hangingPunct="0"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45000"/>
              <a:buFont typeface="StarSymbol"/>
              <a:buChar char="●"/>
            </a:pP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Update </a:t>
            </a:r>
            <a:r>
              <a:rPr lang="en-US" sz="1600" b="1" i="1" dirty="0">
                <a:solidFill>
                  <a:srgbClr val="FF00FF"/>
                </a:solidFill>
                <a:latin typeface="Calibri" panose="020F0502020204030204" pitchFamily="34" charset="0"/>
              </a:rPr>
              <a:t>v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's priority in the priority queue to </a:t>
            </a:r>
            <a:r>
              <a:rPr lang="en-US" sz="1600" b="1" i="1" dirty="0">
                <a:solidFill>
                  <a:srgbClr val="00FFFF"/>
                </a:solidFill>
                <a:latin typeface="Calibri" panose="020F0502020204030204" pitchFamily="34" charset="0"/>
              </a:rPr>
              <a:t>d + </a:t>
            </a:r>
            <a:r>
              <a:rPr lang="en-US" sz="1600" b="1" i="1" dirty="0" smtClean="0">
                <a:solidFill>
                  <a:srgbClr val="00FFFF"/>
                </a:solidFill>
                <a:latin typeface="Calibri" panose="020F0502020204030204" pitchFamily="34" charset="0"/>
              </a:rPr>
              <a:t>L </a:t>
            </a:r>
            <a:r>
              <a:rPr lang="en-US" sz="1600" b="1" i="1" dirty="0" smtClean="0">
                <a:solidFill>
                  <a:srgbClr val="92D050"/>
                </a:solidFill>
                <a:latin typeface="Calibri" panose="020F0502020204030204" pitchFamily="34" charset="0"/>
              </a:rPr>
              <a:t>+ </a:t>
            </a:r>
            <a:r>
              <a:rPr lang="en-US" sz="1600" b="1" dirty="0" smtClean="0">
                <a:solidFill>
                  <a:srgbClr val="92D050"/>
                </a:solidFill>
                <a:latin typeface="Calibri" panose="020F0502020204030204" pitchFamily="34" charset="0"/>
              </a:rPr>
              <a:t>h(</a:t>
            </a:r>
            <a:r>
              <a:rPr lang="en-US" sz="1600" b="1" dirty="0" err="1">
                <a:solidFill>
                  <a:srgbClr val="92D050"/>
                </a:solidFill>
                <a:latin typeface="Calibri" panose="020F0502020204030204" pitchFamily="34" charset="0"/>
              </a:rPr>
              <a:t>v</a:t>
            </a:r>
            <a:r>
              <a:rPr lang="en-US" sz="1600" b="1" dirty="0" err="1" smtClean="0">
                <a:solidFill>
                  <a:srgbClr val="92D050"/>
                </a:solidFill>
                <a:latin typeface="Calibri" panose="020F0502020204030204" pitchFamily="34" charset="0"/>
              </a:rPr>
              <a:t>,t</a:t>
            </a:r>
            <a:r>
              <a:rPr lang="en-US" sz="1600" b="1" dirty="0">
                <a:solidFill>
                  <a:srgbClr val="92D050"/>
                </a:solidFill>
                <a:latin typeface="Calibri" panose="020F0502020204030204" pitchFamily="34" charset="0"/>
              </a:rPr>
              <a:t>)</a:t>
            </a:r>
            <a:r>
              <a:rPr lang="en-US" sz="1600" dirty="0" smtClean="0">
                <a:solidFill>
                  <a:srgbClr val="FFFF00"/>
                </a:solidFill>
                <a:latin typeface="Calibri" panose="020F0502020204030204" pitchFamily="34" charset="0"/>
              </a:rPr>
              <a:t>.</a:t>
            </a:r>
            <a:endParaRPr lang="en-US" sz="1600" dirty="0">
              <a:solidFill>
                <a:srgbClr val="FFFF00"/>
              </a:solidFill>
              <a:latin typeface="Calibri" panose="020F0502020204030204" pitchFamily="34" charset="0"/>
            </a:endParaRPr>
          </a:p>
        </p:txBody>
      </p:sp>
      <p:sp>
        <p:nvSpPr>
          <p:cNvPr id="4" name="TextBox 3"/>
          <p:cNvSpPr txBox="1"/>
          <p:nvPr>
            <p:custDataLst>
              <p:tags r:id="rId3"/>
            </p:custDataLst>
          </p:nvPr>
        </p:nvSpPr>
        <p:spPr>
          <a:xfrm>
            <a:off x="6563813" y="311311"/>
            <a:ext cx="1303636" cy="332587"/>
          </a:xfrm>
          <a:prstGeom prst="rect">
            <a:avLst/>
          </a:prstGeom>
          <a:noFill/>
          <a:ln w="36720">
            <a:solidFill>
              <a:srgbClr val="FFFF00"/>
            </a:solidFill>
            <a:prstDash val="solid"/>
          </a:ln>
        </p:spPr>
        <p:txBody>
          <a:bodyPr vert="horz" wrap="none" lIns="73474" tIns="42860" rIns="73474" bIns="42860" compatLnSpc="0">
            <a:spAutoFit/>
          </a:bodyPr>
          <a:lstStyle/>
          <a:p>
            <a:pPr algn="ctr" hangingPunct="0"/>
            <a:r>
              <a:rPr lang="en-US" sz="1633" b="1" dirty="0" smtClean="0">
                <a:solidFill>
                  <a:srgbClr val="00FFFF"/>
                </a:solidFill>
                <a:latin typeface="DejaVu Serif" pitchFamily="18"/>
                <a:ea typeface="Droid Sans Fallback" pitchFamily="2"/>
                <a:cs typeface="Lohit Hindi" pitchFamily="2"/>
              </a:rPr>
              <a:t>A* Search</a:t>
            </a:r>
            <a:endParaRPr lang="en-US" sz="1633" b="1" dirty="0">
              <a:solidFill>
                <a:srgbClr val="00FFFF"/>
              </a:solidFill>
              <a:latin typeface="DejaVu Serif" pitchFamily="18"/>
              <a:ea typeface="Droid Sans Fallback" pitchFamily="2"/>
              <a:cs typeface="Lohit Hindi" pitchFamily="2"/>
            </a:endParaRP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5" name="Ink 4"/>
              <p14:cNvContentPartPr/>
              <p14:nvPr/>
            </p14:nvContentPartPr>
            <p14:xfrm>
              <a:off x="4569840" y="856440"/>
              <a:ext cx="1950120" cy="2743200"/>
            </p14:xfrm>
          </p:contentPart>
        </mc:Choice>
        <mc:Fallback>
          <p:pic>
            <p:nvPicPr>
              <p:cNvPr id="5" name="Ink 4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562640" y="850320"/>
                <a:ext cx="1965240" cy="27565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851633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/>
          <p:cNvSpPr/>
          <p:nvPr>
            <p:custDataLst>
              <p:tags r:id="rId1"/>
            </p:custDataLst>
          </p:nvPr>
        </p:nvSpPr>
        <p:spPr>
          <a:xfrm>
            <a:off x="1298276" y="46707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" name="Freeform 2"/>
          <p:cNvSpPr/>
          <p:nvPr>
            <p:custDataLst>
              <p:tags r:id="rId2"/>
            </p:custDataLst>
          </p:nvPr>
        </p:nvSpPr>
        <p:spPr>
          <a:xfrm>
            <a:off x="1764835" y="46732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" name="Freeform 3"/>
          <p:cNvSpPr/>
          <p:nvPr>
            <p:custDataLst>
              <p:tags r:id="rId3"/>
            </p:custDataLst>
          </p:nvPr>
        </p:nvSpPr>
        <p:spPr>
          <a:xfrm>
            <a:off x="2231641" y="46707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" name="Freeform 4"/>
          <p:cNvSpPr/>
          <p:nvPr>
            <p:custDataLst>
              <p:tags r:id="rId4"/>
            </p:custDataLst>
          </p:nvPr>
        </p:nvSpPr>
        <p:spPr>
          <a:xfrm>
            <a:off x="2698447" y="46707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" name="Freeform 5"/>
          <p:cNvSpPr/>
          <p:nvPr>
            <p:custDataLst>
              <p:tags r:id="rId5"/>
            </p:custDataLst>
          </p:nvPr>
        </p:nvSpPr>
        <p:spPr>
          <a:xfrm>
            <a:off x="3164516" y="46707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" name="Freeform 6"/>
          <p:cNvSpPr/>
          <p:nvPr>
            <p:custDataLst>
              <p:tags r:id="rId6"/>
            </p:custDataLst>
          </p:nvPr>
        </p:nvSpPr>
        <p:spPr>
          <a:xfrm>
            <a:off x="3631076" y="46707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" name="Freeform 7"/>
          <p:cNvSpPr/>
          <p:nvPr>
            <p:custDataLst>
              <p:tags r:id="rId7"/>
            </p:custDataLst>
          </p:nvPr>
        </p:nvSpPr>
        <p:spPr>
          <a:xfrm>
            <a:off x="4097636" y="46683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" name="Freeform 8"/>
          <p:cNvSpPr/>
          <p:nvPr>
            <p:custDataLst>
              <p:tags r:id="rId8"/>
            </p:custDataLst>
          </p:nvPr>
        </p:nvSpPr>
        <p:spPr>
          <a:xfrm>
            <a:off x="4564196" y="46732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" name="Freeform 9"/>
          <p:cNvSpPr/>
          <p:nvPr>
            <p:custDataLst>
              <p:tags r:id="rId9"/>
            </p:custDataLst>
          </p:nvPr>
        </p:nvSpPr>
        <p:spPr>
          <a:xfrm>
            <a:off x="5030756" y="46756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" name="Freeform 10"/>
          <p:cNvSpPr/>
          <p:nvPr>
            <p:custDataLst>
              <p:tags r:id="rId10"/>
            </p:custDataLst>
          </p:nvPr>
        </p:nvSpPr>
        <p:spPr>
          <a:xfrm>
            <a:off x="5497316" y="46756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2" name="Freeform 11"/>
          <p:cNvSpPr/>
          <p:nvPr>
            <p:custDataLst>
              <p:tags r:id="rId11"/>
            </p:custDataLst>
          </p:nvPr>
        </p:nvSpPr>
        <p:spPr>
          <a:xfrm>
            <a:off x="5963876" y="46732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3" name="Freeform 12"/>
          <p:cNvSpPr/>
          <p:nvPr>
            <p:custDataLst>
              <p:tags r:id="rId12"/>
            </p:custDataLst>
          </p:nvPr>
        </p:nvSpPr>
        <p:spPr>
          <a:xfrm>
            <a:off x="6430435" y="46732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4" name="Freeform 13"/>
          <p:cNvSpPr/>
          <p:nvPr>
            <p:custDataLst>
              <p:tags r:id="rId13"/>
            </p:custDataLst>
          </p:nvPr>
        </p:nvSpPr>
        <p:spPr>
          <a:xfrm>
            <a:off x="1298276" y="93412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5" name="Freeform 14"/>
          <p:cNvSpPr/>
          <p:nvPr>
            <p:custDataLst>
              <p:tags r:id="rId14"/>
            </p:custDataLst>
          </p:nvPr>
        </p:nvSpPr>
        <p:spPr>
          <a:xfrm>
            <a:off x="1764835" y="93437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6" name="Freeform 15"/>
          <p:cNvSpPr/>
          <p:nvPr>
            <p:custDataLst>
              <p:tags r:id="rId15"/>
            </p:custDataLst>
          </p:nvPr>
        </p:nvSpPr>
        <p:spPr>
          <a:xfrm>
            <a:off x="2231641" y="93412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7" name="Freeform 16"/>
          <p:cNvSpPr/>
          <p:nvPr>
            <p:custDataLst>
              <p:tags r:id="rId16"/>
            </p:custDataLst>
          </p:nvPr>
        </p:nvSpPr>
        <p:spPr>
          <a:xfrm>
            <a:off x="2698447" y="93412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8" name="Freeform 17"/>
          <p:cNvSpPr/>
          <p:nvPr>
            <p:custDataLst>
              <p:tags r:id="rId17"/>
            </p:custDataLst>
          </p:nvPr>
        </p:nvSpPr>
        <p:spPr>
          <a:xfrm>
            <a:off x="3164516" y="93412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9" name="Freeform 18"/>
          <p:cNvSpPr/>
          <p:nvPr>
            <p:custDataLst>
              <p:tags r:id="rId18"/>
            </p:custDataLst>
          </p:nvPr>
        </p:nvSpPr>
        <p:spPr>
          <a:xfrm>
            <a:off x="3631076" y="93388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0" name="Freeform 19"/>
          <p:cNvSpPr/>
          <p:nvPr>
            <p:custDataLst>
              <p:tags r:id="rId19"/>
            </p:custDataLst>
          </p:nvPr>
        </p:nvSpPr>
        <p:spPr>
          <a:xfrm>
            <a:off x="4097636" y="93437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1" name="Freeform 20"/>
          <p:cNvSpPr/>
          <p:nvPr>
            <p:custDataLst>
              <p:tags r:id="rId20"/>
            </p:custDataLst>
          </p:nvPr>
        </p:nvSpPr>
        <p:spPr>
          <a:xfrm>
            <a:off x="4564196" y="93437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2" name="Freeform 21"/>
          <p:cNvSpPr/>
          <p:nvPr>
            <p:custDataLst>
              <p:tags r:id="rId21"/>
            </p:custDataLst>
          </p:nvPr>
        </p:nvSpPr>
        <p:spPr>
          <a:xfrm>
            <a:off x="5030756" y="93437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3" name="Freeform 22"/>
          <p:cNvSpPr/>
          <p:nvPr>
            <p:custDataLst>
              <p:tags r:id="rId22"/>
            </p:custDataLst>
          </p:nvPr>
        </p:nvSpPr>
        <p:spPr>
          <a:xfrm>
            <a:off x="5497316" y="93388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4" name="Freeform 23"/>
          <p:cNvSpPr/>
          <p:nvPr>
            <p:custDataLst>
              <p:tags r:id="rId23"/>
            </p:custDataLst>
          </p:nvPr>
        </p:nvSpPr>
        <p:spPr>
          <a:xfrm>
            <a:off x="5963876" y="93388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5" name="Freeform 24"/>
          <p:cNvSpPr/>
          <p:nvPr>
            <p:custDataLst>
              <p:tags r:id="rId24"/>
            </p:custDataLst>
          </p:nvPr>
        </p:nvSpPr>
        <p:spPr>
          <a:xfrm>
            <a:off x="6430435" y="93437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6" name="Freeform 25"/>
          <p:cNvSpPr/>
          <p:nvPr>
            <p:custDataLst>
              <p:tags r:id="rId25"/>
            </p:custDataLst>
          </p:nvPr>
        </p:nvSpPr>
        <p:spPr>
          <a:xfrm>
            <a:off x="1298276" y="140068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7" name="Freeform 26"/>
          <p:cNvSpPr/>
          <p:nvPr>
            <p:custDataLst>
              <p:tags r:id="rId26"/>
            </p:custDataLst>
          </p:nvPr>
        </p:nvSpPr>
        <p:spPr>
          <a:xfrm>
            <a:off x="1764835" y="140093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8" name="Freeform 27"/>
          <p:cNvSpPr/>
          <p:nvPr>
            <p:custDataLst>
              <p:tags r:id="rId27"/>
            </p:custDataLst>
          </p:nvPr>
        </p:nvSpPr>
        <p:spPr>
          <a:xfrm>
            <a:off x="2231641" y="140068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9" name="Freeform 28"/>
          <p:cNvSpPr/>
          <p:nvPr>
            <p:custDataLst>
              <p:tags r:id="rId28"/>
            </p:custDataLst>
          </p:nvPr>
        </p:nvSpPr>
        <p:spPr>
          <a:xfrm>
            <a:off x="2698447" y="140044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0" name="Freeform 29"/>
          <p:cNvSpPr/>
          <p:nvPr>
            <p:custDataLst>
              <p:tags r:id="rId29"/>
            </p:custDataLst>
          </p:nvPr>
        </p:nvSpPr>
        <p:spPr>
          <a:xfrm>
            <a:off x="3164516" y="140044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1" name="Freeform 30"/>
          <p:cNvSpPr/>
          <p:nvPr>
            <p:custDataLst>
              <p:tags r:id="rId30"/>
            </p:custDataLst>
          </p:nvPr>
        </p:nvSpPr>
        <p:spPr>
          <a:xfrm>
            <a:off x="3631076" y="140044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2" name="Freeform 31"/>
          <p:cNvSpPr/>
          <p:nvPr>
            <p:custDataLst>
              <p:tags r:id="rId31"/>
            </p:custDataLst>
          </p:nvPr>
        </p:nvSpPr>
        <p:spPr>
          <a:xfrm>
            <a:off x="4097636" y="140093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3" name="Freeform 32"/>
          <p:cNvSpPr/>
          <p:nvPr>
            <p:custDataLst>
              <p:tags r:id="rId32"/>
            </p:custDataLst>
          </p:nvPr>
        </p:nvSpPr>
        <p:spPr>
          <a:xfrm>
            <a:off x="4564196" y="140093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4" name="Freeform 33"/>
          <p:cNvSpPr/>
          <p:nvPr>
            <p:custDataLst>
              <p:tags r:id="rId33"/>
            </p:custDataLst>
          </p:nvPr>
        </p:nvSpPr>
        <p:spPr>
          <a:xfrm>
            <a:off x="5030756" y="140044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5" name="Freeform 34"/>
          <p:cNvSpPr/>
          <p:nvPr>
            <p:custDataLst>
              <p:tags r:id="rId34"/>
            </p:custDataLst>
          </p:nvPr>
        </p:nvSpPr>
        <p:spPr>
          <a:xfrm>
            <a:off x="5497316" y="140044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6" name="Freeform 35"/>
          <p:cNvSpPr/>
          <p:nvPr>
            <p:custDataLst>
              <p:tags r:id="rId35"/>
            </p:custDataLst>
          </p:nvPr>
        </p:nvSpPr>
        <p:spPr>
          <a:xfrm>
            <a:off x="5963876" y="140044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7" name="Freeform 36"/>
          <p:cNvSpPr/>
          <p:nvPr>
            <p:custDataLst>
              <p:tags r:id="rId36"/>
            </p:custDataLst>
          </p:nvPr>
        </p:nvSpPr>
        <p:spPr>
          <a:xfrm>
            <a:off x="6430435" y="140093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8" name="Freeform 37"/>
          <p:cNvSpPr/>
          <p:nvPr>
            <p:custDataLst>
              <p:tags r:id="rId37"/>
            </p:custDataLst>
          </p:nvPr>
        </p:nvSpPr>
        <p:spPr>
          <a:xfrm>
            <a:off x="1298276" y="186749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9" name="Freeform 38"/>
          <p:cNvSpPr/>
          <p:nvPr>
            <p:custDataLst>
              <p:tags r:id="rId38"/>
            </p:custDataLst>
          </p:nvPr>
        </p:nvSpPr>
        <p:spPr>
          <a:xfrm>
            <a:off x="1764835" y="1867735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0" name="Freeform 39"/>
          <p:cNvSpPr/>
          <p:nvPr>
            <p:custDataLst>
              <p:tags r:id="rId39"/>
            </p:custDataLst>
          </p:nvPr>
        </p:nvSpPr>
        <p:spPr>
          <a:xfrm>
            <a:off x="2231641" y="186749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1" name="Freeform 40"/>
          <p:cNvSpPr/>
          <p:nvPr>
            <p:custDataLst>
              <p:tags r:id="rId40"/>
            </p:custDataLst>
          </p:nvPr>
        </p:nvSpPr>
        <p:spPr>
          <a:xfrm>
            <a:off x="2698447" y="186724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2" name="Freeform 41"/>
          <p:cNvSpPr/>
          <p:nvPr>
            <p:custDataLst>
              <p:tags r:id="rId41"/>
            </p:custDataLst>
          </p:nvPr>
        </p:nvSpPr>
        <p:spPr>
          <a:xfrm>
            <a:off x="3164516" y="1867735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3" name="Freeform 42"/>
          <p:cNvSpPr/>
          <p:nvPr>
            <p:custDataLst>
              <p:tags r:id="rId42"/>
            </p:custDataLst>
          </p:nvPr>
        </p:nvSpPr>
        <p:spPr>
          <a:xfrm>
            <a:off x="3631076" y="1867735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4" name="Freeform 43"/>
          <p:cNvSpPr/>
          <p:nvPr>
            <p:custDataLst>
              <p:tags r:id="rId43"/>
            </p:custDataLst>
          </p:nvPr>
        </p:nvSpPr>
        <p:spPr>
          <a:xfrm>
            <a:off x="4097636" y="1867735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5" name="Freeform 44"/>
          <p:cNvSpPr/>
          <p:nvPr>
            <p:custDataLst>
              <p:tags r:id="rId44"/>
            </p:custDataLst>
          </p:nvPr>
        </p:nvSpPr>
        <p:spPr>
          <a:xfrm>
            <a:off x="4564196" y="186749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00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6" name="Freeform 45"/>
          <p:cNvSpPr/>
          <p:nvPr>
            <p:custDataLst>
              <p:tags r:id="rId45"/>
            </p:custDataLst>
          </p:nvPr>
        </p:nvSpPr>
        <p:spPr>
          <a:xfrm>
            <a:off x="5030756" y="186749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7" name="Freeform 46"/>
          <p:cNvSpPr/>
          <p:nvPr>
            <p:custDataLst>
              <p:tags r:id="rId46"/>
            </p:custDataLst>
          </p:nvPr>
        </p:nvSpPr>
        <p:spPr>
          <a:xfrm>
            <a:off x="5497316" y="186675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8" name="Freeform 47"/>
          <p:cNvSpPr/>
          <p:nvPr>
            <p:custDataLst>
              <p:tags r:id="rId47"/>
            </p:custDataLst>
          </p:nvPr>
        </p:nvSpPr>
        <p:spPr>
          <a:xfrm>
            <a:off x="5963876" y="186724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9" name="Freeform 48"/>
          <p:cNvSpPr/>
          <p:nvPr>
            <p:custDataLst>
              <p:tags r:id="rId48"/>
            </p:custDataLst>
          </p:nvPr>
        </p:nvSpPr>
        <p:spPr>
          <a:xfrm>
            <a:off x="6430435" y="1867735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0" name="Freeform 49"/>
          <p:cNvSpPr/>
          <p:nvPr>
            <p:custDataLst>
              <p:tags r:id="rId49"/>
            </p:custDataLst>
          </p:nvPr>
        </p:nvSpPr>
        <p:spPr>
          <a:xfrm>
            <a:off x="1298276" y="233380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1" name="Freeform 50"/>
          <p:cNvSpPr/>
          <p:nvPr>
            <p:custDataLst>
              <p:tags r:id="rId50"/>
            </p:custDataLst>
          </p:nvPr>
        </p:nvSpPr>
        <p:spPr>
          <a:xfrm>
            <a:off x="1764835" y="233405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2" name="Freeform 51"/>
          <p:cNvSpPr/>
          <p:nvPr>
            <p:custDataLst>
              <p:tags r:id="rId51"/>
            </p:custDataLst>
          </p:nvPr>
        </p:nvSpPr>
        <p:spPr>
          <a:xfrm>
            <a:off x="2231641" y="233380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3" name="Freeform 52"/>
          <p:cNvSpPr/>
          <p:nvPr>
            <p:custDataLst>
              <p:tags r:id="rId52"/>
            </p:custDataLst>
          </p:nvPr>
        </p:nvSpPr>
        <p:spPr>
          <a:xfrm>
            <a:off x="2698447" y="233356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4" name="Freeform 53"/>
          <p:cNvSpPr/>
          <p:nvPr>
            <p:custDataLst>
              <p:tags r:id="rId53"/>
            </p:custDataLst>
          </p:nvPr>
        </p:nvSpPr>
        <p:spPr>
          <a:xfrm>
            <a:off x="3164516" y="233405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5" name="Freeform 54"/>
          <p:cNvSpPr/>
          <p:nvPr>
            <p:custDataLst>
              <p:tags r:id="rId54"/>
            </p:custDataLst>
          </p:nvPr>
        </p:nvSpPr>
        <p:spPr>
          <a:xfrm>
            <a:off x="3631076" y="233429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6" name="Freeform 55"/>
          <p:cNvSpPr/>
          <p:nvPr>
            <p:custDataLst>
              <p:tags r:id="rId55"/>
            </p:custDataLst>
          </p:nvPr>
        </p:nvSpPr>
        <p:spPr>
          <a:xfrm>
            <a:off x="4097636" y="233429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7" name="Freeform 56"/>
          <p:cNvSpPr/>
          <p:nvPr>
            <p:custDataLst>
              <p:tags r:id="rId56"/>
            </p:custDataLst>
          </p:nvPr>
        </p:nvSpPr>
        <p:spPr>
          <a:xfrm>
            <a:off x="4564196" y="233405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00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8" name="Freeform 57"/>
          <p:cNvSpPr/>
          <p:nvPr>
            <p:custDataLst>
              <p:tags r:id="rId57"/>
            </p:custDataLst>
          </p:nvPr>
        </p:nvSpPr>
        <p:spPr>
          <a:xfrm>
            <a:off x="5030756" y="233405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9" name="Freeform 58"/>
          <p:cNvSpPr/>
          <p:nvPr>
            <p:custDataLst>
              <p:tags r:id="rId58"/>
            </p:custDataLst>
          </p:nvPr>
        </p:nvSpPr>
        <p:spPr>
          <a:xfrm>
            <a:off x="5497316" y="233405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0" name="Freeform 59"/>
          <p:cNvSpPr/>
          <p:nvPr>
            <p:custDataLst>
              <p:tags r:id="rId59"/>
            </p:custDataLst>
          </p:nvPr>
        </p:nvSpPr>
        <p:spPr>
          <a:xfrm>
            <a:off x="5963876" y="233356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1" name="Freeform 60"/>
          <p:cNvSpPr/>
          <p:nvPr>
            <p:custDataLst>
              <p:tags r:id="rId60"/>
            </p:custDataLst>
          </p:nvPr>
        </p:nvSpPr>
        <p:spPr>
          <a:xfrm>
            <a:off x="6430435" y="233405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2" name="Freeform 61"/>
          <p:cNvSpPr/>
          <p:nvPr>
            <p:custDataLst>
              <p:tags r:id="rId61"/>
            </p:custDataLst>
          </p:nvPr>
        </p:nvSpPr>
        <p:spPr>
          <a:xfrm>
            <a:off x="1298276" y="280036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3" name="Freeform 62"/>
          <p:cNvSpPr/>
          <p:nvPr>
            <p:custDataLst>
              <p:tags r:id="rId62"/>
            </p:custDataLst>
          </p:nvPr>
        </p:nvSpPr>
        <p:spPr>
          <a:xfrm>
            <a:off x="1764835" y="280061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4" name="Freeform 63"/>
          <p:cNvSpPr/>
          <p:nvPr>
            <p:custDataLst>
              <p:tags r:id="rId63"/>
            </p:custDataLst>
          </p:nvPr>
        </p:nvSpPr>
        <p:spPr>
          <a:xfrm>
            <a:off x="2231641" y="280012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5" name="Freeform 64"/>
          <p:cNvSpPr/>
          <p:nvPr>
            <p:custDataLst>
              <p:tags r:id="rId64"/>
            </p:custDataLst>
          </p:nvPr>
        </p:nvSpPr>
        <p:spPr>
          <a:xfrm>
            <a:off x="2698447" y="280061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6" name="Freeform 65"/>
          <p:cNvSpPr/>
          <p:nvPr>
            <p:custDataLst>
              <p:tags r:id="rId65"/>
            </p:custDataLst>
          </p:nvPr>
        </p:nvSpPr>
        <p:spPr>
          <a:xfrm>
            <a:off x="3164516" y="280061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7" name="Freeform 66"/>
          <p:cNvSpPr/>
          <p:nvPr>
            <p:custDataLst>
              <p:tags r:id="rId66"/>
            </p:custDataLst>
          </p:nvPr>
        </p:nvSpPr>
        <p:spPr>
          <a:xfrm>
            <a:off x="3631076" y="280036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8" name="Freeform 67"/>
          <p:cNvSpPr/>
          <p:nvPr>
            <p:custDataLst>
              <p:tags r:id="rId67"/>
            </p:custDataLst>
          </p:nvPr>
        </p:nvSpPr>
        <p:spPr>
          <a:xfrm>
            <a:off x="4097636" y="280061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9" name="Freeform 68"/>
          <p:cNvSpPr/>
          <p:nvPr>
            <p:custDataLst>
              <p:tags r:id="rId68"/>
            </p:custDataLst>
          </p:nvPr>
        </p:nvSpPr>
        <p:spPr>
          <a:xfrm>
            <a:off x="4564196" y="280036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00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0" name="Freeform 69"/>
          <p:cNvSpPr/>
          <p:nvPr>
            <p:custDataLst>
              <p:tags r:id="rId69"/>
            </p:custDataLst>
          </p:nvPr>
        </p:nvSpPr>
        <p:spPr>
          <a:xfrm>
            <a:off x="5030756" y="280061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1" name="Freeform 70"/>
          <p:cNvSpPr/>
          <p:nvPr>
            <p:custDataLst>
              <p:tags r:id="rId70"/>
            </p:custDataLst>
          </p:nvPr>
        </p:nvSpPr>
        <p:spPr>
          <a:xfrm>
            <a:off x="5497316" y="279963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2" name="Freeform 71"/>
          <p:cNvSpPr/>
          <p:nvPr>
            <p:custDataLst>
              <p:tags r:id="rId71"/>
            </p:custDataLst>
          </p:nvPr>
        </p:nvSpPr>
        <p:spPr>
          <a:xfrm>
            <a:off x="5963876" y="280012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3" name="Freeform 72"/>
          <p:cNvSpPr/>
          <p:nvPr>
            <p:custDataLst>
              <p:tags r:id="rId72"/>
            </p:custDataLst>
          </p:nvPr>
        </p:nvSpPr>
        <p:spPr>
          <a:xfrm>
            <a:off x="6430435" y="280061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4" name="Freeform 73"/>
          <p:cNvSpPr/>
          <p:nvPr>
            <p:custDataLst>
              <p:tags r:id="rId73"/>
            </p:custDataLst>
          </p:nvPr>
        </p:nvSpPr>
        <p:spPr>
          <a:xfrm>
            <a:off x="1298276" y="326668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5" name="Freeform 74"/>
          <p:cNvSpPr/>
          <p:nvPr>
            <p:custDataLst>
              <p:tags r:id="rId74"/>
            </p:custDataLst>
          </p:nvPr>
        </p:nvSpPr>
        <p:spPr>
          <a:xfrm>
            <a:off x="1764835" y="326692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6" name="Freeform 75"/>
          <p:cNvSpPr/>
          <p:nvPr>
            <p:custDataLst>
              <p:tags r:id="rId75"/>
            </p:custDataLst>
          </p:nvPr>
        </p:nvSpPr>
        <p:spPr>
          <a:xfrm>
            <a:off x="2231641" y="326717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7" name="Freeform 76"/>
          <p:cNvSpPr/>
          <p:nvPr>
            <p:custDataLst>
              <p:tags r:id="rId76"/>
            </p:custDataLst>
          </p:nvPr>
        </p:nvSpPr>
        <p:spPr>
          <a:xfrm>
            <a:off x="2698447" y="326717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8" name="Freeform 77"/>
          <p:cNvSpPr/>
          <p:nvPr>
            <p:custDataLst>
              <p:tags r:id="rId77"/>
            </p:custDataLst>
          </p:nvPr>
        </p:nvSpPr>
        <p:spPr>
          <a:xfrm>
            <a:off x="3164516" y="326692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9" name="Freeform 78"/>
          <p:cNvSpPr/>
          <p:nvPr>
            <p:custDataLst>
              <p:tags r:id="rId78"/>
            </p:custDataLst>
          </p:nvPr>
        </p:nvSpPr>
        <p:spPr>
          <a:xfrm>
            <a:off x="3631076" y="326717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0" name="Freeform 79"/>
          <p:cNvSpPr/>
          <p:nvPr>
            <p:custDataLst>
              <p:tags r:id="rId79"/>
            </p:custDataLst>
          </p:nvPr>
        </p:nvSpPr>
        <p:spPr>
          <a:xfrm>
            <a:off x="4097636" y="326692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1" name="Freeform 80"/>
          <p:cNvSpPr/>
          <p:nvPr>
            <p:custDataLst>
              <p:tags r:id="rId80"/>
            </p:custDataLst>
          </p:nvPr>
        </p:nvSpPr>
        <p:spPr>
          <a:xfrm>
            <a:off x="4564196" y="326692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2" name="Freeform 81"/>
          <p:cNvSpPr/>
          <p:nvPr>
            <p:custDataLst>
              <p:tags r:id="rId81"/>
            </p:custDataLst>
          </p:nvPr>
        </p:nvSpPr>
        <p:spPr>
          <a:xfrm>
            <a:off x="5030756" y="326717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3" name="Freeform 82"/>
          <p:cNvSpPr/>
          <p:nvPr>
            <p:custDataLst>
              <p:tags r:id="rId82"/>
            </p:custDataLst>
          </p:nvPr>
        </p:nvSpPr>
        <p:spPr>
          <a:xfrm>
            <a:off x="5497316" y="326717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4" name="Freeform 83"/>
          <p:cNvSpPr/>
          <p:nvPr>
            <p:custDataLst>
              <p:tags r:id="rId83"/>
            </p:custDataLst>
          </p:nvPr>
        </p:nvSpPr>
        <p:spPr>
          <a:xfrm>
            <a:off x="5963876" y="326717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5" name="Freeform 84"/>
          <p:cNvSpPr/>
          <p:nvPr>
            <p:custDataLst>
              <p:tags r:id="rId84"/>
            </p:custDataLst>
          </p:nvPr>
        </p:nvSpPr>
        <p:spPr>
          <a:xfrm>
            <a:off x="6430435" y="326717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6" name="Freeform 85"/>
          <p:cNvSpPr/>
          <p:nvPr>
            <p:custDataLst>
              <p:tags r:id="rId85"/>
            </p:custDataLst>
          </p:nvPr>
        </p:nvSpPr>
        <p:spPr>
          <a:xfrm>
            <a:off x="1298276" y="373373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7" name="Freeform 86"/>
          <p:cNvSpPr/>
          <p:nvPr>
            <p:custDataLst>
              <p:tags r:id="rId86"/>
            </p:custDataLst>
          </p:nvPr>
        </p:nvSpPr>
        <p:spPr>
          <a:xfrm>
            <a:off x="1764835" y="373397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8" name="Freeform 87"/>
          <p:cNvSpPr/>
          <p:nvPr>
            <p:custDataLst>
              <p:tags r:id="rId87"/>
            </p:custDataLst>
          </p:nvPr>
        </p:nvSpPr>
        <p:spPr>
          <a:xfrm>
            <a:off x="2231641" y="373373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9" name="Freeform 88"/>
          <p:cNvSpPr/>
          <p:nvPr>
            <p:custDataLst>
              <p:tags r:id="rId88"/>
            </p:custDataLst>
          </p:nvPr>
        </p:nvSpPr>
        <p:spPr>
          <a:xfrm>
            <a:off x="2698447" y="373348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0" name="Freeform 89"/>
          <p:cNvSpPr/>
          <p:nvPr>
            <p:custDataLst>
              <p:tags r:id="rId89"/>
            </p:custDataLst>
          </p:nvPr>
        </p:nvSpPr>
        <p:spPr>
          <a:xfrm>
            <a:off x="3164516" y="373373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1" name="Freeform 90"/>
          <p:cNvSpPr/>
          <p:nvPr>
            <p:custDataLst>
              <p:tags r:id="rId90"/>
            </p:custDataLst>
          </p:nvPr>
        </p:nvSpPr>
        <p:spPr>
          <a:xfrm>
            <a:off x="3631076" y="373348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2" name="Freeform 91"/>
          <p:cNvSpPr/>
          <p:nvPr>
            <p:custDataLst>
              <p:tags r:id="rId91"/>
            </p:custDataLst>
          </p:nvPr>
        </p:nvSpPr>
        <p:spPr>
          <a:xfrm>
            <a:off x="4097636" y="373348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3" name="Freeform 92"/>
          <p:cNvSpPr/>
          <p:nvPr>
            <p:custDataLst>
              <p:tags r:id="rId92"/>
            </p:custDataLst>
          </p:nvPr>
        </p:nvSpPr>
        <p:spPr>
          <a:xfrm>
            <a:off x="4564196" y="373348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4" name="Freeform 93"/>
          <p:cNvSpPr/>
          <p:nvPr>
            <p:custDataLst>
              <p:tags r:id="rId93"/>
            </p:custDataLst>
          </p:nvPr>
        </p:nvSpPr>
        <p:spPr>
          <a:xfrm>
            <a:off x="5030756" y="373373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5" name="Freeform 94"/>
          <p:cNvSpPr/>
          <p:nvPr>
            <p:custDataLst>
              <p:tags r:id="rId94"/>
            </p:custDataLst>
          </p:nvPr>
        </p:nvSpPr>
        <p:spPr>
          <a:xfrm>
            <a:off x="5497316" y="373373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6" name="Freeform 95"/>
          <p:cNvSpPr/>
          <p:nvPr>
            <p:custDataLst>
              <p:tags r:id="rId95"/>
            </p:custDataLst>
          </p:nvPr>
        </p:nvSpPr>
        <p:spPr>
          <a:xfrm>
            <a:off x="5963876" y="373373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7" name="Freeform 96"/>
          <p:cNvSpPr/>
          <p:nvPr>
            <p:custDataLst>
              <p:tags r:id="rId96"/>
            </p:custDataLst>
          </p:nvPr>
        </p:nvSpPr>
        <p:spPr>
          <a:xfrm>
            <a:off x="6430435" y="373373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8" name="Freeform 97"/>
          <p:cNvSpPr/>
          <p:nvPr>
            <p:custDataLst>
              <p:tags r:id="rId97"/>
            </p:custDataLst>
          </p:nvPr>
        </p:nvSpPr>
        <p:spPr>
          <a:xfrm>
            <a:off x="1298276" y="420004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9" name="Freeform 98"/>
          <p:cNvSpPr/>
          <p:nvPr>
            <p:custDataLst>
              <p:tags r:id="rId98"/>
            </p:custDataLst>
          </p:nvPr>
        </p:nvSpPr>
        <p:spPr>
          <a:xfrm>
            <a:off x="1764835" y="420029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0" name="Freeform 99"/>
          <p:cNvSpPr/>
          <p:nvPr>
            <p:custDataLst>
              <p:tags r:id="rId99"/>
            </p:custDataLst>
          </p:nvPr>
        </p:nvSpPr>
        <p:spPr>
          <a:xfrm>
            <a:off x="2231641" y="420004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1" name="Freeform 100"/>
          <p:cNvSpPr/>
          <p:nvPr>
            <p:custDataLst>
              <p:tags r:id="rId100"/>
            </p:custDataLst>
          </p:nvPr>
        </p:nvSpPr>
        <p:spPr>
          <a:xfrm>
            <a:off x="2697956" y="420029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2" name="Freeform 101"/>
          <p:cNvSpPr/>
          <p:nvPr>
            <p:custDataLst>
              <p:tags r:id="rId101"/>
            </p:custDataLst>
          </p:nvPr>
        </p:nvSpPr>
        <p:spPr>
          <a:xfrm>
            <a:off x="3164516" y="420004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3" name="Freeform 102"/>
          <p:cNvSpPr/>
          <p:nvPr>
            <p:custDataLst>
              <p:tags r:id="rId102"/>
            </p:custDataLst>
          </p:nvPr>
        </p:nvSpPr>
        <p:spPr>
          <a:xfrm>
            <a:off x="3631076" y="420004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4" name="Freeform 103"/>
          <p:cNvSpPr/>
          <p:nvPr>
            <p:custDataLst>
              <p:tags r:id="rId103"/>
            </p:custDataLst>
          </p:nvPr>
        </p:nvSpPr>
        <p:spPr>
          <a:xfrm>
            <a:off x="4097636" y="420004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5" name="Freeform 104"/>
          <p:cNvSpPr/>
          <p:nvPr>
            <p:custDataLst>
              <p:tags r:id="rId104"/>
            </p:custDataLst>
          </p:nvPr>
        </p:nvSpPr>
        <p:spPr>
          <a:xfrm>
            <a:off x="4564196" y="420004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6" name="Freeform 105"/>
          <p:cNvSpPr/>
          <p:nvPr>
            <p:custDataLst>
              <p:tags r:id="rId105"/>
            </p:custDataLst>
          </p:nvPr>
        </p:nvSpPr>
        <p:spPr>
          <a:xfrm>
            <a:off x="5030756" y="420029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7" name="Freeform 106"/>
          <p:cNvSpPr/>
          <p:nvPr>
            <p:custDataLst>
              <p:tags r:id="rId106"/>
            </p:custDataLst>
          </p:nvPr>
        </p:nvSpPr>
        <p:spPr>
          <a:xfrm>
            <a:off x="5497316" y="419931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8" name="Freeform 107"/>
          <p:cNvSpPr/>
          <p:nvPr>
            <p:custDataLst>
              <p:tags r:id="rId107"/>
            </p:custDataLst>
          </p:nvPr>
        </p:nvSpPr>
        <p:spPr>
          <a:xfrm>
            <a:off x="5963876" y="419931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9" name="Freeform 108"/>
          <p:cNvSpPr/>
          <p:nvPr>
            <p:custDataLst>
              <p:tags r:id="rId108"/>
            </p:custDataLst>
          </p:nvPr>
        </p:nvSpPr>
        <p:spPr>
          <a:xfrm>
            <a:off x="6430435" y="420029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0" name="Freeform 109"/>
          <p:cNvSpPr/>
          <p:nvPr>
            <p:custDataLst>
              <p:tags r:id="rId109"/>
            </p:custDataLst>
          </p:nvPr>
        </p:nvSpPr>
        <p:spPr>
          <a:xfrm>
            <a:off x="6896996" y="46732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1" name="Freeform 110"/>
          <p:cNvSpPr/>
          <p:nvPr>
            <p:custDataLst>
              <p:tags r:id="rId110"/>
            </p:custDataLst>
          </p:nvPr>
        </p:nvSpPr>
        <p:spPr>
          <a:xfrm>
            <a:off x="6896996" y="93437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2" name="Freeform 111"/>
          <p:cNvSpPr/>
          <p:nvPr>
            <p:custDataLst>
              <p:tags r:id="rId111"/>
            </p:custDataLst>
          </p:nvPr>
        </p:nvSpPr>
        <p:spPr>
          <a:xfrm>
            <a:off x="6896996" y="140093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3" name="Freeform 112"/>
          <p:cNvSpPr/>
          <p:nvPr>
            <p:custDataLst>
              <p:tags r:id="rId112"/>
            </p:custDataLst>
          </p:nvPr>
        </p:nvSpPr>
        <p:spPr>
          <a:xfrm>
            <a:off x="6896996" y="1867735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4" name="Freeform 113"/>
          <p:cNvSpPr/>
          <p:nvPr>
            <p:custDataLst>
              <p:tags r:id="rId113"/>
            </p:custDataLst>
          </p:nvPr>
        </p:nvSpPr>
        <p:spPr>
          <a:xfrm>
            <a:off x="6896996" y="233405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5" name="Freeform 114"/>
          <p:cNvSpPr/>
          <p:nvPr>
            <p:custDataLst>
              <p:tags r:id="rId114"/>
            </p:custDataLst>
          </p:nvPr>
        </p:nvSpPr>
        <p:spPr>
          <a:xfrm>
            <a:off x="6896996" y="280061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6" name="Freeform 115"/>
          <p:cNvSpPr/>
          <p:nvPr>
            <p:custDataLst>
              <p:tags r:id="rId115"/>
            </p:custDataLst>
          </p:nvPr>
        </p:nvSpPr>
        <p:spPr>
          <a:xfrm>
            <a:off x="6896996" y="326717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7" name="Freeform 116"/>
          <p:cNvSpPr/>
          <p:nvPr>
            <p:custDataLst>
              <p:tags r:id="rId116"/>
            </p:custDataLst>
          </p:nvPr>
        </p:nvSpPr>
        <p:spPr>
          <a:xfrm>
            <a:off x="6896996" y="373373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8" name="Freeform 117"/>
          <p:cNvSpPr/>
          <p:nvPr>
            <p:custDataLst>
              <p:tags r:id="rId117"/>
            </p:custDataLst>
          </p:nvPr>
        </p:nvSpPr>
        <p:spPr>
          <a:xfrm>
            <a:off x="6896996" y="420029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9" name="Freeform 118"/>
          <p:cNvSpPr/>
          <p:nvPr>
            <p:custDataLst>
              <p:tags r:id="rId118"/>
            </p:custDataLst>
          </p:nvPr>
        </p:nvSpPr>
        <p:spPr>
          <a:xfrm>
            <a:off x="7363801" y="46781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20" name="Freeform 119"/>
          <p:cNvSpPr/>
          <p:nvPr>
            <p:custDataLst>
              <p:tags r:id="rId119"/>
            </p:custDataLst>
          </p:nvPr>
        </p:nvSpPr>
        <p:spPr>
          <a:xfrm>
            <a:off x="7363801" y="93486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21" name="Freeform 120"/>
          <p:cNvSpPr/>
          <p:nvPr>
            <p:custDataLst>
              <p:tags r:id="rId120"/>
            </p:custDataLst>
          </p:nvPr>
        </p:nvSpPr>
        <p:spPr>
          <a:xfrm>
            <a:off x="7363801" y="140142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22" name="Freeform 121"/>
          <p:cNvSpPr/>
          <p:nvPr>
            <p:custDataLst>
              <p:tags r:id="rId121"/>
            </p:custDataLst>
          </p:nvPr>
        </p:nvSpPr>
        <p:spPr>
          <a:xfrm>
            <a:off x="7363801" y="186749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23" name="Freeform 122"/>
          <p:cNvSpPr/>
          <p:nvPr>
            <p:custDataLst>
              <p:tags r:id="rId122"/>
            </p:custDataLst>
          </p:nvPr>
        </p:nvSpPr>
        <p:spPr>
          <a:xfrm>
            <a:off x="7363801" y="233454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24" name="Freeform 123"/>
          <p:cNvSpPr/>
          <p:nvPr>
            <p:custDataLst>
              <p:tags r:id="rId123"/>
            </p:custDataLst>
          </p:nvPr>
        </p:nvSpPr>
        <p:spPr>
          <a:xfrm>
            <a:off x="7363801" y="280110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25" name="Freeform 124"/>
          <p:cNvSpPr/>
          <p:nvPr>
            <p:custDataLst>
              <p:tags r:id="rId124"/>
            </p:custDataLst>
          </p:nvPr>
        </p:nvSpPr>
        <p:spPr>
          <a:xfrm>
            <a:off x="7363801" y="326766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26" name="Freeform 125"/>
          <p:cNvSpPr/>
          <p:nvPr>
            <p:custDataLst>
              <p:tags r:id="rId125"/>
            </p:custDataLst>
          </p:nvPr>
        </p:nvSpPr>
        <p:spPr>
          <a:xfrm>
            <a:off x="7363801" y="373422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27" name="Freeform 126"/>
          <p:cNvSpPr/>
          <p:nvPr>
            <p:custDataLst>
              <p:tags r:id="rId126"/>
            </p:custDataLst>
          </p:nvPr>
        </p:nvSpPr>
        <p:spPr>
          <a:xfrm>
            <a:off x="7363801" y="420078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28" name="Freeform 127"/>
          <p:cNvSpPr/>
          <p:nvPr>
            <p:custDataLst>
              <p:tags r:id="rId127"/>
            </p:custDataLst>
          </p:nvPr>
        </p:nvSpPr>
        <p:spPr>
          <a:xfrm>
            <a:off x="5637161" y="2472916"/>
            <a:ext cx="186624" cy="186624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val 10797"/>
              <a:gd name="f5" fmla="val 8278"/>
              <a:gd name="f6" fmla="val 8256"/>
              <a:gd name="f7" fmla="val 6722"/>
              <a:gd name="f8" fmla="val 13405"/>
              <a:gd name="f9" fmla="val 4198"/>
              <a:gd name="f10" fmla="val 16580"/>
              <a:gd name="f11" fmla="val 17401"/>
              <a:gd name="f12" fmla="val 14878"/>
              <a:gd name="f13" fmla="val 13321"/>
              <a:gd name="f14" fmla="*/ f0 1 21600"/>
              <a:gd name="f15" fmla="*/ f1 1 21600"/>
              <a:gd name="f16" fmla="*/ 6722 f14 1"/>
              <a:gd name="f17" fmla="*/ 14878 f14 1"/>
              <a:gd name="f18" fmla="*/ 15460 f15 1"/>
              <a:gd name="f19" fmla="*/ 8256 f1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6" t="f19" r="f17" b="f18"/>
            <a:pathLst>
              <a:path w="21600" h="21600">
                <a:moveTo>
                  <a:pt x="f4" y="f2"/>
                </a:moveTo>
                <a:lnTo>
                  <a:pt x="f5" y="f6"/>
                </a:lnTo>
                <a:lnTo>
                  <a:pt x="f2" y="f6"/>
                </a:lnTo>
                <a:lnTo>
                  <a:pt x="f7" y="f8"/>
                </a:lnTo>
                <a:lnTo>
                  <a:pt x="f9" y="f3"/>
                </a:lnTo>
                <a:lnTo>
                  <a:pt x="f4" y="f10"/>
                </a:lnTo>
                <a:lnTo>
                  <a:pt x="f11" y="f3"/>
                </a:lnTo>
                <a:lnTo>
                  <a:pt x="f12" y="f8"/>
                </a:lnTo>
                <a:lnTo>
                  <a:pt x="f3" y="f6"/>
                </a:lnTo>
                <a:lnTo>
                  <a:pt x="f13" y="f6"/>
                </a:lnTo>
                <a:lnTo>
                  <a:pt x="f4" y="f2"/>
                </a:lnTo>
                <a:close/>
              </a:path>
            </a:pathLst>
          </a:custGeom>
          <a:solidFill>
            <a:srgbClr val="00FF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29" name="Freeform 128"/>
          <p:cNvSpPr/>
          <p:nvPr>
            <p:custDataLst>
              <p:tags r:id="rId128"/>
            </p:custDataLst>
          </p:nvPr>
        </p:nvSpPr>
        <p:spPr>
          <a:xfrm>
            <a:off x="3304361" y="2473405"/>
            <a:ext cx="186624" cy="186624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val 10797"/>
              <a:gd name="f5" fmla="val 8278"/>
              <a:gd name="f6" fmla="val 8256"/>
              <a:gd name="f7" fmla="val 6722"/>
              <a:gd name="f8" fmla="val 13405"/>
              <a:gd name="f9" fmla="val 4198"/>
              <a:gd name="f10" fmla="val 16580"/>
              <a:gd name="f11" fmla="val 17401"/>
              <a:gd name="f12" fmla="val 14878"/>
              <a:gd name="f13" fmla="val 13321"/>
              <a:gd name="f14" fmla="*/ f0 1 21600"/>
              <a:gd name="f15" fmla="*/ f1 1 21600"/>
              <a:gd name="f16" fmla="*/ 6722 f14 1"/>
              <a:gd name="f17" fmla="*/ 14878 f14 1"/>
              <a:gd name="f18" fmla="*/ 15460 f15 1"/>
              <a:gd name="f19" fmla="*/ 8256 f1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6" t="f19" r="f17" b="f18"/>
            <a:pathLst>
              <a:path w="21600" h="21600">
                <a:moveTo>
                  <a:pt x="f4" y="f2"/>
                </a:moveTo>
                <a:lnTo>
                  <a:pt x="f5" y="f6"/>
                </a:lnTo>
                <a:lnTo>
                  <a:pt x="f2" y="f6"/>
                </a:lnTo>
                <a:lnTo>
                  <a:pt x="f7" y="f8"/>
                </a:lnTo>
                <a:lnTo>
                  <a:pt x="f9" y="f3"/>
                </a:lnTo>
                <a:lnTo>
                  <a:pt x="f4" y="f10"/>
                </a:lnTo>
                <a:lnTo>
                  <a:pt x="f11" y="f3"/>
                </a:lnTo>
                <a:lnTo>
                  <a:pt x="f12" y="f8"/>
                </a:lnTo>
                <a:lnTo>
                  <a:pt x="f3" y="f6"/>
                </a:lnTo>
                <a:lnTo>
                  <a:pt x="f13" y="f6"/>
                </a:lnTo>
                <a:lnTo>
                  <a:pt x="f4" y="f2"/>
                </a:lnTo>
                <a:close/>
              </a:path>
            </a:pathLst>
          </a:custGeom>
          <a:solidFill>
            <a:srgbClr val="00FF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30" name="TextBox 129"/>
          <p:cNvSpPr txBox="1"/>
          <p:nvPr>
            <p:custDataLst>
              <p:tags r:id="rId129"/>
            </p:custDataLst>
          </p:nvPr>
        </p:nvSpPr>
        <p:spPr>
          <a:xfrm>
            <a:off x="1965044" y="14642"/>
            <a:ext cx="5165231" cy="463218"/>
          </a:xfrm>
          <a:prstGeom prst="rect">
            <a:avLst/>
          </a:prstGeom>
          <a:noFill/>
          <a:ln>
            <a:noFill/>
          </a:ln>
        </p:spPr>
        <p:txBody>
          <a:bodyPr vert="horz" wrap="square" lIns="61229" tIns="30614" rIns="61229" bIns="30614" compatLnSpc="0">
            <a:spAutoFit/>
          </a:bodyPr>
          <a:lstStyle/>
          <a:p>
            <a:pPr algn="ctr" hangingPunct="0"/>
            <a:r>
              <a:rPr lang="en-US" sz="1361" b="1" dirty="0">
                <a:ea typeface="Droid Sans Fallback" pitchFamily="2"/>
                <a:cs typeface="Lohit Hindi" pitchFamily="2"/>
              </a:rPr>
              <a:t>A* on two points where the heuristic is slightly misleading due to a wall blocking the way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132">
            <p14:nvContentPartPr>
              <p14:cNvPr id="131" name="Ink 130"/>
              <p14:cNvContentPartPr/>
              <p14:nvPr/>
            </p14:nvContentPartPr>
            <p14:xfrm>
              <a:off x="3252600" y="2049480"/>
              <a:ext cx="2719080" cy="1108800"/>
            </p14:xfrm>
          </p:contentPart>
        </mc:Choice>
        <mc:Fallback>
          <p:pic>
            <p:nvPicPr>
              <p:cNvPr id="131" name="Ink 130"/>
              <p:cNvPicPr/>
              <p:nvPr/>
            </p:nvPicPr>
            <p:blipFill>
              <a:blip r:embed="rId133"/>
              <a:stretch>
                <a:fillRect/>
              </a:stretch>
            </p:blipFill>
            <p:spPr>
              <a:xfrm>
                <a:off x="3243240" y="2040120"/>
                <a:ext cx="2737800" cy="11275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315831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/>
          <p:cNvSpPr/>
          <p:nvPr>
            <p:custDataLst>
              <p:tags r:id="rId1"/>
            </p:custDataLst>
          </p:nvPr>
        </p:nvSpPr>
        <p:spPr>
          <a:xfrm>
            <a:off x="1298276" y="46707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" name="Freeform 2"/>
          <p:cNvSpPr/>
          <p:nvPr>
            <p:custDataLst>
              <p:tags r:id="rId2"/>
            </p:custDataLst>
          </p:nvPr>
        </p:nvSpPr>
        <p:spPr>
          <a:xfrm>
            <a:off x="1764835" y="46732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" name="Freeform 3"/>
          <p:cNvSpPr/>
          <p:nvPr>
            <p:custDataLst>
              <p:tags r:id="rId3"/>
            </p:custDataLst>
          </p:nvPr>
        </p:nvSpPr>
        <p:spPr>
          <a:xfrm>
            <a:off x="2231641" y="46707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" name="Freeform 4"/>
          <p:cNvSpPr/>
          <p:nvPr>
            <p:custDataLst>
              <p:tags r:id="rId4"/>
            </p:custDataLst>
          </p:nvPr>
        </p:nvSpPr>
        <p:spPr>
          <a:xfrm>
            <a:off x="2698447" y="46707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" name="Freeform 5"/>
          <p:cNvSpPr/>
          <p:nvPr>
            <p:custDataLst>
              <p:tags r:id="rId5"/>
            </p:custDataLst>
          </p:nvPr>
        </p:nvSpPr>
        <p:spPr>
          <a:xfrm>
            <a:off x="3164516" y="46707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" name="Freeform 6"/>
          <p:cNvSpPr/>
          <p:nvPr>
            <p:custDataLst>
              <p:tags r:id="rId6"/>
            </p:custDataLst>
          </p:nvPr>
        </p:nvSpPr>
        <p:spPr>
          <a:xfrm>
            <a:off x="3631076" y="46707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" name="Freeform 7"/>
          <p:cNvSpPr/>
          <p:nvPr>
            <p:custDataLst>
              <p:tags r:id="rId7"/>
            </p:custDataLst>
          </p:nvPr>
        </p:nvSpPr>
        <p:spPr>
          <a:xfrm>
            <a:off x="4097636" y="46683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" name="Freeform 8"/>
          <p:cNvSpPr/>
          <p:nvPr>
            <p:custDataLst>
              <p:tags r:id="rId8"/>
            </p:custDataLst>
          </p:nvPr>
        </p:nvSpPr>
        <p:spPr>
          <a:xfrm>
            <a:off x="4564196" y="46732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" name="Freeform 9"/>
          <p:cNvSpPr/>
          <p:nvPr>
            <p:custDataLst>
              <p:tags r:id="rId9"/>
            </p:custDataLst>
          </p:nvPr>
        </p:nvSpPr>
        <p:spPr>
          <a:xfrm>
            <a:off x="5030756" y="46756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" name="Freeform 10"/>
          <p:cNvSpPr/>
          <p:nvPr>
            <p:custDataLst>
              <p:tags r:id="rId10"/>
            </p:custDataLst>
          </p:nvPr>
        </p:nvSpPr>
        <p:spPr>
          <a:xfrm>
            <a:off x="5497316" y="46756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2" name="Freeform 11"/>
          <p:cNvSpPr/>
          <p:nvPr>
            <p:custDataLst>
              <p:tags r:id="rId11"/>
            </p:custDataLst>
          </p:nvPr>
        </p:nvSpPr>
        <p:spPr>
          <a:xfrm>
            <a:off x="5963876" y="46732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3" name="Freeform 12"/>
          <p:cNvSpPr/>
          <p:nvPr>
            <p:custDataLst>
              <p:tags r:id="rId12"/>
            </p:custDataLst>
          </p:nvPr>
        </p:nvSpPr>
        <p:spPr>
          <a:xfrm>
            <a:off x="6430435" y="46732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4" name="Freeform 13"/>
          <p:cNvSpPr/>
          <p:nvPr>
            <p:custDataLst>
              <p:tags r:id="rId13"/>
            </p:custDataLst>
          </p:nvPr>
        </p:nvSpPr>
        <p:spPr>
          <a:xfrm>
            <a:off x="1298276" y="93412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5" name="Freeform 14"/>
          <p:cNvSpPr/>
          <p:nvPr>
            <p:custDataLst>
              <p:tags r:id="rId14"/>
            </p:custDataLst>
          </p:nvPr>
        </p:nvSpPr>
        <p:spPr>
          <a:xfrm>
            <a:off x="1764835" y="93437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6" name="Freeform 15"/>
          <p:cNvSpPr/>
          <p:nvPr>
            <p:custDataLst>
              <p:tags r:id="rId15"/>
            </p:custDataLst>
          </p:nvPr>
        </p:nvSpPr>
        <p:spPr>
          <a:xfrm>
            <a:off x="2231641" y="93412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7" name="Freeform 16"/>
          <p:cNvSpPr/>
          <p:nvPr>
            <p:custDataLst>
              <p:tags r:id="rId16"/>
            </p:custDataLst>
          </p:nvPr>
        </p:nvSpPr>
        <p:spPr>
          <a:xfrm>
            <a:off x="2698447" y="93412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8" name="Freeform 17"/>
          <p:cNvSpPr/>
          <p:nvPr>
            <p:custDataLst>
              <p:tags r:id="rId17"/>
            </p:custDataLst>
          </p:nvPr>
        </p:nvSpPr>
        <p:spPr>
          <a:xfrm>
            <a:off x="3164516" y="93412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9" name="Freeform 18"/>
          <p:cNvSpPr/>
          <p:nvPr>
            <p:custDataLst>
              <p:tags r:id="rId18"/>
            </p:custDataLst>
          </p:nvPr>
        </p:nvSpPr>
        <p:spPr>
          <a:xfrm>
            <a:off x="3631076" y="93388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0" name="Freeform 19"/>
          <p:cNvSpPr/>
          <p:nvPr>
            <p:custDataLst>
              <p:tags r:id="rId19"/>
            </p:custDataLst>
          </p:nvPr>
        </p:nvSpPr>
        <p:spPr>
          <a:xfrm>
            <a:off x="4097636" y="93437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1" name="Freeform 20"/>
          <p:cNvSpPr/>
          <p:nvPr>
            <p:custDataLst>
              <p:tags r:id="rId20"/>
            </p:custDataLst>
          </p:nvPr>
        </p:nvSpPr>
        <p:spPr>
          <a:xfrm>
            <a:off x="4564196" y="93437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2" name="Freeform 21"/>
          <p:cNvSpPr/>
          <p:nvPr>
            <p:custDataLst>
              <p:tags r:id="rId21"/>
            </p:custDataLst>
          </p:nvPr>
        </p:nvSpPr>
        <p:spPr>
          <a:xfrm>
            <a:off x="5030756" y="93437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3" name="Freeform 22"/>
          <p:cNvSpPr/>
          <p:nvPr>
            <p:custDataLst>
              <p:tags r:id="rId22"/>
            </p:custDataLst>
          </p:nvPr>
        </p:nvSpPr>
        <p:spPr>
          <a:xfrm>
            <a:off x="5497316" y="93388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4" name="Freeform 23"/>
          <p:cNvSpPr/>
          <p:nvPr>
            <p:custDataLst>
              <p:tags r:id="rId23"/>
            </p:custDataLst>
          </p:nvPr>
        </p:nvSpPr>
        <p:spPr>
          <a:xfrm>
            <a:off x="5963876" y="93388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5" name="Freeform 24"/>
          <p:cNvSpPr/>
          <p:nvPr>
            <p:custDataLst>
              <p:tags r:id="rId24"/>
            </p:custDataLst>
          </p:nvPr>
        </p:nvSpPr>
        <p:spPr>
          <a:xfrm>
            <a:off x="6430435" y="93437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6" name="Freeform 25"/>
          <p:cNvSpPr/>
          <p:nvPr>
            <p:custDataLst>
              <p:tags r:id="rId25"/>
            </p:custDataLst>
          </p:nvPr>
        </p:nvSpPr>
        <p:spPr>
          <a:xfrm>
            <a:off x="1298276" y="140068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7" name="Freeform 26"/>
          <p:cNvSpPr/>
          <p:nvPr>
            <p:custDataLst>
              <p:tags r:id="rId26"/>
            </p:custDataLst>
          </p:nvPr>
        </p:nvSpPr>
        <p:spPr>
          <a:xfrm>
            <a:off x="1764835" y="140093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8" name="Freeform 27"/>
          <p:cNvSpPr/>
          <p:nvPr>
            <p:custDataLst>
              <p:tags r:id="rId27"/>
            </p:custDataLst>
          </p:nvPr>
        </p:nvSpPr>
        <p:spPr>
          <a:xfrm>
            <a:off x="2231641" y="140068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9" name="Freeform 28"/>
          <p:cNvSpPr/>
          <p:nvPr>
            <p:custDataLst>
              <p:tags r:id="rId28"/>
            </p:custDataLst>
          </p:nvPr>
        </p:nvSpPr>
        <p:spPr>
          <a:xfrm>
            <a:off x="2698447" y="140044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0" name="Freeform 29"/>
          <p:cNvSpPr/>
          <p:nvPr>
            <p:custDataLst>
              <p:tags r:id="rId29"/>
            </p:custDataLst>
          </p:nvPr>
        </p:nvSpPr>
        <p:spPr>
          <a:xfrm>
            <a:off x="3164516" y="140044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1" name="Freeform 30"/>
          <p:cNvSpPr/>
          <p:nvPr>
            <p:custDataLst>
              <p:tags r:id="rId30"/>
            </p:custDataLst>
          </p:nvPr>
        </p:nvSpPr>
        <p:spPr>
          <a:xfrm>
            <a:off x="3631076" y="140044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2" name="Freeform 31"/>
          <p:cNvSpPr/>
          <p:nvPr>
            <p:custDataLst>
              <p:tags r:id="rId31"/>
            </p:custDataLst>
          </p:nvPr>
        </p:nvSpPr>
        <p:spPr>
          <a:xfrm>
            <a:off x="4097636" y="140093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3" name="Freeform 32"/>
          <p:cNvSpPr/>
          <p:nvPr>
            <p:custDataLst>
              <p:tags r:id="rId32"/>
            </p:custDataLst>
          </p:nvPr>
        </p:nvSpPr>
        <p:spPr>
          <a:xfrm>
            <a:off x="4564196" y="140093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4" name="Freeform 33"/>
          <p:cNvSpPr/>
          <p:nvPr>
            <p:custDataLst>
              <p:tags r:id="rId33"/>
            </p:custDataLst>
          </p:nvPr>
        </p:nvSpPr>
        <p:spPr>
          <a:xfrm>
            <a:off x="5030756" y="140044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5" name="Freeform 34"/>
          <p:cNvSpPr/>
          <p:nvPr>
            <p:custDataLst>
              <p:tags r:id="rId34"/>
            </p:custDataLst>
          </p:nvPr>
        </p:nvSpPr>
        <p:spPr>
          <a:xfrm>
            <a:off x="5497316" y="140044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6" name="Freeform 35"/>
          <p:cNvSpPr/>
          <p:nvPr>
            <p:custDataLst>
              <p:tags r:id="rId35"/>
            </p:custDataLst>
          </p:nvPr>
        </p:nvSpPr>
        <p:spPr>
          <a:xfrm>
            <a:off x="5963876" y="140044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7" name="Freeform 36"/>
          <p:cNvSpPr/>
          <p:nvPr>
            <p:custDataLst>
              <p:tags r:id="rId36"/>
            </p:custDataLst>
          </p:nvPr>
        </p:nvSpPr>
        <p:spPr>
          <a:xfrm>
            <a:off x="6430435" y="140093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8" name="Freeform 37"/>
          <p:cNvSpPr/>
          <p:nvPr>
            <p:custDataLst>
              <p:tags r:id="rId37"/>
            </p:custDataLst>
          </p:nvPr>
        </p:nvSpPr>
        <p:spPr>
          <a:xfrm>
            <a:off x="1298276" y="186749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9" name="Freeform 38"/>
          <p:cNvSpPr/>
          <p:nvPr>
            <p:custDataLst>
              <p:tags r:id="rId38"/>
            </p:custDataLst>
          </p:nvPr>
        </p:nvSpPr>
        <p:spPr>
          <a:xfrm>
            <a:off x="1764835" y="1867735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0" name="Freeform 39"/>
          <p:cNvSpPr/>
          <p:nvPr>
            <p:custDataLst>
              <p:tags r:id="rId39"/>
            </p:custDataLst>
          </p:nvPr>
        </p:nvSpPr>
        <p:spPr>
          <a:xfrm>
            <a:off x="2231641" y="186749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1" name="Freeform 40"/>
          <p:cNvSpPr/>
          <p:nvPr>
            <p:custDataLst>
              <p:tags r:id="rId40"/>
            </p:custDataLst>
          </p:nvPr>
        </p:nvSpPr>
        <p:spPr>
          <a:xfrm>
            <a:off x="2698447" y="186724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2" name="Freeform 41"/>
          <p:cNvSpPr/>
          <p:nvPr>
            <p:custDataLst>
              <p:tags r:id="rId41"/>
            </p:custDataLst>
          </p:nvPr>
        </p:nvSpPr>
        <p:spPr>
          <a:xfrm>
            <a:off x="3164516" y="1867735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3" name="Freeform 42"/>
          <p:cNvSpPr/>
          <p:nvPr>
            <p:custDataLst>
              <p:tags r:id="rId42"/>
            </p:custDataLst>
          </p:nvPr>
        </p:nvSpPr>
        <p:spPr>
          <a:xfrm>
            <a:off x="3631076" y="1867735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4" name="Freeform 43"/>
          <p:cNvSpPr/>
          <p:nvPr>
            <p:custDataLst>
              <p:tags r:id="rId43"/>
            </p:custDataLst>
          </p:nvPr>
        </p:nvSpPr>
        <p:spPr>
          <a:xfrm>
            <a:off x="4097636" y="1867735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5" name="Freeform 44"/>
          <p:cNvSpPr/>
          <p:nvPr>
            <p:custDataLst>
              <p:tags r:id="rId44"/>
            </p:custDataLst>
          </p:nvPr>
        </p:nvSpPr>
        <p:spPr>
          <a:xfrm>
            <a:off x="4564196" y="186749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00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6" name="Freeform 45"/>
          <p:cNvSpPr/>
          <p:nvPr>
            <p:custDataLst>
              <p:tags r:id="rId45"/>
            </p:custDataLst>
          </p:nvPr>
        </p:nvSpPr>
        <p:spPr>
          <a:xfrm>
            <a:off x="5030756" y="186749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7" name="Freeform 46"/>
          <p:cNvSpPr/>
          <p:nvPr>
            <p:custDataLst>
              <p:tags r:id="rId46"/>
            </p:custDataLst>
          </p:nvPr>
        </p:nvSpPr>
        <p:spPr>
          <a:xfrm>
            <a:off x="5497316" y="186675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8" name="Freeform 47"/>
          <p:cNvSpPr/>
          <p:nvPr>
            <p:custDataLst>
              <p:tags r:id="rId47"/>
            </p:custDataLst>
          </p:nvPr>
        </p:nvSpPr>
        <p:spPr>
          <a:xfrm>
            <a:off x="5963876" y="186724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9" name="Freeform 48"/>
          <p:cNvSpPr/>
          <p:nvPr>
            <p:custDataLst>
              <p:tags r:id="rId48"/>
            </p:custDataLst>
          </p:nvPr>
        </p:nvSpPr>
        <p:spPr>
          <a:xfrm>
            <a:off x="6430435" y="1867735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0" name="Freeform 49"/>
          <p:cNvSpPr/>
          <p:nvPr>
            <p:custDataLst>
              <p:tags r:id="rId49"/>
            </p:custDataLst>
          </p:nvPr>
        </p:nvSpPr>
        <p:spPr>
          <a:xfrm>
            <a:off x="1298276" y="233380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1" name="Freeform 50"/>
          <p:cNvSpPr/>
          <p:nvPr>
            <p:custDataLst>
              <p:tags r:id="rId50"/>
            </p:custDataLst>
          </p:nvPr>
        </p:nvSpPr>
        <p:spPr>
          <a:xfrm>
            <a:off x="1764835" y="233405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2" name="Freeform 51"/>
          <p:cNvSpPr/>
          <p:nvPr>
            <p:custDataLst>
              <p:tags r:id="rId51"/>
            </p:custDataLst>
          </p:nvPr>
        </p:nvSpPr>
        <p:spPr>
          <a:xfrm>
            <a:off x="2231641" y="233380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3" name="Freeform 52"/>
          <p:cNvSpPr/>
          <p:nvPr>
            <p:custDataLst>
              <p:tags r:id="rId52"/>
            </p:custDataLst>
          </p:nvPr>
        </p:nvSpPr>
        <p:spPr>
          <a:xfrm>
            <a:off x="2698447" y="233356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4" name="Freeform 53"/>
          <p:cNvSpPr/>
          <p:nvPr>
            <p:custDataLst>
              <p:tags r:id="rId53"/>
            </p:custDataLst>
          </p:nvPr>
        </p:nvSpPr>
        <p:spPr>
          <a:xfrm>
            <a:off x="3631076" y="233429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5" name="Freeform 54"/>
          <p:cNvSpPr/>
          <p:nvPr>
            <p:custDataLst>
              <p:tags r:id="rId54"/>
            </p:custDataLst>
          </p:nvPr>
        </p:nvSpPr>
        <p:spPr>
          <a:xfrm>
            <a:off x="4097636" y="233429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6" name="Freeform 55"/>
          <p:cNvSpPr/>
          <p:nvPr>
            <p:custDataLst>
              <p:tags r:id="rId55"/>
            </p:custDataLst>
          </p:nvPr>
        </p:nvSpPr>
        <p:spPr>
          <a:xfrm>
            <a:off x="4564196" y="233405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00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7" name="Freeform 56"/>
          <p:cNvSpPr/>
          <p:nvPr>
            <p:custDataLst>
              <p:tags r:id="rId56"/>
            </p:custDataLst>
          </p:nvPr>
        </p:nvSpPr>
        <p:spPr>
          <a:xfrm>
            <a:off x="5030756" y="233405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8" name="Freeform 57"/>
          <p:cNvSpPr/>
          <p:nvPr>
            <p:custDataLst>
              <p:tags r:id="rId57"/>
            </p:custDataLst>
          </p:nvPr>
        </p:nvSpPr>
        <p:spPr>
          <a:xfrm>
            <a:off x="5497316" y="233405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9" name="Freeform 58"/>
          <p:cNvSpPr/>
          <p:nvPr>
            <p:custDataLst>
              <p:tags r:id="rId58"/>
            </p:custDataLst>
          </p:nvPr>
        </p:nvSpPr>
        <p:spPr>
          <a:xfrm>
            <a:off x="5963876" y="233356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0" name="Freeform 59"/>
          <p:cNvSpPr/>
          <p:nvPr>
            <p:custDataLst>
              <p:tags r:id="rId59"/>
            </p:custDataLst>
          </p:nvPr>
        </p:nvSpPr>
        <p:spPr>
          <a:xfrm>
            <a:off x="6430435" y="233405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1" name="Freeform 60"/>
          <p:cNvSpPr/>
          <p:nvPr>
            <p:custDataLst>
              <p:tags r:id="rId60"/>
            </p:custDataLst>
          </p:nvPr>
        </p:nvSpPr>
        <p:spPr>
          <a:xfrm>
            <a:off x="1298276" y="280036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2" name="Freeform 61"/>
          <p:cNvSpPr/>
          <p:nvPr>
            <p:custDataLst>
              <p:tags r:id="rId61"/>
            </p:custDataLst>
          </p:nvPr>
        </p:nvSpPr>
        <p:spPr>
          <a:xfrm>
            <a:off x="1764835" y="280061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3" name="Freeform 62"/>
          <p:cNvSpPr/>
          <p:nvPr>
            <p:custDataLst>
              <p:tags r:id="rId62"/>
            </p:custDataLst>
          </p:nvPr>
        </p:nvSpPr>
        <p:spPr>
          <a:xfrm>
            <a:off x="2231641" y="280012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4" name="Freeform 63"/>
          <p:cNvSpPr/>
          <p:nvPr>
            <p:custDataLst>
              <p:tags r:id="rId63"/>
            </p:custDataLst>
          </p:nvPr>
        </p:nvSpPr>
        <p:spPr>
          <a:xfrm>
            <a:off x="2698447" y="280061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5" name="Freeform 64"/>
          <p:cNvSpPr/>
          <p:nvPr>
            <p:custDataLst>
              <p:tags r:id="rId64"/>
            </p:custDataLst>
          </p:nvPr>
        </p:nvSpPr>
        <p:spPr>
          <a:xfrm>
            <a:off x="3164516" y="280061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6" name="Freeform 65"/>
          <p:cNvSpPr/>
          <p:nvPr>
            <p:custDataLst>
              <p:tags r:id="rId65"/>
            </p:custDataLst>
          </p:nvPr>
        </p:nvSpPr>
        <p:spPr>
          <a:xfrm>
            <a:off x="3631076" y="280036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7" name="Freeform 66"/>
          <p:cNvSpPr/>
          <p:nvPr>
            <p:custDataLst>
              <p:tags r:id="rId66"/>
            </p:custDataLst>
          </p:nvPr>
        </p:nvSpPr>
        <p:spPr>
          <a:xfrm>
            <a:off x="4097636" y="280061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8" name="Freeform 67"/>
          <p:cNvSpPr/>
          <p:nvPr>
            <p:custDataLst>
              <p:tags r:id="rId67"/>
            </p:custDataLst>
          </p:nvPr>
        </p:nvSpPr>
        <p:spPr>
          <a:xfrm>
            <a:off x="4564196" y="280036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00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9" name="Freeform 68"/>
          <p:cNvSpPr/>
          <p:nvPr>
            <p:custDataLst>
              <p:tags r:id="rId68"/>
            </p:custDataLst>
          </p:nvPr>
        </p:nvSpPr>
        <p:spPr>
          <a:xfrm>
            <a:off x="5030756" y="280061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0" name="Freeform 69"/>
          <p:cNvSpPr/>
          <p:nvPr>
            <p:custDataLst>
              <p:tags r:id="rId69"/>
            </p:custDataLst>
          </p:nvPr>
        </p:nvSpPr>
        <p:spPr>
          <a:xfrm>
            <a:off x="5497316" y="279963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1" name="Freeform 70"/>
          <p:cNvSpPr/>
          <p:nvPr>
            <p:custDataLst>
              <p:tags r:id="rId70"/>
            </p:custDataLst>
          </p:nvPr>
        </p:nvSpPr>
        <p:spPr>
          <a:xfrm>
            <a:off x="5963876" y="280012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2" name="Freeform 71"/>
          <p:cNvSpPr/>
          <p:nvPr>
            <p:custDataLst>
              <p:tags r:id="rId71"/>
            </p:custDataLst>
          </p:nvPr>
        </p:nvSpPr>
        <p:spPr>
          <a:xfrm>
            <a:off x="6430435" y="280061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3" name="Freeform 72"/>
          <p:cNvSpPr/>
          <p:nvPr>
            <p:custDataLst>
              <p:tags r:id="rId72"/>
            </p:custDataLst>
          </p:nvPr>
        </p:nvSpPr>
        <p:spPr>
          <a:xfrm>
            <a:off x="1298276" y="326668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4" name="Freeform 73"/>
          <p:cNvSpPr/>
          <p:nvPr>
            <p:custDataLst>
              <p:tags r:id="rId73"/>
            </p:custDataLst>
          </p:nvPr>
        </p:nvSpPr>
        <p:spPr>
          <a:xfrm>
            <a:off x="1764835" y="326692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5" name="Freeform 74"/>
          <p:cNvSpPr/>
          <p:nvPr>
            <p:custDataLst>
              <p:tags r:id="rId74"/>
            </p:custDataLst>
          </p:nvPr>
        </p:nvSpPr>
        <p:spPr>
          <a:xfrm>
            <a:off x="2231641" y="326717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6" name="Freeform 75"/>
          <p:cNvSpPr/>
          <p:nvPr>
            <p:custDataLst>
              <p:tags r:id="rId75"/>
            </p:custDataLst>
          </p:nvPr>
        </p:nvSpPr>
        <p:spPr>
          <a:xfrm>
            <a:off x="2698447" y="326717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7" name="Freeform 76"/>
          <p:cNvSpPr/>
          <p:nvPr>
            <p:custDataLst>
              <p:tags r:id="rId76"/>
            </p:custDataLst>
          </p:nvPr>
        </p:nvSpPr>
        <p:spPr>
          <a:xfrm>
            <a:off x="3164516" y="326692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8" name="Freeform 77"/>
          <p:cNvSpPr/>
          <p:nvPr>
            <p:custDataLst>
              <p:tags r:id="rId77"/>
            </p:custDataLst>
          </p:nvPr>
        </p:nvSpPr>
        <p:spPr>
          <a:xfrm>
            <a:off x="3631076" y="326717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9" name="Freeform 78"/>
          <p:cNvSpPr/>
          <p:nvPr>
            <p:custDataLst>
              <p:tags r:id="rId78"/>
            </p:custDataLst>
          </p:nvPr>
        </p:nvSpPr>
        <p:spPr>
          <a:xfrm>
            <a:off x="4097636" y="326692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0" name="Freeform 79"/>
          <p:cNvSpPr/>
          <p:nvPr>
            <p:custDataLst>
              <p:tags r:id="rId79"/>
            </p:custDataLst>
          </p:nvPr>
        </p:nvSpPr>
        <p:spPr>
          <a:xfrm>
            <a:off x="4564196" y="326692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1" name="Freeform 80"/>
          <p:cNvSpPr/>
          <p:nvPr>
            <p:custDataLst>
              <p:tags r:id="rId80"/>
            </p:custDataLst>
          </p:nvPr>
        </p:nvSpPr>
        <p:spPr>
          <a:xfrm>
            <a:off x="5030756" y="326717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2" name="Freeform 81"/>
          <p:cNvSpPr/>
          <p:nvPr>
            <p:custDataLst>
              <p:tags r:id="rId81"/>
            </p:custDataLst>
          </p:nvPr>
        </p:nvSpPr>
        <p:spPr>
          <a:xfrm>
            <a:off x="5497316" y="326717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3" name="Freeform 82"/>
          <p:cNvSpPr/>
          <p:nvPr>
            <p:custDataLst>
              <p:tags r:id="rId82"/>
            </p:custDataLst>
          </p:nvPr>
        </p:nvSpPr>
        <p:spPr>
          <a:xfrm>
            <a:off x="5963876" y="326717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4" name="Freeform 83"/>
          <p:cNvSpPr/>
          <p:nvPr>
            <p:custDataLst>
              <p:tags r:id="rId83"/>
            </p:custDataLst>
          </p:nvPr>
        </p:nvSpPr>
        <p:spPr>
          <a:xfrm>
            <a:off x="6430435" y="326717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5" name="Freeform 84"/>
          <p:cNvSpPr/>
          <p:nvPr>
            <p:custDataLst>
              <p:tags r:id="rId84"/>
            </p:custDataLst>
          </p:nvPr>
        </p:nvSpPr>
        <p:spPr>
          <a:xfrm>
            <a:off x="1298276" y="373373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6" name="Freeform 85"/>
          <p:cNvSpPr/>
          <p:nvPr>
            <p:custDataLst>
              <p:tags r:id="rId85"/>
            </p:custDataLst>
          </p:nvPr>
        </p:nvSpPr>
        <p:spPr>
          <a:xfrm>
            <a:off x="1764835" y="373397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7" name="Freeform 86"/>
          <p:cNvSpPr/>
          <p:nvPr>
            <p:custDataLst>
              <p:tags r:id="rId86"/>
            </p:custDataLst>
          </p:nvPr>
        </p:nvSpPr>
        <p:spPr>
          <a:xfrm>
            <a:off x="2231641" y="373373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8" name="Freeform 87"/>
          <p:cNvSpPr/>
          <p:nvPr>
            <p:custDataLst>
              <p:tags r:id="rId87"/>
            </p:custDataLst>
          </p:nvPr>
        </p:nvSpPr>
        <p:spPr>
          <a:xfrm>
            <a:off x="2698447" y="373348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9" name="Freeform 88"/>
          <p:cNvSpPr/>
          <p:nvPr>
            <p:custDataLst>
              <p:tags r:id="rId88"/>
            </p:custDataLst>
          </p:nvPr>
        </p:nvSpPr>
        <p:spPr>
          <a:xfrm>
            <a:off x="3164516" y="373373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0" name="Freeform 89"/>
          <p:cNvSpPr/>
          <p:nvPr>
            <p:custDataLst>
              <p:tags r:id="rId89"/>
            </p:custDataLst>
          </p:nvPr>
        </p:nvSpPr>
        <p:spPr>
          <a:xfrm>
            <a:off x="3631076" y="373348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1" name="Freeform 90"/>
          <p:cNvSpPr/>
          <p:nvPr>
            <p:custDataLst>
              <p:tags r:id="rId90"/>
            </p:custDataLst>
          </p:nvPr>
        </p:nvSpPr>
        <p:spPr>
          <a:xfrm>
            <a:off x="4097636" y="373348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2" name="Freeform 91"/>
          <p:cNvSpPr/>
          <p:nvPr>
            <p:custDataLst>
              <p:tags r:id="rId91"/>
            </p:custDataLst>
          </p:nvPr>
        </p:nvSpPr>
        <p:spPr>
          <a:xfrm>
            <a:off x="4564196" y="373348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3" name="Freeform 92"/>
          <p:cNvSpPr/>
          <p:nvPr>
            <p:custDataLst>
              <p:tags r:id="rId92"/>
            </p:custDataLst>
          </p:nvPr>
        </p:nvSpPr>
        <p:spPr>
          <a:xfrm>
            <a:off x="5030756" y="373373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4" name="Freeform 93"/>
          <p:cNvSpPr/>
          <p:nvPr>
            <p:custDataLst>
              <p:tags r:id="rId93"/>
            </p:custDataLst>
          </p:nvPr>
        </p:nvSpPr>
        <p:spPr>
          <a:xfrm>
            <a:off x="5497316" y="373373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5" name="Freeform 94"/>
          <p:cNvSpPr/>
          <p:nvPr>
            <p:custDataLst>
              <p:tags r:id="rId94"/>
            </p:custDataLst>
          </p:nvPr>
        </p:nvSpPr>
        <p:spPr>
          <a:xfrm>
            <a:off x="5963876" y="373373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6" name="Freeform 95"/>
          <p:cNvSpPr/>
          <p:nvPr>
            <p:custDataLst>
              <p:tags r:id="rId95"/>
            </p:custDataLst>
          </p:nvPr>
        </p:nvSpPr>
        <p:spPr>
          <a:xfrm>
            <a:off x="6430435" y="373373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7" name="Freeform 96"/>
          <p:cNvSpPr/>
          <p:nvPr>
            <p:custDataLst>
              <p:tags r:id="rId96"/>
            </p:custDataLst>
          </p:nvPr>
        </p:nvSpPr>
        <p:spPr>
          <a:xfrm>
            <a:off x="1298276" y="420004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8" name="Freeform 97"/>
          <p:cNvSpPr/>
          <p:nvPr>
            <p:custDataLst>
              <p:tags r:id="rId97"/>
            </p:custDataLst>
          </p:nvPr>
        </p:nvSpPr>
        <p:spPr>
          <a:xfrm>
            <a:off x="1764835" y="420029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9" name="Freeform 98"/>
          <p:cNvSpPr/>
          <p:nvPr>
            <p:custDataLst>
              <p:tags r:id="rId98"/>
            </p:custDataLst>
          </p:nvPr>
        </p:nvSpPr>
        <p:spPr>
          <a:xfrm>
            <a:off x="2231641" y="420004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0" name="Freeform 99"/>
          <p:cNvSpPr/>
          <p:nvPr>
            <p:custDataLst>
              <p:tags r:id="rId99"/>
            </p:custDataLst>
          </p:nvPr>
        </p:nvSpPr>
        <p:spPr>
          <a:xfrm>
            <a:off x="2697956" y="420029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1" name="Freeform 100"/>
          <p:cNvSpPr/>
          <p:nvPr>
            <p:custDataLst>
              <p:tags r:id="rId100"/>
            </p:custDataLst>
          </p:nvPr>
        </p:nvSpPr>
        <p:spPr>
          <a:xfrm>
            <a:off x="3164516" y="420004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2" name="Freeform 101"/>
          <p:cNvSpPr/>
          <p:nvPr>
            <p:custDataLst>
              <p:tags r:id="rId101"/>
            </p:custDataLst>
          </p:nvPr>
        </p:nvSpPr>
        <p:spPr>
          <a:xfrm>
            <a:off x="3631076" y="420004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3" name="Freeform 102"/>
          <p:cNvSpPr/>
          <p:nvPr>
            <p:custDataLst>
              <p:tags r:id="rId102"/>
            </p:custDataLst>
          </p:nvPr>
        </p:nvSpPr>
        <p:spPr>
          <a:xfrm>
            <a:off x="4097636" y="420004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4" name="Freeform 103"/>
          <p:cNvSpPr/>
          <p:nvPr>
            <p:custDataLst>
              <p:tags r:id="rId103"/>
            </p:custDataLst>
          </p:nvPr>
        </p:nvSpPr>
        <p:spPr>
          <a:xfrm>
            <a:off x="4564196" y="420004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5" name="Freeform 104"/>
          <p:cNvSpPr/>
          <p:nvPr>
            <p:custDataLst>
              <p:tags r:id="rId104"/>
            </p:custDataLst>
          </p:nvPr>
        </p:nvSpPr>
        <p:spPr>
          <a:xfrm>
            <a:off x="5030756" y="420029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6" name="Freeform 105"/>
          <p:cNvSpPr/>
          <p:nvPr>
            <p:custDataLst>
              <p:tags r:id="rId105"/>
            </p:custDataLst>
          </p:nvPr>
        </p:nvSpPr>
        <p:spPr>
          <a:xfrm>
            <a:off x="5497316" y="419931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7" name="Freeform 106"/>
          <p:cNvSpPr/>
          <p:nvPr>
            <p:custDataLst>
              <p:tags r:id="rId106"/>
            </p:custDataLst>
          </p:nvPr>
        </p:nvSpPr>
        <p:spPr>
          <a:xfrm>
            <a:off x="5963876" y="419931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8" name="Freeform 107"/>
          <p:cNvSpPr/>
          <p:nvPr>
            <p:custDataLst>
              <p:tags r:id="rId107"/>
            </p:custDataLst>
          </p:nvPr>
        </p:nvSpPr>
        <p:spPr>
          <a:xfrm>
            <a:off x="6430435" y="420029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9" name="Freeform 108"/>
          <p:cNvSpPr/>
          <p:nvPr>
            <p:custDataLst>
              <p:tags r:id="rId108"/>
            </p:custDataLst>
          </p:nvPr>
        </p:nvSpPr>
        <p:spPr>
          <a:xfrm>
            <a:off x="6896996" y="46732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0" name="Freeform 109"/>
          <p:cNvSpPr/>
          <p:nvPr>
            <p:custDataLst>
              <p:tags r:id="rId109"/>
            </p:custDataLst>
          </p:nvPr>
        </p:nvSpPr>
        <p:spPr>
          <a:xfrm>
            <a:off x="6896996" y="93437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1" name="Freeform 110"/>
          <p:cNvSpPr/>
          <p:nvPr>
            <p:custDataLst>
              <p:tags r:id="rId110"/>
            </p:custDataLst>
          </p:nvPr>
        </p:nvSpPr>
        <p:spPr>
          <a:xfrm>
            <a:off x="6896996" y="140093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2" name="Freeform 111"/>
          <p:cNvSpPr/>
          <p:nvPr>
            <p:custDataLst>
              <p:tags r:id="rId111"/>
            </p:custDataLst>
          </p:nvPr>
        </p:nvSpPr>
        <p:spPr>
          <a:xfrm>
            <a:off x="6896996" y="1867735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3" name="Freeform 112"/>
          <p:cNvSpPr/>
          <p:nvPr>
            <p:custDataLst>
              <p:tags r:id="rId112"/>
            </p:custDataLst>
          </p:nvPr>
        </p:nvSpPr>
        <p:spPr>
          <a:xfrm>
            <a:off x="6896996" y="233405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4" name="Freeform 113"/>
          <p:cNvSpPr/>
          <p:nvPr>
            <p:custDataLst>
              <p:tags r:id="rId113"/>
            </p:custDataLst>
          </p:nvPr>
        </p:nvSpPr>
        <p:spPr>
          <a:xfrm>
            <a:off x="6896996" y="280061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5" name="Freeform 114"/>
          <p:cNvSpPr/>
          <p:nvPr>
            <p:custDataLst>
              <p:tags r:id="rId114"/>
            </p:custDataLst>
          </p:nvPr>
        </p:nvSpPr>
        <p:spPr>
          <a:xfrm>
            <a:off x="6896996" y="326717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6" name="Freeform 115"/>
          <p:cNvSpPr/>
          <p:nvPr>
            <p:custDataLst>
              <p:tags r:id="rId115"/>
            </p:custDataLst>
          </p:nvPr>
        </p:nvSpPr>
        <p:spPr>
          <a:xfrm>
            <a:off x="6896996" y="373373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7" name="Freeform 116"/>
          <p:cNvSpPr/>
          <p:nvPr>
            <p:custDataLst>
              <p:tags r:id="rId116"/>
            </p:custDataLst>
          </p:nvPr>
        </p:nvSpPr>
        <p:spPr>
          <a:xfrm>
            <a:off x="6896996" y="420029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8" name="Freeform 117"/>
          <p:cNvSpPr/>
          <p:nvPr>
            <p:custDataLst>
              <p:tags r:id="rId117"/>
            </p:custDataLst>
          </p:nvPr>
        </p:nvSpPr>
        <p:spPr>
          <a:xfrm>
            <a:off x="7363801" y="46781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9" name="Freeform 118"/>
          <p:cNvSpPr/>
          <p:nvPr>
            <p:custDataLst>
              <p:tags r:id="rId118"/>
            </p:custDataLst>
          </p:nvPr>
        </p:nvSpPr>
        <p:spPr>
          <a:xfrm>
            <a:off x="7363801" y="93486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20" name="Freeform 119"/>
          <p:cNvSpPr/>
          <p:nvPr>
            <p:custDataLst>
              <p:tags r:id="rId119"/>
            </p:custDataLst>
          </p:nvPr>
        </p:nvSpPr>
        <p:spPr>
          <a:xfrm>
            <a:off x="7363801" y="140142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21" name="Freeform 120"/>
          <p:cNvSpPr/>
          <p:nvPr>
            <p:custDataLst>
              <p:tags r:id="rId120"/>
            </p:custDataLst>
          </p:nvPr>
        </p:nvSpPr>
        <p:spPr>
          <a:xfrm>
            <a:off x="7363801" y="186749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22" name="Freeform 121"/>
          <p:cNvSpPr/>
          <p:nvPr>
            <p:custDataLst>
              <p:tags r:id="rId121"/>
            </p:custDataLst>
          </p:nvPr>
        </p:nvSpPr>
        <p:spPr>
          <a:xfrm>
            <a:off x="7363801" y="233454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23" name="Freeform 122"/>
          <p:cNvSpPr/>
          <p:nvPr>
            <p:custDataLst>
              <p:tags r:id="rId122"/>
            </p:custDataLst>
          </p:nvPr>
        </p:nvSpPr>
        <p:spPr>
          <a:xfrm>
            <a:off x="7363801" y="280110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24" name="Freeform 123"/>
          <p:cNvSpPr/>
          <p:nvPr>
            <p:custDataLst>
              <p:tags r:id="rId123"/>
            </p:custDataLst>
          </p:nvPr>
        </p:nvSpPr>
        <p:spPr>
          <a:xfrm>
            <a:off x="7363801" y="326766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25" name="Freeform 124"/>
          <p:cNvSpPr/>
          <p:nvPr>
            <p:custDataLst>
              <p:tags r:id="rId124"/>
            </p:custDataLst>
          </p:nvPr>
        </p:nvSpPr>
        <p:spPr>
          <a:xfrm>
            <a:off x="7363801" y="373422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26" name="Freeform 125"/>
          <p:cNvSpPr/>
          <p:nvPr>
            <p:custDataLst>
              <p:tags r:id="rId125"/>
            </p:custDataLst>
          </p:nvPr>
        </p:nvSpPr>
        <p:spPr>
          <a:xfrm>
            <a:off x="7363801" y="420078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27" name="Freeform 126"/>
          <p:cNvSpPr/>
          <p:nvPr>
            <p:custDataLst>
              <p:tags r:id="rId126"/>
            </p:custDataLst>
          </p:nvPr>
        </p:nvSpPr>
        <p:spPr>
          <a:xfrm>
            <a:off x="5637161" y="2472916"/>
            <a:ext cx="186624" cy="186624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val 10797"/>
              <a:gd name="f5" fmla="val 8278"/>
              <a:gd name="f6" fmla="val 8256"/>
              <a:gd name="f7" fmla="val 6722"/>
              <a:gd name="f8" fmla="val 13405"/>
              <a:gd name="f9" fmla="val 4198"/>
              <a:gd name="f10" fmla="val 16580"/>
              <a:gd name="f11" fmla="val 17401"/>
              <a:gd name="f12" fmla="val 14878"/>
              <a:gd name="f13" fmla="val 13321"/>
              <a:gd name="f14" fmla="*/ f0 1 21600"/>
              <a:gd name="f15" fmla="*/ f1 1 21600"/>
              <a:gd name="f16" fmla="*/ 6722 f14 1"/>
              <a:gd name="f17" fmla="*/ 14878 f14 1"/>
              <a:gd name="f18" fmla="*/ 15460 f15 1"/>
              <a:gd name="f19" fmla="*/ 8256 f1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6" t="f19" r="f17" b="f18"/>
            <a:pathLst>
              <a:path w="21600" h="21600">
                <a:moveTo>
                  <a:pt x="f4" y="f2"/>
                </a:moveTo>
                <a:lnTo>
                  <a:pt x="f5" y="f6"/>
                </a:lnTo>
                <a:lnTo>
                  <a:pt x="f2" y="f6"/>
                </a:lnTo>
                <a:lnTo>
                  <a:pt x="f7" y="f8"/>
                </a:lnTo>
                <a:lnTo>
                  <a:pt x="f9" y="f3"/>
                </a:lnTo>
                <a:lnTo>
                  <a:pt x="f4" y="f10"/>
                </a:lnTo>
                <a:lnTo>
                  <a:pt x="f11" y="f3"/>
                </a:lnTo>
                <a:lnTo>
                  <a:pt x="f12" y="f8"/>
                </a:lnTo>
                <a:lnTo>
                  <a:pt x="f3" y="f6"/>
                </a:lnTo>
                <a:lnTo>
                  <a:pt x="f13" y="f6"/>
                </a:lnTo>
                <a:lnTo>
                  <a:pt x="f4" y="f2"/>
                </a:lnTo>
                <a:close/>
              </a:path>
            </a:pathLst>
          </a:custGeom>
          <a:solidFill>
            <a:srgbClr val="00FF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28" name="Freeform 127"/>
          <p:cNvSpPr/>
          <p:nvPr>
            <p:custDataLst>
              <p:tags r:id="rId127"/>
            </p:custDataLst>
          </p:nvPr>
        </p:nvSpPr>
        <p:spPr>
          <a:xfrm>
            <a:off x="3164516" y="233405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29" name="Freeform 128"/>
          <p:cNvSpPr/>
          <p:nvPr>
            <p:custDataLst>
              <p:tags r:id="rId128"/>
            </p:custDataLst>
          </p:nvPr>
        </p:nvSpPr>
        <p:spPr>
          <a:xfrm>
            <a:off x="3304361" y="2473405"/>
            <a:ext cx="186624" cy="186624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val 10797"/>
              <a:gd name="f5" fmla="val 8278"/>
              <a:gd name="f6" fmla="val 8256"/>
              <a:gd name="f7" fmla="val 6722"/>
              <a:gd name="f8" fmla="val 13405"/>
              <a:gd name="f9" fmla="val 4198"/>
              <a:gd name="f10" fmla="val 16580"/>
              <a:gd name="f11" fmla="val 17401"/>
              <a:gd name="f12" fmla="val 14878"/>
              <a:gd name="f13" fmla="val 13321"/>
              <a:gd name="f14" fmla="*/ f0 1 21600"/>
              <a:gd name="f15" fmla="*/ f1 1 21600"/>
              <a:gd name="f16" fmla="*/ 6722 f14 1"/>
              <a:gd name="f17" fmla="*/ 14878 f14 1"/>
              <a:gd name="f18" fmla="*/ 15460 f15 1"/>
              <a:gd name="f19" fmla="*/ 8256 f1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6" t="f19" r="f17" b="f18"/>
            <a:pathLst>
              <a:path w="21600" h="21600">
                <a:moveTo>
                  <a:pt x="f4" y="f2"/>
                </a:moveTo>
                <a:lnTo>
                  <a:pt x="f5" y="f6"/>
                </a:lnTo>
                <a:lnTo>
                  <a:pt x="f2" y="f6"/>
                </a:lnTo>
                <a:lnTo>
                  <a:pt x="f7" y="f8"/>
                </a:lnTo>
                <a:lnTo>
                  <a:pt x="f9" y="f3"/>
                </a:lnTo>
                <a:lnTo>
                  <a:pt x="f4" y="f10"/>
                </a:lnTo>
                <a:lnTo>
                  <a:pt x="f11" y="f3"/>
                </a:lnTo>
                <a:lnTo>
                  <a:pt x="f12" y="f8"/>
                </a:lnTo>
                <a:lnTo>
                  <a:pt x="f3" y="f6"/>
                </a:lnTo>
                <a:lnTo>
                  <a:pt x="f13" y="f6"/>
                </a:lnTo>
                <a:lnTo>
                  <a:pt x="f4" y="f2"/>
                </a:lnTo>
                <a:close/>
              </a:path>
            </a:pathLst>
          </a:custGeom>
          <a:solidFill>
            <a:srgbClr val="00FF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30" name="TextBox 129"/>
          <p:cNvSpPr txBox="1"/>
          <p:nvPr>
            <p:custDataLst>
              <p:tags r:id="rId129"/>
            </p:custDataLst>
          </p:nvPr>
        </p:nvSpPr>
        <p:spPr>
          <a:xfrm>
            <a:off x="1965044" y="69520"/>
            <a:ext cx="5165231" cy="262522"/>
          </a:xfrm>
          <a:prstGeom prst="rect">
            <a:avLst/>
          </a:prstGeom>
          <a:noFill/>
          <a:ln>
            <a:noFill/>
          </a:ln>
        </p:spPr>
        <p:txBody>
          <a:bodyPr vert="horz" wrap="square" lIns="61229" tIns="30614" rIns="61229" bIns="30614" compatLnSpc="0">
            <a:spAutoFit/>
          </a:bodyPr>
          <a:lstStyle/>
          <a:p>
            <a:pPr algn="ctr" hangingPunct="0"/>
            <a:r>
              <a:rPr lang="en-US" sz="1361" b="1" dirty="0">
                <a:ea typeface="Droid Sans Fallback" pitchFamily="2"/>
                <a:cs typeface="Lohit Hindi" pitchFamily="2"/>
              </a:rPr>
              <a:t>A* starts with start node yellow, other nodes grey.</a:t>
            </a:r>
          </a:p>
        </p:txBody>
      </p:sp>
    </p:spTree>
    <p:extLst>
      <p:ext uri="{BB962C8B-B14F-4D97-AF65-F5344CB8AC3E}">
        <p14:creationId xmlns:p14="http://schemas.microsoft.com/office/powerpoint/2010/main" val="1163590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/>
          <p:cNvSpPr/>
          <p:nvPr>
            <p:custDataLst>
              <p:tags r:id="rId1"/>
            </p:custDataLst>
          </p:nvPr>
        </p:nvSpPr>
        <p:spPr>
          <a:xfrm>
            <a:off x="1298276" y="46707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" name="Freeform 2"/>
          <p:cNvSpPr/>
          <p:nvPr>
            <p:custDataLst>
              <p:tags r:id="rId2"/>
            </p:custDataLst>
          </p:nvPr>
        </p:nvSpPr>
        <p:spPr>
          <a:xfrm>
            <a:off x="1764835" y="46732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" name="Freeform 3"/>
          <p:cNvSpPr/>
          <p:nvPr>
            <p:custDataLst>
              <p:tags r:id="rId3"/>
            </p:custDataLst>
          </p:nvPr>
        </p:nvSpPr>
        <p:spPr>
          <a:xfrm>
            <a:off x="2231641" y="46707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" name="Freeform 4"/>
          <p:cNvSpPr/>
          <p:nvPr>
            <p:custDataLst>
              <p:tags r:id="rId4"/>
            </p:custDataLst>
          </p:nvPr>
        </p:nvSpPr>
        <p:spPr>
          <a:xfrm>
            <a:off x="2698447" y="46707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" name="Freeform 5"/>
          <p:cNvSpPr/>
          <p:nvPr>
            <p:custDataLst>
              <p:tags r:id="rId5"/>
            </p:custDataLst>
          </p:nvPr>
        </p:nvSpPr>
        <p:spPr>
          <a:xfrm>
            <a:off x="3164516" y="46707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" name="Freeform 6"/>
          <p:cNvSpPr/>
          <p:nvPr>
            <p:custDataLst>
              <p:tags r:id="rId6"/>
            </p:custDataLst>
          </p:nvPr>
        </p:nvSpPr>
        <p:spPr>
          <a:xfrm>
            <a:off x="3631076" y="46707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" name="Freeform 7"/>
          <p:cNvSpPr/>
          <p:nvPr>
            <p:custDataLst>
              <p:tags r:id="rId7"/>
            </p:custDataLst>
          </p:nvPr>
        </p:nvSpPr>
        <p:spPr>
          <a:xfrm>
            <a:off x="4097636" y="46683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" name="Freeform 8"/>
          <p:cNvSpPr/>
          <p:nvPr>
            <p:custDataLst>
              <p:tags r:id="rId8"/>
            </p:custDataLst>
          </p:nvPr>
        </p:nvSpPr>
        <p:spPr>
          <a:xfrm>
            <a:off x="4564196" y="46732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" name="Freeform 9"/>
          <p:cNvSpPr/>
          <p:nvPr>
            <p:custDataLst>
              <p:tags r:id="rId9"/>
            </p:custDataLst>
          </p:nvPr>
        </p:nvSpPr>
        <p:spPr>
          <a:xfrm>
            <a:off x="5030756" y="46756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" name="Freeform 10"/>
          <p:cNvSpPr/>
          <p:nvPr>
            <p:custDataLst>
              <p:tags r:id="rId10"/>
            </p:custDataLst>
          </p:nvPr>
        </p:nvSpPr>
        <p:spPr>
          <a:xfrm>
            <a:off x="5497316" y="46756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2" name="Freeform 11"/>
          <p:cNvSpPr/>
          <p:nvPr>
            <p:custDataLst>
              <p:tags r:id="rId11"/>
            </p:custDataLst>
          </p:nvPr>
        </p:nvSpPr>
        <p:spPr>
          <a:xfrm>
            <a:off x="5963876" y="46732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3" name="Freeform 12"/>
          <p:cNvSpPr/>
          <p:nvPr>
            <p:custDataLst>
              <p:tags r:id="rId12"/>
            </p:custDataLst>
          </p:nvPr>
        </p:nvSpPr>
        <p:spPr>
          <a:xfrm>
            <a:off x="6430435" y="46732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4" name="Freeform 13"/>
          <p:cNvSpPr/>
          <p:nvPr>
            <p:custDataLst>
              <p:tags r:id="rId13"/>
            </p:custDataLst>
          </p:nvPr>
        </p:nvSpPr>
        <p:spPr>
          <a:xfrm>
            <a:off x="1298276" y="93412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5" name="Freeform 14"/>
          <p:cNvSpPr/>
          <p:nvPr>
            <p:custDataLst>
              <p:tags r:id="rId14"/>
            </p:custDataLst>
          </p:nvPr>
        </p:nvSpPr>
        <p:spPr>
          <a:xfrm>
            <a:off x="1764835" y="93437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6" name="Freeform 15"/>
          <p:cNvSpPr/>
          <p:nvPr>
            <p:custDataLst>
              <p:tags r:id="rId15"/>
            </p:custDataLst>
          </p:nvPr>
        </p:nvSpPr>
        <p:spPr>
          <a:xfrm>
            <a:off x="2231641" y="93412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7" name="Freeform 16"/>
          <p:cNvSpPr/>
          <p:nvPr>
            <p:custDataLst>
              <p:tags r:id="rId16"/>
            </p:custDataLst>
          </p:nvPr>
        </p:nvSpPr>
        <p:spPr>
          <a:xfrm>
            <a:off x="2698447" y="93412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8" name="Freeform 17"/>
          <p:cNvSpPr/>
          <p:nvPr>
            <p:custDataLst>
              <p:tags r:id="rId17"/>
            </p:custDataLst>
          </p:nvPr>
        </p:nvSpPr>
        <p:spPr>
          <a:xfrm>
            <a:off x="3164516" y="93412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9" name="Freeform 18"/>
          <p:cNvSpPr/>
          <p:nvPr>
            <p:custDataLst>
              <p:tags r:id="rId18"/>
            </p:custDataLst>
          </p:nvPr>
        </p:nvSpPr>
        <p:spPr>
          <a:xfrm>
            <a:off x="3631076" y="93388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0" name="Freeform 19"/>
          <p:cNvSpPr/>
          <p:nvPr>
            <p:custDataLst>
              <p:tags r:id="rId19"/>
            </p:custDataLst>
          </p:nvPr>
        </p:nvSpPr>
        <p:spPr>
          <a:xfrm>
            <a:off x="4097636" y="93437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1" name="Freeform 20"/>
          <p:cNvSpPr/>
          <p:nvPr>
            <p:custDataLst>
              <p:tags r:id="rId20"/>
            </p:custDataLst>
          </p:nvPr>
        </p:nvSpPr>
        <p:spPr>
          <a:xfrm>
            <a:off x="4564196" y="93437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2" name="Freeform 21"/>
          <p:cNvSpPr/>
          <p:nvPr>
            <p:custDataLst>
              <p:tags r:id="rId21"/>
            </p:custDataLst>
          </p:nvPr>
        </p:nvSpPr>
        <p:spPr>
          <a:xfrm>
            <a:off x="5030756" y="93437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3" name="Freeform 22"/>
          <p:cNvSpPr/>
          <p:nvPr>
            <p:custDataLst>
              <p:tags r:id="rId22"/>
            </p:custDataLst>
          </p:nvPr>
        </p:nvSpPr>
        <p:spPr>
          <a:xfrm>
            <a:off x="5497316" y="93388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4" name="Freeform 23"/>
          <p:cNvSpPr/>
          <p:nvPr>
            <p:custDataLst>
              <p:tags r:id="rId23"/>
            </p:custDataLst>
          </p:nvPr>
        </p:nvSpPr>
        <p:spPr>
          <a:xfrm>
            <a:off x="5963876" y="93388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5" name="Freeform 24"/>
          <p:cNvSpPr/>
          <p:nvPr>
            <p:custDataLst>
              <p:tags r:id="rId24"/>
            </p:custDataLst>
          </p:nvPr>
        </p:nvSpPr>
        <p:spPr>
          <a:xfrm>
            <a:off x="6430435" y="93437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6" name="Freeform 25"/>
          <p:cNvSpPr/>
          <p:nvPr>
            <p:custDataLst>
              <p:tags r:id="rId25"/>
            </p:custDataLst>
          </p:nvPr>
        </p:nvSpPr>
        <p:spPr>
          <a:xfrm>
            <a:off x="1298276" y="140068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7" name="Freeform 26"/>
          <p:cNvSpPr/>
          <p:nvPr>
            <p:custDataLst>
              <p:tags r:id="rId26"/>
            </p:custDataLst>
          </p:nvPr>
        </p:nvSpPr>
        <p:spPr>
          <a:xfrm>
            <a:off x="1764835" y="140093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8" name="Freeform 27"/>
          <p:cNvSpPr/>
          <p:nvPr>
            <p:custDataLst>
              <p:tags r:id="rId27"/>
            </p:custDataLst>
          </p:nvPr>
        </p:nvSpPr>
        <p:spPr>
          <a:xfrm>
            <a:off x="2231641" y="140068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9" name="Freeform 28"/>
          <p:cNvSpPr/>
          <p:nvPr>
            <p:custDataLst>
              <p:tags r:id="rId28"/>
            </p:custDataLst>
          </p:nvPr>
        </p:nvSpPr>
        <p:spPr>
          <a:xfrm>
            <a:off x="2698447" y="140044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0" name="Freeform 29"/>
          <p:cNvSpPr/>
          <p:nvPr>
            <p:custDataLst>
              <p:tags r:id="rId29"/>
            </p:custDataLst>
          </p:nvPr>
        </p:nvSpPr>
        <p:spPr>
          <a:xfrm>
            <a:off x="3164516" y="140044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1" name="Freeform 30"/>
          <p:cNvSpPr/>
          <p:nvPr>
            <p:custDataLst>
              <p:tags r:id="rId30"/>
            </p:custDataLst>
          </p:nvPr>
        </p:nvSpPr>
        <p:spPr>
          <a:xfrm>
            <a:off x="3631076" y="140044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2" name="Freeform 31"/>
          <p:cNvSpPr/>
          <p:nvPr>
            <p:custDataLst>
              <p:tags r:id="rId31"/>
            </p:custDataLst>
          </p:nvPr>
        </p:nvSpPr>
        <p:spPr>
          <a:xfrm>
            <a:off x="4097636" y="140093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3" name="Freeform 32"/>
          <p:cNvSpPr/>
          <p:nvPr>
            <p:custDataLst>
              <p:tags r:id="rId32"/>
            </p:custDataLst>
          </p:nvPr>
        </p:nvSpPr>
        <p:spPr>
          <a:xfrm>
            <a:off x="4564196" y="140093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4" name="Freeform 33"/>
          <p:cNvSpPr/>
          <p:nvPr>
            <p:custDataLst>
              <p:tags r:id="rId33"/>
            </p:custDataLst>
          </p:nvPr>
        </p:nvSpPr>
        <p:spPr>
          <a:xfrm>
            <a:off x="5030756" y="140044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5" name="Freeform 34"/>
          <p:cNvSpPr/>
          <p:nvPr>
            <p:custDataLst>
              <p:tags r:id="rId34"/>
            </p:custDataLst>
          </p:nvPr>
        </p:nvSpPr>
        <p:spPr>
          <a:xfrm>
            <a:off x="5497316" y="140044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6" name="Freeform 35"/>
          <p:cNvSpPr/>
          <p:nvPr>
            <p:custDataLst>
              <p:tags r:id="rId35"/>
            </p:custDataLst>
          </p:nvPr>
        </p:nvSpPr>
        <p:spPr>
          <a:xfrm>
            <a:off x="5963876" y="140044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7" name="Freeform 36"/>
          <p:cNvSpPr/>
          <p:nvPr>
            <p:custDataLst>
              <p:tags r:id="rId36"/>
            </p:custDataLst>
          </p:nvPr>
        </p:nvSpPr>
        <p:spPr>
          <a:xfrm>
            <a:off x="6430435" y="140093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8" name="Freeform 37"/>
          <p:cNvSpPr/>
          <p:nvPr>
            <p:custDataLst>
              <p:tags r:id="rId37"/>
            </p:custDataLst>
          </p:nvPr>
        </p:nvSpPr>
        <p:spPr>
          <a:xfrm>
            <a:off x="1298276" y="186749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9" name="Freeform 38"/>
          <p:cNvSpPr/>
          <p:nvPr>
            <p:custDataLst>
              <p:tags r:id="rId38"/>
            </p:custDataLst>
          </p:nvPr>
        </p:nvSpPr>
        <p:spPr>
          <a:xfrm>
            <a:off x="1764835" y="1867735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0" name="Freeform 39"/>
          <p:cNvSpPr/>
          <p:nvPr>
            <p:custDataLst>
              <p:tags r:id="rId39"/>
            </p:custDataLst>
          </p:nvPr>
        </p:nvSpPr>
        <p:spPr>
          <a:xfrm>
            <a:off x="2231641" y="186749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1" name="Freeform 40"/>
          <p:cNvSpPr/>
          <p:nvPr>
            <p:custDataLst>
              <p:tags r:id="rId40"/>
            </p:custDataLst>
          </p:nvPr>
        </p:nvSpPr>
        <p:spPr>
          <a:xfrm>
            <a:off x="2698447" y="186724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2" name="Freeform 41"/>
          <p:cNvSpPr/>
          <p:nvPr>
            <p:custDataLst>
              <p:tags r:id="rId41"/>
            </p:custDataLst>
          </p:nvPr>
        </p:nvSpPr>
        <p:spPr>
          <a:xfrm>
            <a:off x="3164516" y="1867735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3" name="Freeform 42"/>
          <p:cNvSpPr/>
          <p:nvPr>
            <p:custDataLst>
              <p:tags r:id="rId42"/>
            </p:custDataLst>
          </p:nvPr>
        </p:nvSpPr>
        <p:spPr>
          <a:xfrm>
            <a:off x="3631076" y="1867735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4" name="Freeform 43"/>
          <p:cNvSpPr/>
          <p:nvPr>
            <p:custDataLst>
              <p:tags r:id="rId43"/>
            </p:custDataLst>
          </p:nvPr>
        </p:nvSpPr>
        <p:spPr>
          <a:xfrm>
            <a:off x="4097636" y="1867735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5" name="Freeform 44"/>
          <p:cNvSpPr/>
          <p:nvPr>
            <p:custDataLst>
              <p:tags r:id="rId44"/>
            </p:custDataLst>
          </p:nvPr>
        </p:nvSpPr>
        <p:spPr>
          <a:xfrm>
            <a:off x="4564196" y="186749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00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6" name="Freeform 45"/>
          <p:cNvSpPr/>
          <p:nvPr>
            <p:custDataLst>
              <p:tags r:id="rId45"/>
            </p:custDataLst>
          </p:nvPr>
        </p:nvSpPr>
        <p:spPr>
          <a:xfrm>
            <a:off x="5030756" y="186749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7" name="Freeform 46"/>
          <p:cNvSpPr/>
          <p:nvPr>
            <p:custDataLst>
              <p:tags r:id="rId46"/>
            </p:custDataLst>
          </p:nvPr>
        </p:nvSpPr>
        <p:spPr>
          <a:xfrm>
            <a:off x="5497316" y="186675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8" name="Freeform 47"/>
          <p:cNvSpPr/>
          <p:nvPr>
            <p:custDataLst>
              <p:tags r:id="rId47"/>
            </p:custDataLst>
          </p:nvPr>
        </p:nvSpPr>
        <p:spPr>
          <a:xfrm>
            <a:off x="5963876" y="186724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9" name="Freeform 48"/>
          <p:cNvSpPr/>
          <p:nvPr>
            <p:custDataLst>
              <p:tags r:id="rId48"/>
            </p:custDataLst>
          </p:nvPr>
        </p:nvSpPr>
        <p:spPr>
          <a:xfrm>
            <a:off x="6430435" y="1867735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0" name="Freeform 49"/>
          <p:cNvSpPr/>
          <p:nvPr>
            <p:custDataLst>
              <p:tags r:id="rId49"/>
            </p:custDataLst>
          </p:nvPr>
        </p:nvSpPr>
        <p:spPr>
          <a:xfrm>
            <a:off x="1298276" y="233380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1" name="Freeform 50"/>
          <p:cNvSpPr/>
          <p:nvPr>
            <p:custDataLst>
              <p:tags r:id="rId50"/>
            </p:custDataLst>
          </p:nvPr>
        </p:nvSpPr>
        <p:spPr>
          <a:xfrm>
            <a:off x="1764835" y="233405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2" name="Freeform 51"/>
          <p:cNvSpPr/>
          <p:nvPr>
            <p:custDataLst>
              <p:tags r:id="rId51"/>
            </p:custDataLst>
          </p:nvPr>
        </p:nvSpPr>
        <p:spPr>
          <a:xfrm>
            <a:off x="2231641" y="233380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3" name="Freeform 52"/>
          <p:cNvSpPr/>
          <p:nvPr>
            <p:custDataLst>
              <p:tags r:id="rId52"/>
            </p:custDataLst>
          </p:nvPr>
        </p:nvSpPr>
        <p:spPr>
          <a:xfrm>
            <a:off x="2698447" y="233356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4" name="Freeform 53"/>
          <p:cNvSpPr/>
          <p:nvPr>
            <p:custDataLst>
              <p:tags r:id="rId53"/>
            </p:custDataLst>
          </p:nvPr>
        </p:nvSpPr>
        <p:spPr>
          <a:xfrm>
            <a:off x="3631076" y="233429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5" name="Freeform 54"/>
          <p:cNvSpPr/>
          <p:nvPr>
            <p:custDataLst>
              <p:tags r:id="rId54"/>
            </p:custDataLst>
          </p:nvPr>
        </p:nvSpPr>
        <p:spPr>
          <a:xfrm>
            <a:off x="4097636" y="233429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6" name="Freeform 55"/>
          <p:cNvSpPr/>
          <p:nvPr>
            <p:custDataLst>
              <p:tags r:id="rId55"/>
            </p:custDataLst>
          </p:nvPr>
        </p:nvSpPr>
        <p:spPr>
          <a:xfrm>
            <a:off x="4564196" y="233405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00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7" name="Freeform 56"/>
          <p:cNvSpPr/>
          <p:nvPr>
            <p:custDataLst>
              <p:tags r:id="rId56"/>
            </p:custDataLst>
          </p:nvPr>
        </p:nvSpPr>
        <p:spPr>
          <a:xfrm>
            <a:off x="5030756" y="233405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8" name="Freeform 57"/>
          <p:cNvSpPr/>
          <p:nvPr>
            <p:custDataLst>
              <p:tags r:id="rId57"/>
            </p:custDataLst>
          </p:nvPr>
        </p:nvSpPr>
        <p:spPr>
          <a:xfrm>
            <a:off x="5497316" y="233405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9" name="Freeform 58"/>
          <p:cNvSpPr/>
          <p:nvPr>
            <p:custDataLst>
              <p:tags r:id="rId58"/>
            </p:custDataLst>
          </p:nvPr>
        </p:nvSpPr>
        <p:spPr>
          <a:xfrm>
            <a:off x="5963876" y="233356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0" name="Freeform 59"/>
          <p:cNvSpPr/>
          <p:nvPr>
            <p:custDataLst>
              <p:tags r:id="rId59"/>
            </p:custDataLst>
          </p:nvPr>
        </p:nvSpPr>
        <p:spPr>
          <a:xfrm>
            <a:off x="6430435" y="233405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1" name="Freeform 60"/>
          <p:cNvSpPr/>
          <p:nvPr>
            <p:custDataLst>
              <p:tags r:id="rId60"/>
            </p:custDataLst>
          </p:nvPr>
        </p:nvSpPr>
        <p:spPr>
          <a:xfrm>
            <a:off x="1298276" y="280036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2" name="Freeform 61"/>
          <p:cNvSpPr/>
          <p:nvPr>
            <p:custDataLst>
              <p:tags r:id="rId61"/>
            </p:custDataLst>
          </p:nvPr>
        </p:nvSpPr>
        <p:spPr>
          <a:xfrm>
            <a:off x="1764835" y="280061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3" name="Freeform 62"/>
          <p:cNvSpPr/>
          <p:nvPr>
            <p:custDataLst>
              <p:tags r:id="rId62"/>
            </p:custDataLst>
          </p:nvPr>
        </p:nvSpPr>
        <p:spPr>
          <a:xfrm>
            <a:off x="2231641" y="280012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4" name="Freeform 63"/>
          <p:cNvSpPr/>
          <p:nvPr>
            <p:custDataLst>
              <p:tags r:id="rId63"/>
            </p:custDataLst>
          </p:nvPr>
        </p:nvSpPr>
        <p:spPr>
          <a:xfrm>
            <a:off x="2698447" y="280061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5" name="Freeform 64"/>
          <p:cNvSpPr/>
          <p:nvPr>
            <p:custDataLst>
              <p:tags r:id="rId64"/>
            </p:custDataLst>
          </p:nvPr>
        </p:nvSpPr>
        <p:spPr>
          <a:xfrm>
            <a:off x="3164516" y="280061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6" name="Freeform 65"/>
          <p:cNvSpPr/>
          <p:nvPr>
            <p:custDataLst>
              <p:tags r:id="rId65"/>
            </p:custDataLst>
          </p:nvPr>
        </p:nvSpPr>
        <p:spPr>
          <a:xfrm>
            <a:off x="3631076" y="280036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7" name="Freeform 66"/>
          <p:cNvSpPr/>
          <p:nvPr>
            <p:custDataLst>
              <p:tags r:id="rId66"/>
            </p:custDataLst>
          </p:nvPr>
        </p:nvSpPr>
        <p:spPr>
          <a:xfrm>
            <a:off x="4097636" y="280061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8" name="Freeform 67"/>
          <p:cNvSpPr/>
          <p:nvPr>
            <p:custDataLst>
              <p:tags r:id="rId67"/>
            </p:custDataLst>
          </p:nvPr>
        </p:nvSpPr>
        <p:spPr>
          <a:xfrm>
            <a:off x="4564196" y="280036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00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9" name="Freeform 68"/>
          <p:cNvSpPr/>
          <p:nvPr>
            <p:custDataLst>
              <p:tags r:id="rId68"/>
            </p:custDataLst>
          </p:nvPr>
        </p:nvSpPr>
        <p:spPr>
          <a:xfrm>
            <a:off x="5030756" y="280061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0" name="Freeform 69"/>
          <p:cNvSpPr/>
          <p:nvPr>
            <p:custDataLst>
              <p:tags r:id="rId69"/>
            </p:custDataLst>
          </p:nvPr>
        </p:nvSpPr>
        <p:spPr>
          <a:xfrm>
            <a:off x="5497316" y="279963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1" name="Freeform 70"/>
          <p:cNvSpPr/>
          <p:nvPr>
            <p:custDataLst>
              <p:tags r:id="rId70"/>
            </p:custDataLst>
          </p:nvPr>
        </p:nvSpPr>
        <p:spPr>
          <a:xfrm>
            <a:off x="5963876" y="280012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2" name="Freeform 71"/>
          <p:cNvSpPr/>
          <p:nvPr>
            <p:custDataLst>
              <p:tags r:id="rId71"/>
            </p:custDataLst>
          </p:nvPr>
        </p:nvSpPr>
        <p:spPr>
          <a:xfrm>
            <a:off x="6430435" y="280061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3" name="Freeform 72"/>
          <p:cNvSpPr/>
          <p:nvPr>
            <p:custDataLst>
              <p:tags r:id="rId72"/>
            </p:custDataLst>
          </p:nvPr>
        </p:nvSpPr>
        <p:spPr>
          <a:xfrm>
            <a:off x="1298276" y="326668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4" name="Freeform 73"/>
          <p:cNvSpPr/>
          <p:nvPr>
            <p:custDataLst>
              <p:tags r:id="rId73"/>
            </p:custDataLst>
          </p:nvPr>
        </p:nvSpPr>
        <p:spPr>
          <a:xfrm>
            <a:off x="1764835" y="326692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5" name="Freeform 74"/>
          <p:cNvSpPr/>
          <p:nvPr>
            <p:custDataLst>
              <p:tags r:id="rId74"/>
            </p:custDataLst>
          </p:nvPr>
        </p:nvSpPr>
        <p:spPr>
          <a:xfrm>
            <a:off x="2231641" y="326717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6" name="Freeform 75"/>
          <p:cNvSpPr/>
          <p:nvPr>
            <p:custDataLst>
              <p:tags r:id="rId75"/>
            </p:custDataLst>
          </p:nvPr>
        </p:nvSpPr>
        <p:spPr>
          <a:xfrm>
            <a:off x="2698447" y="326717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7" name="Freeform 76"/>
          <p:cNvSpPr/>
          <p:nvPr>
            <p:custDataLst>
              <p:tags r:id="rId76"/>
            </p:custDataLst>
          </p:nvPr>
        </p:nvSpPr>
        <p:spPr>
          <a:xfrm>
            <a:off x="3164516" y="326692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8" name="Freeform 77"/>
          <p:cNvSpPr/>
          <p:nvPr>
            <p:custDataLst>
              <p:tags r:id="rId77"/>
            </p:custDataLst>
          </p:nvPr>
        </p:nvSpPr>
        <p:spPr>
          <a:xfrm>
            <a:off x="3631076" y="326717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9" name="Freeform 78"/>
          <p:cNvSpPr/>
          <p:nvPr>
            <p:custDataLst>
              <p:tags r:id="rId78"/>
            </p:custDataLst>
          </p:nvPr>
        </p:nvSpPr>
        <p:spPr>
          <a:xfrm>
            <a:off x="4097636" y="326692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0" name="Freeform 79"/>
          <p:cNvSpPr/>
          <p:nvPr>
            <p:custDataLst>
              <p:tags r:id="rId79"/>
            </p:custDataLst>
          </p:nvPr>
        </p:nvSpPr>
        <p:spPr>
          <a:xfrm>
            <a:off x="4564196" y="326692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1" name="Freeform 80"/>
          <p:cNvSpPr/>
          <p:nvPr>
            <p:custDataLst>
              <p:tags r:id="rId80"/>
            </p:custDataLst>
          </p:nvPr>
        </p:nvSpPr>
        <p:spPr>
          <a:xfrm>
            <a:off x="5030756" y="326717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2" name="Freeform 81"/>
          <p:cNvSpPr/>
          <p:nvPr>
            <p:custDataLst>
              <p:tags r:id="rId81"/>
            </p:custDataLst>
          </p:nvPr>
        </p:nvSpPr>
        <p:spPr>
          <a:xfrm>
            <a:off x="5497316" y="326717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3" name="Freeform 82"/>
          <p:cNvSpPr/>
          <p:nvPr>
            <p:custDataLst>
              <p:tags r:id="rId82"/>
            </p:custDataLst>
          </p:nvPr>
        </p:nvSpPr>
        <p:spPr>
          <a:xfrm>
            <a:off x="5963876" y="326717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4" name="Freeform 83"/>
          <p:cNvSpPr/>
          <p:nvPr>
            <p:custDataLst>
              <p:tags r:id="rId83"/>
            </p:custDataLst>
          </p:nvPr>
        </p:nvSpPr>
        <p:spPr>
          <a:xfrm>
            <a:off x="6430435" y="326717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5" name="Freeform 84"/>
          <p:cNvSpPr/>
          <p:nvPr>
            <p:custDataLst>
              <p:tags r:id="rId84"/>
            </p:custDataLst>
          </p:nvPr>
        </p:nvSpPr>
        <p:spPr>
          <a:xfrm>
            <a:off x="1298276" y="373373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6" name="Freeform 85"/>
          <p:cNvSpPr/>
          <p:nvPr>
            <p:custDataLst>
              <p:tags r:id="rId85"/>
            </p:custDataLst>
          </p:nvPr>
        </p:nvSpPr>
        <p:spPr>
          <a:xfrm>
            <a:off x="1764835" y="373397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7" name="Freeform 86"/>
          <p:cNvSpPr/>
          <p:nvPr>
            <p:custDataLst>
              <p:tags r:id="rId86"/>
            </p:custDataLst>
          </p:nvPr>
        </p:nvSpPr>
        <p:spPr>
          <a:xfrm>
            <a:off x="2231641" y="373373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8" name="Freeform 87"/>
          <p:cNvSpPr/>
          <p:nvPr>
            <p:custDataLst>
              <p:tags r:id="rId87"/>
            </p:custDataLst>
          </p:nvPr>
        </p:nvSpPr>
        <p:spPr>
          <a:xfrm>
            <a:off x="2698447" y="373348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9" name="Freeform 88"/>
          <p:cNvSpPr/>
          <p:nvPr>
            <p:custDataLst>
              <p:tags r:id="rId88"/>
            </p:custDataLst>
          </p:nvPr>
        </p:nvSpPr>
        <p:spPr>
          <a:xfrm>
            <a:off x="3164516" y="373373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0" name="Freeform 89"/>
          <p:cNvSpPr/>
          <p:nvPr>
            <p:custDataLst>
              <p:tags r:id="rId89"/>
            </p:custDataLst>
          </p:nvPr>
        </p:nvSpPr>
        <p:spPr>
          <a:xfrm>
            <a:off x="3631076" y="373348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1" name="Freeform 90"/>
          <p:cNvSpPr/>
          <p:nvPr>
            <p:custDataLst>
              <p:tags r:id="rId90"/>
            </p:custDataLst>
          </p:nvPr>
        </p:nvSpPr>
        <p:spPr>
          <a:xfrm>
            <a:off x="4097636" y="373348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2" name="Freeform 91"/>
          <p:cNvSpPr/>
          <p:nvPr>
            <p:custDataLst>
              <p:tags r:id="rId91"/>
            </p:custDataLst>
          </p:nvPr>
        </p:nvSpPr>
        <p:spPr>
          <a:xfrm>
            <a:off x="4564196" y="373348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3" name="Freeform 92"/>
          <p:cNvSpPr/>
          <p:nvPr>
            <p:custDataLst>
              <p:tags r:id="rId92"/>
            </p:custDataLst>
          </p:nvPr>
        </p:nvSpPr>
        <p:spPr>
          <a:xfrm>
            <a:off x="5030756" y="373373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4" name="Freeform 93"/>
          <p:cNvSpPr/>
          <p:nvPr>
            <p:custDataLst>
              <p:tags r:id="rId93"/>
            </p:custDataLst>
          </p:nvPr>
        </p:nvSpPr>
        <p:spPr>
          <a:xfrm>
            <a:off x="5497316" y="373373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5" name="Freeform 94"/>
          <p:cNvSpPr/>
          <p:nvPr>
            <p:custDataLst>
              <p:tags r:id="rId94"/>
            </p:custDataLst>
          </p:nvPr>
        </p:nvSpPr>
        <p:spPr>
          <a:xfrm>
            <a:off x="5963876" y="373373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6" name="Freeform 95"/>
          <p:cNvSpPr/>
          <p:nvPr>
            <p:custDataLst>
              <p:tags r:id="rId95"/>
            </p:custDataLst>
          </p:nvPr>
        </p:nvSpPr>
        <p:spPr>
          <a:xfrm>
            <a:off x="6430435" y="373373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7" name="Freeform 96"/>
          <p:cNvSpPr/>
          <p:nvPr>
            <p:custDataLst>
              <p:tags r:id="rId96"/>
            </p:custDataLst>
          </p:nvPr>
        </p:nvSpPr>
        <p:spPr>
          <a:xfrm>
            <a:off x="1298276" y="420004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8" name="Freeform 97"/>
          <p:cNvSpPr/>
          <p:nvPr>
            <p:custDataLst>
              <p:tags r:id="rId97"/>
            </p:custDataLst>
          </p:nvPr>
        </p:nvSpPr>
        <p:spPr>
          <a:xfrm>
            <a:off x="1764835" y="420029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9" name="Freeform 98"/>
          <p:cNvSpPr/>
          <p:nvPr>
            <p:custDataLst>
              <p:tags r:id="rId98"/>
            </p:custDataLst>
          </p:nvPr>
        </p:nvSpPr>
        <p:spPr>
          <a:xfrm>
            <a:off x="2231641" y="420004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0" name="Freeform 99"/>
          <p:cNvSpPr/>
          <p:nvPr>
            <p:custDataLst>
              <p:tags r:id="rId99"/>
            </p:custDataLst>
          </p:nvPr>
        </p:nvSpPr>
        <p:spPr>
          <a:xfrm>
            <a:off x="2697956" y="420029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1" name="Freeform 100"/>
          <p:cNvSpPr/>
          <p:nvPr>
            <p:custDataLst>
              <p:tags r:id="rId100"/>
            </p:custDataLst>
          </p:nvPr>
        </p:nvSpPr>
        <p:spPr>
          <a:xfrm>
            <a:off x="3164516" y="420004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2" name="Freeform 101"/>
          <p:cNvSpPr/>
          <p:nvPr>
            <p:custDataLst>
              <p:tags r:id="rId101"/>
            </p:custDataLst>
          </p:nvPr>
        </p:nvSpPr>
        <p:spPr>
          <a:xfrm>
            <a:off x="3631076" y="420004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3" name="Freeform 102"/>
          <p:cNvSpPr/>
          <p:nvPr>
            <p:custDataLst>
              <p:tags r:id="rId102"/>
            </p:custDataLst>
          </p:nvPr>
        </p:nvSpPr>
        <p:spPr>
          <a:xfrm>
            <a:off x="4097636" y="420004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4" name="Freeform 103"/>
          <p:cNvSpPr/>
          <p:nvPr>
            <p:custDataLst>
              <p:tags r:id="rId103"/>
            </p:custDataLst>
          </p:nvPr>
        </p:nvSpPr>
        <p:spPr>
          <a:xfrm>
            <a:off x="4564196" y="420004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5" name="Freeform 104"/>
          <p:cNvSpPr/>
          <p:nvPr>
            <p:custDataLst>
              <p:tags r:id="rId104"/>
            </p:custDataLst>
          </p:nvPr>
        </p:nvSpPr>
        <p:spPr>
          <a:xfrm>
            <a:off x="5030756" y="420029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6" name="Freeform 105"/>
          <p:cNvSpPr/>
          <p:nvPr>
            <p:custDataLst>
              <p:tags r:id="rId105"/>
            </p:custDataLst>
          </p:nvPr>
        </p:nvSpPr>
        <p:spPr>
          <a:xfrm>
            <a:off x="5497316" y="419931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7" name="Freeform 106"/>
          <p:cNvSpPr/>
          <p:nvPr>
            <p:custDataLst>
              <p:tags r:id="rId106"/>
            </p:custDataLst>
          </p:nvPr>
        </p:nvSpPr>
        <p:spPr>
          <a:xfrm>
            <a:off x="5963876" y="419931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8" name="Freeform 107"/>
          <p:cNvSpPr/>
          <p:nvPr>
            <p:custDataLst>
              <p:tags r:id="rId107"/>
            </p:custDataLst>
          </p:nvPr>
        </p:nvSpPr>
        <p:spPr>
          <a:xfrm>
            <a:off x="6430435" y="420029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9" name="Freeform 108"/>
          <p:cNvSpPr/>
          <p:nvPr>
            <p:custDataLst>
              <p:tags r:id="rId108"/>
            </p:custDataLst>
          </p:nvPr>
        </p:nvSpPr>
        <p:spPr>
          <a:xfrm>
            <a:off x="6896996" y="46732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0" name="Freeform 109"/>
          <p:cNvSpPr/>
          <p:nvPr>
            <p:custDataLst>
              <p:tags r:id="rId109"/>
            </p:custDataLst>
          </p:nvPr>
        </p:nvSpPr>
        <p:spPr>
          <a:xfrm>
            <a:off x="6896996" y="93437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1" name="Freeform 110"/>
          <p:cNvSpPr/>
          <p:nvPr>
            <p:custDataLst>
              <p:tags r:id="rId110"/>
            </p:custDataLst>
          </p:nvPr>
        </p:nvSpPr>
        <p:spPr>
          <a:xfrm>
            <a:off x="6896996" y="140093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2" name="Freeform 111"/>
          <p:cNvSpPr/>
          <p:nvPr>
            <p:custDataLst>
              <p:tags r:id="rId111"/>
            </p:custDataLst>
          </p:nvPr>
        </p:nvSpPr>
        <p:spPr>
          <a:xfrm>
            <a:off x="6896996" y="1867735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3" name="Freeform 112"/>
          <p:cNvSpPr/>
          <p:nvPr>
            <p:custDataLst>
              <p:tags r:id="rId112"/>
            </p:custDataLst>
          </p:nvPr>
        </p:nvSpPr>
        <p:spPr>
          <a:xfrm>
            <a:off x="6896996" y="233405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4" name="Freeform 113"/>
          <p:cNvSpPr/>
          <p:nvPr>
            <p:custDataLst>
              <p:tags r:id="rId113"/>
            </p:custDataLst>
          </p:nvPr>
        </p:nvSpPr>
        <p:spPr>
          <a:xfrm>
            <a:off x="6896996" y="280061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5" name="Freeform 114"/>
          <p:cNvSpPr/>
          <p:nvPr>
            <p:custDataLst>
              <p:tags r:id="rId114"/>
            </p:custDataLst>
          </p:nvPr>
        </p:nvSpPr>
        <p:spPr>
          <a:xfrm>
            <a:off x="6896996" y="326717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6" name="Freeform 115"/>
          <p:cNvSpPr/>
          <p:nvPr>
            <p:custDataLst>
              <p:tags r:id="rId115"/>
            </p:custDataLst>
          </p:nvPr>
        </p:nvSpPr>
        <p:spPr>
          <a:xfrm>
            <a:off x="6896996" y="373373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7" name="Freeform 116"/>
          <p:cNvSpPr/>
          <p:nvPr>
            <p:custDataLst>
              <p:tags r:id="rId116"/>
            </p:custDataLst>
          </p:nvPr>
        </p:nvSpPr>
        <p:spPr>
          <a:xfrm>
            <a:off x="6896996" y="420029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8" name="Freeform 117"/>
          <p:cNvSpPr/>
          <p:nvPr>
            <p:custDataLst>
              <p:tags r:id="rId117"/>
            </p:custDataLst>
          </p:nvPr>
        </p:nvSpPr>
        <p:spPr>
          <a:xfrm>
            <a:off x="7363801" y="46781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9" name="Freeform 118"/>
          <p:cNvSpPr/>
          <p:nvPr>
            <p:custDataLst>
              <p:tags r:id="rId118"/>
            </p:custDataLst>
          </p:nvPr>
        </p:nvSpPr>
        <p:spPr>
          <a:xfrm>
            <a:off x="7363801" y="93486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20" name="Freeform 119"/>
          <p:cNvSpPr/>
          <p:nvPr>
            <p:custDataLst>
              <p:tags r:id="rId119"/>
            </p:custDataLst>
          </p:nvPr>
        </p:nvSpPr>
        <p:spPr>
          <a:xfrm>
            <a:off x="7363801" y="140142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21" name="Freeform 120"/>
          <p:cNvSpPr/>
          <p:nvPr>
            <p:custDataLst>
              <p:tags r:id="rId120"/>
            </p:custDataLst>
          </p:nvPr>
        </p:nvSpPr>
        <p:spPr>
          <a:xfrm>
            <a:off x="7363801" y="186749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22" name="Freeform 121"/>
          <p:cNvSpPr/>
          <p:nvPr>
            <p:custDataLst>
              <p:tags r:id="rId121"/>
            </p:custDataLst>
          </p:nvPr>
        </p:nvSpPr>
        <p:spPr>
          <a:xfrm>
            <a:off x="7363801" y="233454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23" name="Freeform 122"/>
          <p:cNvSpPr/>
          <p:nvPr>
            <p:custDataLst>
              <p:tags r:id="rId122"/>
            </p:custDataLst>
          </p:nvPr>
        </p:nvSpPr>
        <p:spPr>
          <a:xfrm>
            <a:off x="7363801" y="280110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24" name="Freeform 123"/>
          <p:cNvSpPr/>
          <p:nvPr>
            <p:custDataLst>
              <p:tags r:id="rId123"/>
            </p:custDataLst>
          </p:nvPr>
        </p:nvSpPr>
        <p:spPr>
          <a:xfrm>
            <a:off x="7363801" y="326766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25" name="Freeform 124"/>
          <p:cNvSpPr/>
          <p:nvPr>
            <p:custDataLst>
              <p:tags r:id="rId124"/>
            </p:custDataLst>
          </p:nvPr>
        </p:nvSpPr>
        <p:spPr>
          <a:xfrm>
            <a:off x="7363801" y="373422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26" name="Freeform 125"/>
          <p:cNvSpPr/>
          <p:nvPr>
            <p:custDataLst>
              <p:tags r:id="rId125"/>
            </p:custDataLst>
          </p:nvPr>
        </p:nvSpPr>
        <p:spPr>
          <a:xfrm>
            <a:off x="7363801" y="420078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27" name="Freeform 126"/>
          <p:cNvSpPr/>
          <p:nvPr>
            <p:custDataLst>
              <p:tags r:id="rId126"/>
            </p:custDataLst>
          </p:nvPr>
        </p:nvSpPr>
        <p:spPr>
          <a:xfrm>
            <a:off x="5637161" y="2472916"/>
            <a:ext cx="186624" cy="186624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val 10797"/>
              <a:gd name="f5" fmla="val 8278"/>
              <a:gd name="f6" fmla="val 8256"/>
              <a:gd name="f7" fmla="val 6722"/>
              <a:gd name="f8" fmla="val 13405"/>
              <a:gd name="f9" fmla="val 4198"/>
              <a:gd name="f10" fmla="val 16580"/>
              <a:gd name="f11" fmla="val 17401"/>
              <a:gd name="f12" fmla="val 14878"/>
              <a:gd name="f13" fmla="val 13321"/>
              <a:gd name="f14" fmla="*/ f0 1 21600"/>
              <a:gd name="f15" fmla="*/ f1 1 21600"/>
              <a:gd name="f16" fmla="*/ 6722 f14 1"/>
              <a:gd name="f17" fmla="*/ 14878 f14 1"/>
              <a:gd name="f18" fmla="*/ 15460 f15 1"/>
              <a:gd name="f19" fmla="*/ 8256 f1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6" t="f19" r="f17" b="f18"/>
            <a:pathLst>
              <a:path w="21600" h="21600">
                <a:moveTo>
                  <a:pt x="f4" y="f2"/>
                </a:moveTo>
                <a:lnTo>
                  <a:pt x="f5" y="f6"/>
                </a:lnTo>
                <a:lnTo>
                  <a:pt x="f2" y="f6"/>
                </a:lnTo>
                <a:lnTo>
                  <a:pt x="f7" y="f8"/>
                </a:lnTo>
                <a:lnTo>
                  <a:pt x="f9" y="f3"/>
                </a:lnTo>
                <a:lnTo>
                  <a:pt x="f4" y="f10"/>
                </a:lnTo>
                <a:lnTo>
                  <a:pt x="f11" y="f3"/>
                </a:lnTo>
                <a:lnTo>
                  <a:pt x="f12" y="f8"/>
                </a:lnTo>
                <a:lnTo>
                  <a:pt x="f3" y="f6"/>
                </a:lnTo>
                <a:lnTo>
                  <a:pt x="f13" y="f6"/>
                </a:lnTo>
                <a:lnTo>
                  <a:pt x="f4" y="f2"/>
                </a:lnTo>
                <a:close/>
              </a:path>
            </a:pathLst>
          </a:custGeom>
          <a:solidFill>
            <a:srgbClr val="00FF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28" name="Freeform 127"/>
          <p:cNvSpPr/>
          <p:nvPr>
            <p:custDataLst>
              <p:tags r:id="rId127"/>
            </p:custDataLst>
          </p:nvPr>
        </p:nvSpPr>
        <p:spPr>
          <a:xfrm>
            <a:off x="3164516" y="233405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29" name="Freeform 128"/>
          <p:cNvSpPr/>
          <p:nvPr>
            <p:custDataLst>
              <p:tags r:id="rId128"/>
            </p:custDataLst>
          </p:nvPr>
        </p:nvSpPr>
        <p:spPr>
          <a:xfrm>
            <a:off x="3304361" y="2473405"/>
            <a:ext cx="186624" cy="186624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val 10797"/>
              <a:gd name="f5" fmla="val 8278"/>
              <a:gd name="f6" fmla="val 8256"/>
              <a:gd name="f7" fmla="val 6722"/>
              <a:gd name="f8" fmla="val 13405"/>
              <a:gd name="f9" fmla="val 4198"/>
              <a:gd name="f10" fmla="val 16580"/>
              <a:gd name="f11" fmla="val 17401"/>
              <a:gd name="f12" fmla="val 14878"/>
              <a:gd name="f13" fmla="val 13321"/>
              <a:gd name="f14" fmla="*/ f0 1 21600"/>
              <a:gd name="f15" fmla="*/ f1 1 21600"/>
              <a:gd name="f16" fmla="*/ 6722 f14 1"/>
              <a:gd name="f17" fmla="*/ 14878 f14 1"/>
              <a:gd name="f18" fmla="*/ 15460 f15 1"/>
              <a:gd name="f19" fmla="*/ 8256 f1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6" t="f19" r="f17" b="f18"/>
            <a:pathLst>
              <a:path w="21600" h="21600">
                <a:moveTo>
                  <a:pt x="f4" y="f2"/>
                </a:moveTo>
                <a:lnTo>
                  <a:pt x="f5" y="f6"/>
                </a:lnTo>
                <a:lnTo>
                  <a:pt x="f2" y="f6"/>
                </a:lnTo>
                <a:lnTo>
                  <a:pt x="f7" y="f8"/>
                </a:lnTo>
                <a:lnTo>
                  <a:pt x="f9" y="f3"/>
                </a:lnTo>
                <a:lnTo>
                  <a:pt x="f4" y="f10"/>
                </a:lnTo>
                <a:lnTo>
                  <a:pt x="f11" y="f3"/>
                </a:lnTo>
                <a:lnTo>
                  <a:pt x="f12" y="f8"/>
                </a:lnTo>
                <a:lnTo>
                  <a:pt x="f3" y="f6"/>
                </a:lnTo>
                <a:lnTo>
                  <a:pt x="f13" y="f6"/>
                </a:lnTo>
                <a:lnTo>
                  <a:pt x="f4" y="f2"/>
                </a:lnTo>
                <a:close/>
              </a:path>
            </a:pathLst>
          </a:custGeom>
          <a:solidFill>
            <a:srgbClr val="00FF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30" name="TextBox 129"/>
          <p:cNvSpPr txBox="1"/>
          <p:nvPr>
            <p:custDataLst>
              <p:tags r:id="rId129"/>
            </p:custDataLst>
          </p:nvPr>
        </p:nvSpPr>
        <p:spPr>
          <a:xfrm>
            <a:off x="1998114" y="77140"/>
            <a:ext cx="5165231" cy="262522"/>
          </a:xfrm>
          <a:prstGeom prst="rect">
            <a:avLst/>
          </a:prstGeom>
          <a:noFill/>
          <a:ln>
            <a:noFill/>
          </a:ln>
        </p:spPr>
        <p:txBody>
          <a:bodyPr vert="horz" wrap="square" lIns="61229" tIns="30614" rIns="61229" bIns="30614" compatLnSpc="0">
            <a:spAutoFit/>
          </a:bodyPr>
          <a:lstStyle/>
          <a:p>
            <a:pPr algn="ctr" hangingPunct="0"/>
            <a:r>
              <a:rPr lang="en-US" sz="1361" b="1" dirty="0">
                <a:ea typeface="Droid Sans Fallback" pitchFamily="2"/>
                <a:cs typeface="Lohit Hindi" pitchFamily="2"/>
              </a:rPr>
              <a:t>A*: </a:t>
            </a:r>
            <a:r>
              <a:rPr lang="en-US" sz="1361" b="1" dirty="0" err="1">
                <a:ea typeface="Droid Sans Fallback" pitchFamily="2"/>
                <a:cs typeface="Lohit Hindi" pitchFamily="2"/>
              </a:rPr>
              <a:t>dequeue</a:t>
            </a:r>
            <a:r>
              <a:rPr lang="en-US" sz="1361" b="1" dirty="0">
                <a:ea typeface="Droid Sans Fallback" pitchFamily="2"/>
                <a:cs typeface="Lohit Hindi" pitchFamily="2"/>
              </a:rPr>
              <a:t> start node, turns green.</a:t>
            </a:r>
          </a:p>
        </p:txBody>
      </p:sp>
    </p:spTree>
    <p:extLst>
      <p:ext uri="{BB962C8B-B14F-4D97-AF65-F5344CB8AC3E}">
        <p14:creationId xmlns:p14="http://schemas.microsoft.com/office/powerpoint/2010/main" val="1769425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/>
          <p:cNvSpPr/>
          <p:nvPr>
            <p:custDataLst>
              <p:tags r:id="rId1"/>
            </p:custDataLst>
          </p:nvPr>
        </p:nvSpPr>
        <p:spPr>
          <a:xfrm>
            <a:off x="1298276" y="46707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" name="Freeform 2"/>
          <p:cNvSpPr/>
          <p:nvPr>
            <p:custDataLst>
              <p:tags r:id="rId2"/>
            </p:custDataLst>
          </p:nvPr>
        </p:nvSpPr>
        <p:spPr>
          <a:xfrm>
            <a:off x="1764835" y="46732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" name="Freeform 3"/>
          <p:cNvSpPr/>
          <p:nvPr>
            <p:custDataLst>
              <p:tags r:id="rId3"/>
            </p:custDataLst>
          </p:nvPr>
        </p:nvSpPr>
        <p:spPr>
          <a:xfrm>
            <a:off x="2231641" y="46707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" name="Freeform 4"/>
          <p:cNvSpPr/>
          <p:nvPr>
            <p:custDataLst>
              <p:tags r:id="rId4"/>
            </p:custDataLst>
          </p:nvPr>
        </p:nvSpPr>
        <p:spPr>
          <a:xfrm>
            <a:off x="2698447" y="46707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" name="Freeform 5"/>
          <p:cNvSpPr/>
          <p:nvPr>
            <p:custDataLst>
              <p:tags r:id="rId5"/>
            </p:custDataLst>
          </p:nvPr>
        </p:nvSpPr>
        <p:spPr>
          <a:xfrm>
            <a:off x="3164516" y="46707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" name="Freeform 6"/>
          <p:cNvSpPr/>
          <p:nvPr>
            <p:custDataLst>
              <p:tags r:id="rId6"/>
            </p:custDataLst>
          </p:nvPr>
        </p:nvSpPr>
        <p:spPr>
          <a:xfrm>
            <a:off x="3631076" y="46707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" name="Freeform 7"/>
          <p:cNvSpPr/>
          <p:nvPr>
            <p:custDataLst>
              <p:tags r:id="rId7"/>
            </p:custDataLst>
          </p:nvPr>
        </p:nvSpPr>
        <p:spPr>
          <a:xfrm>
            <a:off x="4097636" y="46683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" name="Freeform 8"/>
          <p:cNvSpPr/>
          <p:nvPr>
            <p:custDataLst>
              <p:tags r:id="rId8"/>
            </p:custDataLst>
          </p:nvPr>
        </p:nvSpPr>
        <p:spPr>
          <a:xfrm>
            <a:off x="4564196" y="46732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" name="Freeform 9"/>
          <p:cNvSpPr/>
          <p:nvPr>
            <p:custDataLst>
              <p:tags r:id="rId9"/>
            </p:custDataLst>
          </p:nvPr>
        </p:nvSpPr>
        <p:spPr>
          <a:xfrm>
            <a:off x="5030756" y="46756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" name="Freeform 10"/>
          <p:cNvSpPr/>
          <p:nvPr>
            <p:custDataLst>
              <p:tags r:id="rId10"/>
            </p:custDataLst>
          </p:nvPr>
        </p:nvSpPr>
        <p:spPr>
          <a:xfrm>
            <a:off x="5497316" y="46756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2" name="Freeform 11"/>
          <p:cNvSpPr/>
          <p:nvPr>
            <p:custDataLst>
              <p:tags r:id="rId11"/>
            </p:custDataLst>
          </p:nvPr>
        </p:nvSpPr>
        <p:spPr>
          <a:xfrm>
            <a:off x="5963876" y="46732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3" name="Freeform 12"/>
          <p:cNvSpPr/>
          <p:nvPr>
            <p:custDataLst>
              <p:tags r:id="rId12"/>
            </p:custDataLst>
          </p:nvPr>
        </p:nvSpPr>
        <p:spPr>
          <a:xfrm>
            <a:off x="6430435" y="46732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4" name="Freeform 13"/>
          <p:cNvSpPr/>
          <p:nvPr>
            <p:custDataLst>
              <p:tags r:id="rId13"/>
            </p:custDataLst>
          </p:nvPr>
        </p:nvSpPr>
        <p:spPr>
          <a:xfrm>
            <a:off x="1298276" y="93412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5" name="Freeform 14"/>
          <p:cNvSpPr/>
          <p:nvPr>
            <p:custDataLst>
              <p:tags r:id="rId14"/>
            </p:custDataLst>
          </p:nvPr>
        </p:nvSpPr>
        <p:spPr>
          <a:xfrm>
            <a:off x="1764835" y="93437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6" name="Freeform 15"/>
          <p:cNvSpPr/>
          <p:nvPr>
            <p:custDataLst>
              <p:tags r:id="rId15"/>
            </p:custDataLst>
          </p:nvPr>
        </p:nvSpPr>
        <p:spPr>
          <a:xfrm>
            <a:off x="2231641" y="93412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7" name="Freeform 16"/>
          <p:cNvSpPr/>
          <p:nvPr>
            <p:custDataLst>
              <p:tags r:id="rId16"/>
            </p:custDataLst>
          </p:nvPr>
        </p:nvSpPr>
        <p:spPr>
          <a:xfrm>
            <a:off x="2698447" y="93412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8" name="Freeform 17"/>
          <p:cNvSpPr/>
          <p:nvPr>
            <p:custDataLst>
              <p:tags r:id="rId17"/>
            </p:custDataLst>
          </p:nvPr>
        </p:nvSpPr>
        <p:spPr>
          <a:xfrm>
            <a:off x="3164516" y="93412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9" name="Freeform 18"/>
          <p:cNvSpPr/>
          <p:nvPr>
            <p:custDataLst>
              <p:tags r:id="rId18"/>
            </p:custDataLst>
          </p:nvPr>
        </p:nvSpPr>
        <p:spPr>
          <a:xfrm>
            <a:off x="3631076" y="93388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0" name="Freeform 19"/>
          <p:cNvSpPr/>
          <p:nvPr>
            <p:custDataLst>
              <p:tags r:id="rId19"/>
            </p:custDataLst>
          </p:nvPr>
        </p:nvSpPr>
        <p:spPr>
          <a:xfrm>
            <a:off x="4097636" y="93437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1" name="Freeform 20"/>
          <p:cNvSpPr/>
          <p:nvPr>
            <p:custDataLst>
              <p:tags r:id="rId20"/>
            </p:custDataLst>
          </p:nvPr>
        </p:nvSpPr>
        <p:spPr>
          <a:xfrm>
            <a:off x="4564196" y="93437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2" name="Freeform 21"/>
          <p:cNvSpPr/>
          <p:nvPr>
            <p:custDataLst>
              <p:tags r:id="rId21"/>
            </p:custDataLst>
          </p:nvPr>
        </p:nvSpPr>
        <p:spPr>
          <a:xfrm>
            <a:off x="5030756" y="93437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3" name="Freeform 22"/>
          <p:cNvSpPr/>
          <p:nvPr>
            <p:custDataLst>
              <p:tags r:id="rId22"/>
            </p:custDataLst>
          </p:nvPr>
        </p:nvSpPr>
        <p:spPr>
          <a:xfrm>
            <a:off x="5497316" y="93388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4" name="Freeform 23"/>
          <p:cNvSpPr/>
          <p:nvPr>
            <p:custDataLst>
              <p:tags r:id="rId23"/>
            </p:custDataLst>
          </p:nvPr>
        </p:nvSpPr>
        <p:spPr>
          <a:xfrm>
            <a:off x="5963876" y="93388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5" name="Freeform 24"/>
          <p:cNvSpPr/>
          <p:nvPr>
            <p:custDataLst>
              <p:tags r:id="rId24"/>
            </p:custDataLst>
          </p:nvPr>
        </p:nvSpPr>
        <p:spPr>
          <a:xfrm>
            <a:off x="6430435" y="93437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6" name="Freeform 25"/>
          <p:cNvSpPr/>
          <p:nvPr>
            <p:custDataLst>
              <p:tags r:id="rId25"/>
            </p:custDataLst>
          </p:nvPr>
        </p:nvSpPr>
        <p:spPr>
          <a:xfrm>
            <a:off x="1298276" y="140068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7" name="Freeform 26"/>
          <p:cNvSpPr/>
          <p:nvPr>
            <p:custDataLst>
              <p:tags r:id="rId26"/>
            </p:custDataLst>
          </p:nvPr>
        </p:nvSpPr>
        <p:spPr>
          <a:xfrm>
            <a:off x="1764835" y="140093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8" name="Freeform 27"/>
          <p:cNvSpPr/>
          <p:nvPr>
            <p:custDataLst>
              <p:tags r:id="rId27"/>
            </p:custDataLst>
          </p:nvPr>
        </p:nvSpPr>
        <p:spPr>
          <a:xfrm>
            <a:off x="2231641" y="140068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9" name="Freeform 28"/>
          <p:cNvSpPr/>
          <p:nvPr>
            <p:custDataLst>
              <p:tags r:id="rId28"/>
            </p:custDataLst>
          </p:nvPr>
        </p:nvSpPr>
        <p:spPr>
          <a:xfrm>
            <a:off x="2698447" y="140044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0" name="Freeform 29"/>
          <p:cNvSpPr/>
          <p:nvPr>
            <p:custDataLst>
              <p:tags r:id="rId29"/>
            </p:custDataLst>
          </p:nvPr>
        </p:nvSpPr>
        <p:spPr>
          <a:xfrm>
            <a:off x="3164516" y="140044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1" name="Freeform 30"/>
          <p:cNvSpPr/>
          <p:nvPr>
            <p:custDataLst>
              <p:tags r:id="rId30"/>
            </p:custDataLst>
          </p:nvPr>
        </p:nvSpPr>
        <p:spPr>
          <a:xfrm>
            <a:off x="3631076" y="140044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2" name="Freeform 31"/>
          <p:cNvSpPr/>
          <p:nvPr>
            <p:custDataLst>
              <p:tags r:id="rId31"/>
            </p:custDataLst>
          </p:nvPr>
        </p:nvSpPr>
        <p:spPr>
          <a:xfrm>
            <a:off x="4097636" y="140093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3" name="Freeform 32"/>
          <p:cNvSpPr/>
          <p:nvPr>
            <p:custDataLst>
              <p:tags r:id="rId32"/>
            </p:custDataLst>
          </p:nvPr>
        </p:nvSpPr>
        <p:spPr>
          <a:xfrm>
            <a:off x="4564196" y="140093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4" name="Freeform 33"/>
          <p:cNvSpPr/>
          <p:nvPr>
            <p:custDataLst>
              <p:tags r:id="rId33"/>
            </p:custDataLst>
          </p:nvPr>
        </p:nvSpPr>
        <p:spPr>
          <a:xfrm>
            <a:off x="5030756" y="140044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5" name="Freeform 34"/>
          <p:cNvSpPr/>
          <p:nvPr>
            <p:custDataLst>
              <p:tags r:id="rId34"/>
            </p:custDataLst>
          </p:nvPr>
        </p:nvSpPr>
        <p:spPr>
          <a:xfrm>
            <a:off x="5497316" y="140044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6" name="Freeform 35"/>
          <p:cNvSpPr/>
          <p:nvPr>
            <p:custDataLst>
              <p:tags r:id="rId35"/>
            </p:custDataLst>
          </p:nvPr>
        </p:nvSpPr>
        <p:spPr>
          <a:xfrm>
            <a:off x="5963876" y="140044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7" name="Freeform 36"/>
          <p:cNvSpPr/>
          <p:nvPr>
            <p:custDataLst>
              <p:tags r:id="rId36"/>
            </p:custDataLst>
          </p:nvPr>
        </p:nvSpPr>
        <p:spPr>
          <a:xfrm>
            <a:off x="6430435" y="140093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8" name="Freeform 37"/>
          <p:cNvSpPr/>
          <p:nvPr>
            <p:custDataLst>
              <p:tags r:id="rId37"/>
            </p:custDataLst>
          </p:nvPr>
        </p:nvSpPr>
        <p:spPr>
          <a:xfrm>
            <a:off x="1298276" y="186749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9" name="Freeform 38"/>
          <p:cNvSpPr/>
          <p:nvPr>
            <p:custDataLst>
              <p:tags r:id="rId38"/>
            </p:custDataLst>
          </p:nvPr>
        </p:nvSpPr>
        <p:spPr>
          <a:xfrm>
            <a:off x="1764835" y="1867735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0" name="Freeform 39"/>
          <p:cNvSpPr/>
          <p:nvPr>
            <p:custDataLst>
              <p:tags r:id="rId39"/>
            </p:custDataLst>
          </p:nvPr>
        </p:nvSpPr>
        <p:spPr>
          <a:xfrm>
            <a:off x="2231641" y="186749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1" name="Freeform 40"/>
          <p:cNvSpPr/>
          <p:nvPr>
            <p:custDataLst>
              <p:tags r:id="rId40"/>
            </p:custDataLst>
          </p:nvPr>
        </p:nvSpPr>
        <p:spPr>
          <a:xfrm>
            <a:off x="2698447" y="186724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2" name="Freeform 41"/>
          <p:cNvSpPr/>
          <p:nvPr>
            <p:custDataLst>
              <p:tags r:id="rId41"/>
            </p:custDataLst>
          </p:nvPr>
        </p:nvSpPr>
        <p:spPr>
          <a:xfrm>
            <a:off x="3631076" y="1867735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3" name="Freeform 42"/>
          <p:cNvSpPr/>
          <p:nvPr>
            <p:custDataLst>
              <p:tags r:id="rId42"/>
            </p:custDataLst>
          </p:nvPr>
        </p:nvSpPr>
        <p:spPr>
          <a:xfrm>
            <a:off x="4097636" y="1867735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4" name="Freeform 43"/>
          <p:cNvSpPr/>
          <p:nvPr>
            <p:custDataLst>
              <p:tags r:id="rId43"/>
            </p:custDataLst>
          </p:nvPr>
        </p:nvSpPr>
        <p:spPr>
          <a:xfrm>
            <a:off x="4564196" y="186749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00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5" name="Freeform 44"/>
          <p:cNvSpPr/>
          <p:nvPr>
            <p:custDataLst>
              <p:tags r:id="rId44"/>
            </p:custDataLst>
          </p:nvPr>
        </p:nvSpPr>
        <p:spPr>
          <a:xfrm>
            <a:off x="5030756" y="186749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6" name="Freeform 45"/>
          <p:cNvSpPr/>
          <p:nvPr>
            <p:custDataLst>
              <p:tags r:id="rId45"/>
            </p:custDataLst>
          </p:nvPr>
        </p:nvSpPr>
        <p:spPr>
          <a:xfrm>
            <a:off x="5497316" y="186675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7" name="Freeform 46"/>
          <p:cNvSpPr/>
          <p:nvPr>
            <p:custDataLst>
              <p:tags r:id="rId46"/>
            </p:custDataLst>
          </p:nvPr>
        </p:nvSpPr>
        <p:spPr>
          <a:xfrm>
            <a:off x="5963876" y="186724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8" name="Freeform 47"/>
          <p:cNvSpPr/>
          <p:nvPr>
            <p:custDataLst>
              <p:tags r:id="rId47"/>
            </p:custDataLst>
          </p:nvPr>
        </p:nvSpPr>
        <p:spPr>
          <a:xfrm>
            <a:off x="6430435" y="1867735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9" name="Freeform 48"/>
          <p:cNvSpPr/>
          <p:nvPr>
            <p:custDataLst>
              <p:tags r:id="rId48"/>
            </p:custDataLst>
          </p:nvPr>
        </p:nvSpPr>
        <p:spPr>
          <a:xfrm>
            <a:off x="1298276" y="233380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0" name="Freeform 49"/>
          <p:cNvSpPr/>
          <p:nvPr>
            <p:custDataLst>
              <p:tags r:id="rId49"/>
            </p:custDataLst>
          </p:nvPr>
        </p:nvSpPr>
        <p:spPr>
          <a:xfrm>
            <a:off x="1764835" y="233405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1" name="Freeform 50"/>
          <p:cNvSpPr/>
          <p:nvPr>
            <p:custDataLst>
              <p:tags r:id="rId50"/>
            </p:custDataLst>
          </p:nvPr>
        </p:nvSpPr>
        <p:spPr>
          <a:xfrm>
            <a:off x="2231641" y="233380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2" name="Freeform 51"/>
          <p:cNvSpPr/>
          <p:nvPr>
            <p:custDataLst>
              <p:tags r:id="rId51"/>
            </p:custDataLst>
          </p:nvPr>
        </p:nvSpPr>
        <p:spPr>
          <a:xfrm>
            <a:off x="4097636" y="233429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3" name="Freeform 52"/>
          <p:cNvSpPr/>
          <p:nvPr>
            <p:custDataLst>
              <p:tags r:id="rId52"/>
            </p:custDataLst>
          </p:nvPr>
        </p:nvSpPr>
        <p:spPr>
          <a:xfrm>
            <a:off x="4564196" y="233405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00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4" name="Freeform 53"/>
          <p:cNvSpPr/>
          <p:nvPr>
            <p:custDataLst>
              <p:tags r:id="rId53"/>
            </p:custDataLst>
          </p:nvPr>
        </p:nvSpPr>
        <p:spPr>
          <a:xfrm>
            <a:off x="5030756" y="233405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5" name="Freeform 54"/>
          <p:cNvSpPr/>
          <p:nvPr>
            <p:custDataLst>
              <p:tags r:id="rId54"/>
            </p:custDataLst>
          </p:nvPr>
        </p:nvSpPr>
        <p:spPr>
          <a:xfrm>
            <a:off x="5497316" y="233405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6" name="Freeform 55"/>
          <p:cNvSpPr/>
          <p:nvPr>
            <p:custDataLst>
              <p:tags r:id="rId55"/>
            </p:custDataLst>
          </p:nvPr>
        </p:nvSpPr>
        <p:spPr>
          <a:xfrm>
            <a:off x="5963876" y="233356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7" name="Freeform 56"/>
          <p:cNvSpPr/>
          <p:nvPr>
            <p:custDataLst>
              <p:tags r:id="rId56"/>
            </p:custDataLst>
          </p:nvPr>
        </p:nvSpPr>
        <p:spPr>
          <a:xfrm>
            <a:off x="6430435" y="233405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8" name="Freeform 57"/>
          <p:cNvSpPr/>
          <p:nvPr>
            <p:custDataLst>
              <p:tags r:id="rId57"/>
            </p:custDataLst>
          </p:nvPr>
        </p:nvSpPr>
        <p:spPr>
          <a:xfrm>
            <a:off x="1298276" y="280036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9" name="Freeform 58"/>
          <p:cNvSpPr/>
          <p:nvPr>
            <p:custDataLst>
              <p:tags r:id="rId58"/>
            </p:custDataLst>
          </p:nvPr>
        </p:nvSpPr>
        <p:spPr>
          <a:xfrm>
            <a:off x="1764835" y="280061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0" name="Freeform 59"/>
          <p:cNvSpPr/>
          <p:nvPr>
            <p:custDataLst>
              <p:tags r:id="rId59"/>
            </p:custDataLst>
          </p:nvPr>
        </p:nvSpPr>
        <p:spPr>
          <a:xfrm>
            <a:off x="2231641" y="280012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1" name="Freeform 60"/>
          <p:cNvSpPr/>
          <p:nvPr>
            <p:custDataLst>
              <p:tags r:id="rId60"/>
            </p:custDataLst>
          </p:nvPr>
        </p:nvSpPr>
        <p:spPr>
          <a:xfrm>
            <a:off x="2698447" y="280061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2" name="Freeform 61"/>
          <p:cNvSpPr/>
          <p:nvPr>
            <p:custDataLst>
              <p:tags r:id="rId61"/>
            </p:custDataLst>
          </p:nvPr>
        </p:nvSpPr>
        <p:spPr>
          <a:xfrm>
            <a:off x="3631076" y="280036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3" name="Freeform 62"/>
          <p:cNvSpPr/>
          <p:nvPr>
            <p:custDataLst>
              <p:tags r:id="rId62"/>
            </p:custDataLst>
          </p:nvPr>
        </p:nvSpPr>
        <p:spPr>
          <a:xfrm>
            <a:off x="4097636" y="280061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4" name="Freeform 63"/>
          <p:cNvSpPr/>
          <p:nvPr>
            <p:custDataLst>
              <p:tags r:id="rId63"/>
            </p:custDataLst>
          </p:nvPr>
        </p:nvSpPr>
        <p:spPr>
          <a:xfrm>
            <a:off x="4564196" y="280036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00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5" name="Freeform 64"/>
          <p:cNvSpPr/>
          <p:nvPr>
            <p:custDataLst>
              <p:tags r:id="rId64"/>
            </p:custDataLst>
          </p:nvPr>
        </p:nvSpPr>
        <p:spPr>
          <a:xfrm>
            <a:off x="5030756" y="280061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6" name="Freeform 65"/>
          <p:cNvSpPr/>
          <p:nvPr>
            <p:custDataLst>
              <p:tags r:id="rId65"/>
            </p:custDataLst>
          </p:nvPr>
        </p:nvSpPr>
        <p:spPr>
          <a:xfrm>
            <a:off x="5497316" y="279963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7" name="Freeform 66"/>
          <p:cNvSpPr/>
          <p:nvPr>
            <p:custDataLst>
              <p:tags r:id="rId66"/>
            </p:custDataLst>
          </p:nvPr>
        </p:nvSpPr>
        <p:spPr>
          <a:xfrm>
            <a:off x="5963876" y="280012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8" name="Freeform 67"/>
          <p:cNvSpPr/>
          <p:nvPr>
            <p:custDataLst>
              <p:tags r:id="rId67"/>
            </p:custDataLst>
          </p:nvPr>
        </p:nvSpPr>
        <p:spPr>
          <a:xfrm>
            <a:off x="6430435" y="280061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9" name="Freeform 68"/>
          <p:cNvSpPr/>
          <p:nvPr>
            <p:custDataLst>
              <p:tags r:id="rId68"/>
            </p:custDataLst>
          </p:nvPr>
        </p:nvSpPr>
        <p:spPr>
          <a:xfrm>
            <a:off x="1298276" y="326668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0" name="Freeform 69"/>
          <p:cNvSpPr/>
          <p:nvPr>
            <p:custDataLst>
              <p:tags r:id="rId69"/>
            </p:custDataLst>
          </p:nvPr>
        </p:nvSpPr>
        <p:spPr>
          <a:xfrm>
            <a:off x="1764835" y="326692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1" name="Freeform 70"/>
          <p:cNvSpPr/>
          <p:nvPr>
            <p:custDataLst>
              <p:tags r:id="rId70"/>
            </p:custDataLst>
          </p:nvPr>
        </p:nvSpPr>
        <p:spPr>
          <a:xfrm>
            <a:off x="2231641" y="326717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2" name="Freeform 71"/>
          <p:cNvSpPr/>
          <p:nvPr>
            <p:custDataLst>
              <p:tags r:id="rId71"/>
            </p:custDataLst>
          </p:nvPr>
        </p:nvSpPr>
        <p:spPr>
          <a:xfrm>
            <a:off x="2698447" y="326717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3" name="Freeform 72"/>
          <p:cNvSpPr/>
          <p:nvPr>
            <p:custDataLst>
              <p:tags r:id="rId72"/>
            </p:custDataLst>
          </p:nvPr>
        </p:nvSpPr>
        <p:spPr>
          <a:xfrm>
            <a:off x="3164516" y="326692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4" name="Freeform 73"/>
          <p:cNvSpPr/>
          <p:nvPr>
            <p:custDataLst>
              <p:tags r:id="rId73"/>
            </p:custDataLst>
          </p:nvPr>
        </p:nvSpPr>
        <p:spPr>
          <a:xfrm>
            <a:off x="3631076" y="326717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5" name="Freeform 74"/>
          <p:cNvSpPr/>
          <p:nvPr>
            <p:custDataLst>
              <p:tags r:id="rId74"/>
            </p:custDataLst>
          </p:nvPr>
        </p:nvSpPr>
        <p:spPr>
          <a:xfrm>
            <a:off x="4097636" y="326692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6" name="Freeform 75"/>
          <p:cNvSpPr/>
          <p:nvPr>
            <p:custDataLst>
              <p:tags r:id="rId75"/>
            </p:custDataLst>
          </p:nvPr>
        </p:nvSpPr>
        <p:spPr>
          <a:xfrm>
            <a:off x="4564196" y="326692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7" name="Freeform 76"/>
          <p:cNvSpPr/>
          <p:nvPr>
            <p:custDataLst>
              <p:tags r:id="rId76"/>
            </p:custDataLst>
          </p:nvPr>
        </p:nvSpPr>
        <p:spPr>
          <a:xfrm>
            <a:off x="5030756" y="326717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8" name="Freeform 77"/>
          <p:cNvSpPr/>
          <p:nvPr>
            <p:custDataLst>
              <p:tags r:id="rId77"/>
            </p:custDataLst>
          </p:nvPr>
        </p:nvSpPr>
        <p:spPr>
          <a:xfrm>
            <a:off x="5497316" y="326717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9" name="Freeform 78"/>
          <p:cNvSpPr/>
          <p:nvPr>
            <p:custDataLst>
              <p:tags r:id="rId78"/>
            </p:custDataLst>
          </p:nvPr>
        </p:nvSpPr>
        <p:spPr>
          <a:xfrm>
            <a:off x="5963876" y="326717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0" name="Freeform 79"/>
          <p:cNvSpPr/>
          <p:nvPr>
            <p:custDataLst>
              <p:tags r:id="rId79"/>
            </p:custDataLst>
          </p:nvPr>
        </p:nvSpPr>
        <p:spPr>
          <a:xfrm>
            <a:off x="6430435" y="326717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1" name="Freeform 80"/>
          <p:cNvSpPr/>
          <p:nvPr>
            <p:custDataLst>
              <p:tags r:id="rId80"/>
            </p:custDataLst>
          </p:nvPr>
        </p:nvSpPr>
        <p:spPr>
          <a:xfrm>
            <a:off x="1298276" y="373373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2" name="Freeform 81"/>
          <p:cNvSpPr/>
          <p:nvPr>
            <p:custDataLst>
              <p:tags r:id="rId81"/>
            </p:custDataLst>
          </p:nvPr>
        </p:nvSpPr>
        <p:spPr>
          <a:xfrm>
            <a:off x="1764835" y="373397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3" name="Freeform 82"/>
          <p:cNvSpPr/>
          <p:nvPr>
            <p:custDataLst>
              <p:tags r:id="rId82"/>
            </p:custDataLst>
          </p:nvPr>
        </p:nvSpPr>
        <p:spPr>
          <a:xfrm>
            <a:off x="2231641" y="373373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4" name="Freeform 83"/>
          <p:cNvSpPr/>
          <p:nvPr>
            <p:custDataLst>
              <p:tags r:id="rId83"/>
            </p:custDataLst>
          </p:nvPr>
        </p:nvSpPr>
        <p:spPr>
          <a:xfrm>
            <a:off x="2698447" y="373348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5" name="Freeform 84"/>
          <p:cNvSpPr/>
          <p:nvPr>
            <p:custDataLst>
              <p:tags r:id="rId84"/>
            </p:custDataLst>
          </p:nvPr>
        </p:nvSpPr>
        <p:spPr>
          <a:xfrm>
            <a:off x="3164516" y="373373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6" name="Freeform 85"/>
          <p:cNvSpPr/>
          <p:nvPr>
            <p:custDataLst>
              <p:tags r:id="rId85"/>
            </p:custDataLst>
          </p:nvPr>
        </p:nvSpPr>
        <p:spPr>
          <a:xfrm>
            <a:off x="3631076" y="373348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7" name="Freeform 86"/>
          <p:cNvSpPr/>
          <p:nvPr>
            <p:custDataLst>
              <p:tags r:id="rId86"/>
            </p:custDataLst>
          </p:nvPr>
        </p:nvSpPr>
        <p:spPr>
          <a:xfrm>
            <a:off x="4097636" y="373348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8" name="Freeform 87"/>
          <p:cNvSpPr/>
          <p:nvPr>
            <p:custDataLst>
              <p:tags r:id="rId87"/>
            </p:custDataLst>
          </p:nvPr>
        </p:nvSpPr>
        <p:spPr>
          <a:xfrm>
            <a:off x="4564196" y="373348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9" name="Freeform 88"/>
          <p:cNvSpPr/>
          <p:nvPr>
            <p:custDataLst>
              <p:tags r:id="rId88"/>
            </p:custDataLst>
          </p:nvPr>
        </p:nvSpPr>
        <p:spPr>
          <a:xfrm>
            <a:off x="5030756" y="373373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0" name="Freeform 89"/>
          <p:cNvSpPr/>
          <p:nvPr>
            <p:custDataLst>
              <p:tags r:id="rId89"/>
            </p:custDataLst>
          </p:nvPr>
        </p:nvSpPr>
        <p:spPr>
          <a:xfrm>
            <a:off x="5497316" y="373373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1" name="Freeform 90"/>
          <p:cNvSpPr/>
          <p:nvPr>
            <p:custDataLst>
              <p:tags r:id="rId90"/>
            </p:custDataLst>
          </p:nvPr>
        </p:nvSpPr>
        <p:spPr>
          <a:xfrm>
            <a:off x="5963876" y="373373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2" name="Freeform 91"/>
          <p:cNvSpPr/>
          <p:nvPr>
            <p:custDataLst>
              <p:tags r:id="rId91"/>
            </p:custDataLst>
          </p:nvPr>
        </p:nvSpPr>
        <p:spPr>
          <a:xfrm>
            <a:off x="6430435" y="373373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3" name="Freeform 92"/>
          <p:cNvSpPr/>
          <p:nvPr>
            <p:custDataLst>
              <p:tags r:id="rId92"/>
            </p:custDataLst>
          </p:nvPr>
        </p:nvSpPr>
        <p:spPr>
          <a:xfrm>
            <a:off x="1298276" y="420004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4" name="Freeform 93"/>
          <p:cNvSpPr/>
          <p:nvPr>
            <p:custDataLst>
              <p:tags r:id="rId93"/>
            </p:custDataLst>
          </p:nvPr>
        </p:nvSpPr>
        <p:spPr>
          <a:xfrm>
            <a:off x="1764835" y="420029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5" name="Freeform 94"/>
          <p:cNvSpPr/>
          <p:nvPr>
            <p:custDataLst>
              <p:tags r:id="rId94"/>
            </p:custDataLst>
          </p:nvPr>
        </p:nvSpPr>
        <p:spPr>
          <a:xfrm>
            <a:off x="2231641" y="420004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6" name="Freeform 95"/>
          <p:cNvSpPr/>
          <p:nvPr>
            <p:custDataLst>
              <p:tags r:id="rId95"/>
            </p:custDataLst>
          </p:nvPr>
        </p:nvSpPr>
        <p:spPr>
          <a:xfrm>
            <a:off x="2697956" y="420029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7" name="Freeform 96"/>
          <p:cNvSpPr/>
          <p:nvPr>
            <p:custDataLst>
              <p:tags r:id="rId96"/>
            </p:custDataLst>
          </p:nvPr>
        </p:nvSpPr>
        <p:spPr>
          <a:xfrm>
            <a:off x="3164516" y="420004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8" name="Freeform 97"/>
          <p:cNvSpPr/>
          <p:nvPr>
            <p:custDataLst>
              <p:tags r:id="rId97"/>
            </p:custDataLst>
          </p:nvPr>
        </p:nvSpPr>
        <p:spPr>
          <a:xfrm>
            <a:off x="3631076" y="420004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9" name="Freeform 98"/>
          <p:cNvSpPr/>
          <p:nvPr>
            <p:custDataLst>
              <p:tags r:id="rId98"/>
            </p:custDataLst>
          </p:nvPr>
        </p:nvSpPr>
        <p:spPr>
          <a:xfrm>
            <a:off x="4097636" y="420004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0" name="Freeform 99"/>
          <p:cNvSpPr/>
          <p:nvPr>
            <p:custDataLst>
              <p:tags r:id="rId99"/>
            </p:custDataLst>
          </p:nvPr>
        </p:nvSpPr>
        <p:spPr>
          <a:xfrm>
            <a:off x="4564196" y="420004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1" name="Freeform 100"/>
          <p:cNvSpPr/>
          <p:nvPr>
            <p:custDataLst>
              <p:tags r:id="rId100"/>
            </p:custDataLst>
          </p:nvPr>
        </p:nvSpPr>
        <p:spPr>
          <a:xfrm>
            <a:off x="5030756" y="420029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2" name="Freeform 101"/>
          <p:cNvSpPr/>
          <p:nvPr>
            <p:custDataLst>
              <p:tags r:id="rId101"/>
            </p:custDataLst>
          </p:nvPr>
        </p:nvSpPr>
        <p:spPr>
          <a:xfrm>
            <a:off x="5497316" y="419931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3" name="Freeform 102"/>
          <p:cNvSpPr/>
          <p:nvPr>
            <p:custDataLst>
              <p:tags r:id="rId102"/>
            </p:custDataLst>
          </p:nvPr>
        </p:nvSpPr>
        <p:spPr>
          <a:xfrm>
            <a:off x="5963876" y="419931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4" name="Freeform 103"/>
          <p:cNvSpPr/>
          <p:nvPr>
            <p:custDataLst>
              <p:tags r:id="rId103"/>
            </p:custDataLst>
          </p:nvPr>
        </p:nvSpPr>
        <p:spPr>
          <a:xfrm>
            <a:off x="6430435" y="420029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5" name="Freeform 104"/>
          <p:cNvSpPr/>
          <p:nvPr>
            <p:custDataLst>
              <p:tags r:id="rId104"/>
            </p:custDataLst>
          </p:nvPr>
        </p:nvSpPr>
        <p:spPr>
          <a:xfrm>
            <a:off x="6896996" y="46732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6" name="Freeform 105"/>
          <p:cNvSpPr/>
          <p:nvPr>
            <p:custDataLst>
              <p:tags r:id="rId105"/>
            </p:custDataLst>
          </p:nvPr>
        </p:nvSpPr>
        <p:spPr>
          <a:xfrm>
            <a:off x="6896996" y="93437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7" name="Freeform 106"/>
          <p:cNvSpPr/>
          <p:nvPr>
            <p:custDataLst>
              <p:tags r:id="rId106"/>
            </p:custDataLst>
          </p:nvPr>
        </p:nvSpPr>
        <p:spPr>
          <a:xfrm>
            <a:off x="6896996" y="140093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8" name="Freeform 107"/>
          <p:cNvSpPr/>
          <p:nvPr>
            <p:custDataLst>
              <p:tags r:id="rId107"/>
            </p:custDataLst>
          </p:nvPr>
        </p:nvSpPr>
        <p:spPr>
          <a:xfrm>
            <a:off x="6896996" y="1867735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9" name="Freeform 108"/>
          <p:cNvSpPr/>
          <p:nvPr>
            <p:custDataLst>
              <p:tags r:id="rId108"/>
            </p:custDataLst>
          </p:nvPr>
        </p:nvSpPr>
        <p:spPr>
          <a:xfrm>
            <a:off x="6896996" y="233405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0" name="Freeform 109"/>
          <p:cNvSpPr/>
          <p:nvPr>
            <p:custDataLst>
              <p:tags r:id="rId109"/>
            </p:custDataLst>
          </p:nvPr>
        </p:nvSpPr>
        <p:spPr>
          <a:xfrm>
            <a:off x="6896996" y="280061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1" name="Freeform 110"/>
          <p:cNvSpPr/>
          <p:nvPr>
            <p:custDataLst>
              <p:tags r:id="rId110"/>
            </p:custDataLst>
          </p:nvPr>
        </p:nvSpPr>
        <p:spPr>
          <a:xfrm>
            <a:off x="6896996" y="326717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2" name="Freeform 111"/>
          <p:cNvSpPr/>
          <p:nvPr>
            <p:custDataLst>
              <p:tags r:id="rId111"/>
            </p:custDataLst>
          </p:nvPr>
        </p:nvSpPr>
        <p:spPr>
          <a:xfrm>
            <a:off x="6896996" y="373373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3" name="Freeform 112"/>
          <p:cNvSpPr/>
          <p:nvPr>
            <p:custDataLst>
              <p:tags r:id="rId112"/>
            </p:custDataLst>
          </p:nvPr>
        </p:nvSpPr>
        <p:spPr>
          <a:xfrm>
            <a:off x="6896996" y="420029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4" name="Freeform 113"/>
          <p:cNvSpPr/>
          <p:nvPr>
            <p:custDataLst>
              <p:tags r:id="rId113"/>
            </p:custDataLst>
          </p:nvPr>
        </p:nvSpPr>
        <p:spPr>
          <a:xfrm>
            <a:off x="7363801" y="46781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5" name="Freeform 114"/>
          <p:cNvSpPr/>
          <p:nvPr>
            <p:custDataLst>
              <p:tags r:id="rId114"/>
            </p:custDataLst>
          </p:nvPr>
        </p:nvSpPr>
        <p:spPr>
          <a:xfrm>
            <a:off x="7363801" y="93486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6" name="Freeform 115"/>
          <p:cNvSpPr/>
          <p:nvPr>
            <p:custDataLst>
              <p:tags r:id="rId115"/>
            </p:custDataLst>
          </p:nvPr>
        </p:nvSpPr>
        <p:spPr>
          <a:xfrm>
            <a:off x="7363801" y="140142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7" name="Freeform 116"/>
          <p:cNvSpPr/>
          <p:nvPr>
            <p:custDataLst>
              <p:tags r:id="rId116"/>
            </p:custDataLst>
          </p:nvPr>
        </p:nvSpPr>
        <p:spPr>
          <a:xfrm>
            <a:off x="7363801" y="186749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8" name="Freeform 117"/>
          <p:cNvSpPr/>
          <p:nvPr>
            <p:custDataLst>
              <p:tags r:id="rId117"/>
            </p:custDataLst>
          </p:nvPr>
        </p:nvSpPr>
        <p:spPr>
          <a:xfrm>
            <a:off x="7363801" y="233454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9" name="Freeform 118"/>
          <p:cNvSpPr/>
          <p:nvPr>
            <p:custDataLst>
              <p:tags r:id="rId118"/>
            </p:custDataLst>
          </p:nvPr>
        </p:nvSpPr>
        <p:spPr>
          <a:xfrm>
            <a:off x="7363801" y="280110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20" name="Freeform 119"/>
          <p:cNvSpPr/>
          <p:nvPr>
            <p:custDataLst>
              <p:tags r:id="rId119"/>
            </p:custDataLst>
          </p:nvPr>
        </p:nvSpPr>
        <p:spPr>
          <a:xfrm>
            <a:off x="7363801" y="326766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21" name="Freeform 120"/>
          <p:cNvSpPr/>
          <p:nvPr>
            <p:custDataLst>
              <p:tags r:id="rId120"/>
            </p:custDataLst>
          </p:nvPr>
        </p:nvSpPr>
        <p:spPr>
          <a:xfrm>
            <a:off x="7363801" y="373422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22" name="Freeform 121"/>
          <p:cNvSpPr/>
          <p:nvPr>
            <p:custDataLst>
              <p:tags r:id="rId121"/>
            </p:custDataLst>
          </p:nvPr>
        </p:nvSpPr>
        <p:spPr>
          <a:xfrm>
            <a:off x="7363801" y="420078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23" name="Freeform 122"/>
          <p:cNvSpPr/>
          <p:nvPr>
            <p:custDataLst>
              <p:tags r:id="rId122"/>
            </p:custDataLst>
          </p:nvPr>
        </p:nvSpPr>
        <p:spPr>
          <a:xfrm>
            <a:off x="5637161" y="2472916"/>
            <a:ext cx="186624" cy="186624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val 10797"/>
              <a:gd name="f5" fmla="val 8278"/>
              <a:gd name="f6" fmla="val 8256"/>
              <a:gd name="f7" fmla="val 6722"/>
              <a:gd name="f8" fmla="val 13405"/>
              <a:gd name="f9" fmla="val 4198"/>
              <a:gd name="f10" fmla="val 16580"/>
              <a:gd name="f11" fmla="val 17401"/>
              <a:gd name="f12" fmla="val 14878"/>
              <a:gd name="f13" fmla="val 13321"/>
              <a:gd name="f14" fmla="*/ f0 1 21600"/>
              <a:gd name="f15" fmla="*/ f1 1 21600"/>
              <a:gd name="f16" fmla="*/ 6722 f14 1"/>
              <a:gd name="f17" fmla="*/ 14878 f14 1"/>
              <a:gd name="f18" fmla="*/ 15460 f15 1"/>
              <a:gd name="f19" fmla="*/ 8256 f1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6" t="f19" r="f17" b="f18"/>
            <a:pathLst>
              <a:path w="21600" h="21600">
                <a:moveTo>
                  <a:pt x="f4" y="f2"/>
                </a:moveTo>
                <a:lnTo>
                  <a:pt x="f5" y="f6"/>
                </a:lnTo>
                <a:lnTo>
                  <a:pt x="f2" y="f6"/>
                </a:lnTo>
                <a:lnTo>
                  <a:pt x="f7" y="f8"/>
                </a:lnTo>
                <a:lnTo>
                  <a:pt x="f9" y="f3"/>
                </a:lnTo>
                <a:lnTo>
                  <a:pt x="f4" y="f10"/>
                </a:lnTo>
                <a:lnTo>
                  <a:pt x="f11" y="f3"/>
                </a:lnTo>
                <a:lnTo>
                  <a:pt x="f12" y="f8"/>
                </a:lnTo>
                <a:lnTo>
                  <a:pt x="f3" y="f6"/>
                </a:lnTo>
                <a:lnTo>
                  <a:pt x="f13" y="f6"/>
                </a:lnTo>
                <a:lnTo>
                  <a:pt x="f4" y="f2"/>
                </a:lnTo>
                <a:close/>
              </a:path>
            </a:pathLst>
          </a:custGeom>
          <a:solidFill>
            <a:srgbClr val="00FF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24" name="Freeform 123"/>
          <p:cNvSpPr/>
          <p:nvPr>
            <p:custDataLst>
              <p:tags r:id="rId123"/>
            </p:custDataLst>
          </p:nvPr>
        </p:nvSpPr>
        <p:spPr>
          <a:xfrm>
            <a:off x="3164516" y="233405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25" name="Freeform 124"/>
          <p:cNvSpPr/>
          <p:nvPr>
            <p:custDataLst>
              <p:tags r:id="rId124"/>
            </p:custDataLst>
          </p:nvPr>
        </p:nvSpPr>
        <p:spPr>
          <a:xfrm>
            <a:off x="3304361" y="2473405"/>
            <a:ext cx="186624" cy="186624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val 10797"/>
              <a:gd name="f5" fmla="val 8278"/>
              <a:gd name="f6" fmla="val 8256"/>
              <a:gd name="f7" fmla="val 6722"/>
              <a:gd name="f8" fmla="val 13405"/>
              <a:gd name="f9" fmla="val 4198"/>
              <a:gd name="f10" fmla="val 16580"/>
              <a:gd name="f11" fmla="val 17401"/>
              <a:gd name="f12" fmla="val 14878"/>
              <a:gd name="f13" fmla="val 13321"/>
              <a:gd name="f14" fmla="*/ f0 1 21600"/>
              <a:gd name="f15" fmla="*/ f1 1 21600"/>
              <a:gd name="f16" fmla="*/ 6722 f14 1"/>
              <a:gd name="f17" fmla="*/ 14878 f14 1"/>
              <a:gd name="f18" fmla="*/ 15460 f15 1"/>
              <a:gd name="f19" fmla="*/ 8256 f1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6" t="f19" r="f17" b="f18"/>
            <a:pathLst>
              <a:path w="21600" h="21600">
                <a:moveTo>
                  <a:pt x="f4" y="f2"/>
                </a:moveTo>
                <a:lnTo>
                  <a:pt x="f5" y="f6"/>
                </a:lnTo>
                <a:lnTo>
                  <a:pt x="f2" y="f6"/>
                </a:lnTo>
                <a:lnTo>
                  <a:pt x="f7" y="f8"/>
                </a:lnTo>
                <a:lnTo>
                  <a:pt x="f9" y="f3"/>
                </a:lnTo>
                <a:lnTo>
                  <a:pt x="f4" y="f10"/>
                </a:lnTo>
                <a:lnTo>
                  <a:pt x="f11" y="f3"/>
                </a:lnTo>
                <a:lnTo>
                  <a:pt x="f12" y="f8"/>
                </a:lnTo>
                <a:lnTo>
                  <a:pt x="f3" y="f6"/>
                </a:lnTo>
                <a:lnTo>
                  <a:pt x="f13" y="f6"/>
                </a:lnTo>
                <a:lnTo>
                  <a:pt x="f4" y="f2"/>
                </a:lnTo>
                <a:close/>
              </a:path>
            </a:pathLst>
          </a:custGeom>
          <a:solidFill>
            <a:srgbClr val="00FF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26" name="Freeform 125"/>
          <p:cNvSpPr/>
          <p:nvPr>
            <p:custDataLst>
              <p:tags r:id="rId125"/>
            </p:custDataLst>
          </p:nvPr>
        </p:nvSpPr>
        <p:spPr>
          <a:xfrm>
            <a:off x="3164516" y="1867735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1 +</a:t>
            </a:r>
          </a:p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6?</a:t>
            </a:r>
          </a:p>
        </p:txBody>
      </p:sp>
      <p:sp>
        <p:nvSpPr>
          <p:cNvPr id="127" name="Freeform 126"/>
          <p:cNvSpPr/>
          <p:nvPr>
            <p:custDataLst>
              <p:tags r:id="rId126"/>
            </p:custDataLst>
          </p:nvPr>
        </p:nvSpPr>
        <p:spPr>
          <a:xfrm>
            <a:off x="2698447" y="233356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1 +</a:t>
            </a:r>
          </a:p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6?</a:t>
            </a:r>
          </a:p>
        </p:txBody>
      </p:sp>
      <p:sp>
        <p:nvSpPr>
          <p:cNvPr id="128" name="Freeform 127"/>
          <p:cNvSpPr/>
          <p:nvPr>
            <p:custDataLst>
              <p:tags r:id="rId127"/>
            </p:custDataLst>
          </p:nvPr>
        </p:nvSpPr>
        <p:spPr>
          <a:xfrm>
            <a:off x="3631076" y="233429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1 +</a:t>
            </a:r>
          </a:p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4?</a:t>
            </a:r>
          </a:p>
        </p:txBody>
      </p:sp>
      <p:sp>
        <p:nvSpPr>
          <p:cNvPr id="129" name="Freeform 128"/>
          <p:cNvSpPr/>
          <p:nvPr>
            <p:custDataLst>
              <p:tags r:id="rId128"/>
            </p:custDataLst>
          </p:nvPr>
        </p:nvSpPr>
        <p:spPr>
          <a:xfrm>
            <a:off x="3164516" y="280061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1 +</a:t>
            </a:r>
          </a:p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6?</a:t>
            </a:r>
          </a:p>
        </p:txBody>
      </p:sp>
      <p:sp>
        <p:nvSpPr>
          <p:cNvPr id="130" name="TextBox 129"/>
          <p:cNvSpPr txBox="1"/>
          <p:nvPr>
            <p:custDataLst>
              <p:tags r:id="rId129"/>
            </p:custDataLst>
          </p:nvPr>
        </p:nvSpPr>
        <p:spPr>
          <a:xfrm>
            <a:off x="2198324" y="-14883"/>
            <a:ext cx="5165231" cy="463218"/>
          </a:xfrm>
          <a:prstGeom prst="rect">
            <a:avLst/>
          </a:prstGeom>
          <a:noFill/>
          <a:ln>
            <a:noFill/>
          </a:ln>
        </p:spPr>
        <p:txBody>
          <a:bodyPr vert="horz" wrap="square" lIns="61229" tIns="30614" rIns="61229" bIns="30614" compatLnSpc="0">
            <a:spAutoFit/>
          </a:bodyPr>
          <a:lstStyle/>
          <a:p>
            <a:pPr algn="ctr" hangingPunct="0"/>
            <a:r>
              <a:rPr lang="en-US" sz="1361" b="1" dirty="0">
                <a:ea typeface="Droid Sans Fallback" pitchFamily="2"/>
                <a:cs typeface="Lohit Hindi" pitchFamily="2"/>
              </a:rPr>
              <a:t>A*: </a:t>
            </a:r>
            <a:r>
              <a:rPr lang="en-US" sz="1361" b="1" dirty="0" err="1">
                <a:ea typeface="Droid Sans Fallback" pitchFamily="2"/>
                <a:cs typeface="Lohit Hindi" pitchFamily="2"/>
              </a:rPr>
              <a:t>enqueue</a:t>
            </a:r>
            <a:r>
              <a:rPr lang="en-US" sz="1361" b="1" dirty="0">
                <a:ea typeface="Droid Sans Fallback" pitchFamily="2"/>
                <a:cs typeface="Lohit Hindi" pitchFamily="2"/>
              </a:rPr>
              <a:t> neighbors with candidate distance + heuristic distance as the priority value.</a:t>
            </a:r>
          </a:p>
        </p:txBody>
      </p:sp>
    </p:spTree>
    <p:extLst>
      <p:ext uri="{BB962C8B-B14F-4D97-AF65-F5344CB8AC3E}">
        <p14:creationId xmlns:p14="http://schemas.microsoft.com/office/powerpoint/2010/main" val="126102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/>
          <p:cNvSpPr/>
          <p:nvPr>
            <p:custDataLst>
              <p:tags r:id="rId1"/>
            </p:custDataLst>
          </p:nvPr>
        </p:nvSpPr>
        <p:spPr>
          <a:xfrm>
            <a:off x="1298276" y="46707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" name="Freeform 2"/>
          <p:cNvSpPr/>
          <p:nvPr>
            <p:custDataLst>
              <p:tags r:id="rId2"/>
            </p:custDataLst>
          </p:nvPr>
        </p:nvSpPr>
        <p:spPr>
          <a:xfrm>
            <a:off x="1764835" y="46732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" name="Freeform 3"/>
          <p:cNvSpPr/>
          <p:nvPr>
            <p:custDataLst>
              <p:tags r:id="rId3"/>
            </p:custDataLst>
          </p:nvPr>
        </p:nvSpPr>
        <p:spPr>
          <a:xfrm>
            <a:off x="2231641" y="46707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" name="Freeform 4"/>
          <p:cNvSpPr/>
          <p:nvPr>
            <p:custDataLst>
              <p:tags r:id="rId4"/>
            </p:custDataLst>
          </p:nvPr>
        </p:nvSpPr>
        <p:spPr>
          <a:xfrm>
            <a:off x="2698447" y="46707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" name="Freeform 5"/>
          <p:cNvSpPr/>
          <p:nvPr>
            <p:custDataLst>
              <p:tags r:id="rId5"/>
            </p:custDataLst>
          </p:nvPr>
        </p:nvSpPr>
        <p:spPr>
          <a:xfrm>
            <a:off x="3164516" y="46707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" name="Freeform 6"/>
          <p:cNvSpPr/>
          <p:nvPr>
            <p:custDataLst>
              <p:tags r:id="rId6"/>
            </p:custDataLst>
          </p:nvPr>
        </p:nvSpPr>
        <p:spPr>
          <a:xfrm>
            <a:off x="3631076" y="46707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" name="Freeform 7"/>
          <p:cNvSpPr/>
          <p:nvPr>
            <p:custDataLst>
              <p:tags r:id="rId7"/>
            </p:custDataLst>
          </p:nvPr>
        </p:nvSpPr>
        <p:spPr>
          <a:xfrm>
            <a:off x="4097636" y="46683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" name="Freeform 8"/>
          <p:cNvSpPr/>
          <p:nvPr>
            <p:custDataLst>
              <p:tags r:id="rId8"/>
            </p:custDataLst>
          </p:nvPr>
        </p:nvSpPr>
        <p:spPr>
          <a:xfrm>
            <a:off x="4564196" y="46732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" name="Freeform 9"/>
          <p:cNvSpPr/>
          <p:nvPr>
            <p:custDataLst>
              <p:tags r:id="rId9"/>
            </p:custDataLst>
          </p:nvPr>
        </p:nvSpPr>
        <p:spPr>
          <a:xfrm>
            <a:off x="5030756" y="46756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" name="Freeform 10"/>
          <p:cNvSpPr/>
          <p:nvPr>
            <p:custDataLst>
              <p:tags r:id="rId10"/>
            </p:custDataLst>
          </p:nvPr>
        </p:nvSpPr>
        <p:spPr>
          <a:xfrm>
            <a:off x="5497316" y="46756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2" name="Freeform 11"/>
          <p:cNvSpPr/>
          <p:nvPr>
            <p:custDataLst>
              <p:tags r:id="rId11"/>
            </p:custDataLst>
          </p:nvPr>
        </p:nvSpPr>
        <p:spPr>
          <a:xfrm>
            <a:off x="5963876" y="46732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3" name="Freeform 12"/>
          <p:cNvSpPr/>
          <p:nvPr>
            <p:custDataLst>
              <p:tags r:id="rId12"/>
            </p:custDataLst>
          </p:nvPr>
        </p:nvSpPr>
        <p:spPr>
          <a:xfrm>
            <a:off x="6430435" y="46732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4" name="Freeform 13"/>
          <p:cNvSpPr/>
          <p:nvPr>
            <p:custDataLst>
              <p:tags r:id="rId13"/>
            </p:custDataLst>
          </p:nvPr>
        </p:nvSpPr>
        <p:spPr>
          <a:xfrm>
            <a:off x="1298276" y="93412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5" name="Freeform 14"/>
          <p:cNvSpPr/>
          <p:nvPr>
            <p:custDataLst>
              <p:tags r:id="rId14"/>
            </p:custDataLst>
          </p:nvPr>
        </p:nvSpPr>
        <p:spPr>
          <a:xfrm>
            <a:off x="1764835" y="93437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6" name="Freeform 15"/>
          <p:cNvSpPr/>
          <p:nvPr>
            <p:custDataLst>
              <p:tags r:id="rId15"/>
            </p:custDataLst>
          </p:nvPr>
        </p:nvSpPr>
        <p:spPr>
          <a:xfrm>
            <a:off x="2231641" y="93412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7" name="Freeform 16"/>
          <p:cNvSpPr/>
          <p:nvPr>
            <p:custDataLst>
              <p:tags r:id="rId16"/>
            </p:custDataLst>
          </p:nvPr>
        </p:nvSpPr>
        <p:spPr>
          <a:xfrm>
            <a:off x="2698447" y="93412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8" name="Freeform 17"/>
          <p:cNvSpPr/>
          <p:nvPr>
            <p:custDataLst>
              <p:tags r:id="rId17"/>
            </p:custDataLst>
          </p:nvPr>
        </p:nvSpPr>
        <p:spPr>
          <a:xfrm>
            <a:off x="3164516" y="93412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9" name="Freeform 18"/>
          <p:cNvSpPr/>
          <p:nvPr>
            <p:custDataLst>
              <p:tags r:id="rId18"/>
            </p:custDataLst>
          </p:nvPr>
        </p:nvSpPr>
        <p:spPr>
          <a:xfrm>
            <a:off x="3631076" y="93388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0" name="Freeform 19"/>
          <p:cNvSpPr/>
          <p:nvPr>
            <p:custDataLst>
              <p:tags r:id="rId19"/>
            </p:custDataLst>
          </p:nvPr>
        </p:nvSpPr>
        <p:spPr>
          <a:xfrm>
            <a:off x="4097636" y="93437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1" name="Freeform 20"/>
          <p:cNvSpPr/>
          <p:nvPr>
            <p:custDataLst>
              <p:tags r:id="rId20"/>
            </p:custDataLst>
          </p:nvPr>
        </p:nvSpPr>
        <p:spPr>
          <a:xfrm>
            <a:off x="4564196" y="93437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2" name="Freeform 21"/>
          <p:cNvSpPr/>
          <p:nvPr>
            <p:custDataLst>
              <p:tags r:id="rId21"/>
            </p:custDataLst>
          </p:nvPr>
        </p:nvSpPr>
        <p:spPr>
          <a:xfrm>
            <a:off x="5030756" y="93437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3" name="Freeform 22"/>
          <p:cNvSpPr/>
          <p:nvPr>
            <p:custDataLst>
              <p:tags r:id="rId22"/>
            </p:custDataLst>
          </p:nvPr>
        </p:nvSpPr>
        <p:spPr>
          <a:xfrm>
            <a:off x="5497316" y="93388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4" name="Freeform 23"/>
          <p:cNvSpPr/>
          <p:nvPr>
            <p:custDataLst>
              <p:tags r:id="rId23"/>
            </p:custDataLst>
          </p:nvPr>
        </p:nvSpPr>
        <p:spPr>
          <a:xfrm>
            <a:off x="5963876" y="93388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5" name="Freeform 24"/>
          <p:cNvSpPr/>
          <p:nvPr>
            <p:custDataLst>
              <p:tags r:id="rId24"/>
            </p:custDataLst>
          </p:nvPr>
        </p:nvSpPr>
        <p:spPr>
          <a:xfrm>
            <a:off x="6430435" y="93437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6" name="Freeform 25"/>
          <p:cNvSpPr/>
          <p:nvPr>
            <p:custDataLst>
              <p:tags r:id="rId25"/>
            </p:custDataLst>
          </p:nvPr>
        </p:nvSpPr>
        <p:spPr>
          <a:xfrm>
            <a:off x="1298276" y="140068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7" name="Freeform 26"/>
          <p:cNvSpPr/>
          <p:nvPr>
            <p:custDataLst>
              <p:tags r:id="rId26"/>
            </p:custDataLst>
          </p:nvPr>
        </p:nvSpPr>
        <p:spPr>
          <a:xfrm>
            <a:off x="1764835" y="140093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8" name="Freeform 27"/>
          <p:cNvSpPr/>
          <p:nvPr>
            <p:custDataLst>
              <p:tags r:id="rId27"/>
            </p:custDataLst>
          </p:nvPr>
        </p:nvSpPr>
        <p:spPr>
          <a:xfrm>
            <a:off x="2231641" y="140068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9" name="Freeform 28"/>
          <p:cNvSpPr/>
          <p:nvPr>
            <p:custDataLst>
              <p:tags r:id="rId28"/>
            </p:custDataLst>
          </p:nvPr>
        </p:nvSpPr>
        <p:spPr>
          <a:xfrm>
            <a:off x="2698447" y="140044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0" name="Freeform 29"/>
          <p:cNvSpPr/>
          <p:nvPr>
            <p:custDataLst>
              <p:tags r:id="rId29"/>
            </p:custDataLst>
          </p:nvPr>
        </p:nvSpPr>
        <p:spPr>
          <a:xfrm>
            <a:off x="3164516" y="140044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1" name="Freeform 30"/>
          <p:cNvSpPr/>
          <p:nvPr>
            <p:custDataLst>
              <p:tags r:id="rId30"/>
            </p:custDataLst>
          </p:nvPr>
        </p:nvSpPr>
        <p:spPr>
          <a:xfrm>
            <a:off x="3631076" y="140044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2" name="Freeform 31"/>
          <p:cNvSpPr/>
          <p:nvPr>
            <p:custDataLst>
              <p:tags r:id="rId31"/>
            </p:custDataLst>
          </p:nvPr>
        </p:nvSpPr>
        <p:spPr>
          <a:xfrm>
            <a:off x="4097636" y="140093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3" name="Freeform 32"/>
          <p:cNvSpPr/>
          <p:nvPr>
            <p:custDataLst>
              <p:tags r:id="rId32"/>
            </p:custDataLst>
          </p:nvPr>
        </p:nvSpPr>
        <p:spPr>
          <a:xfrm>
            <a:off x="4564196" y="140093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4" name="Freeform 33"/>
          <p:cNvSpPr/>
          <p:nvPr>
            <p:custDataLst>
              <p:tags r:id="rId33"/>
            </p:custDataLst>
          </p:nvPr>
        </p:nvSpPr>
        <p:spPr>
          <a:xfrm>
            <a:off x="5030756" y="140044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5" name="Freeform 34"/>
          <p:cNvSpPr/>
          <p:nvPr>
            <p:custDataLst>
              <p:tags r:id="rId34"/>
            </p:custDataLst>
          </p:nvPr>
        </p:nvSpPr>
        <p:spPr>
          <a:xfrm>
            <a:off x="5497316" y="140044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6" name="Freeform 35"/>
          <p:cNvSpPr/>
          <p:nvPr>
            <p:custDataLst>
              <p:tags r:id="rId35"/>
            </p:custDataLst>
          </p:nvPr>
        </p:nvSpPr>
        <p:spPr>
          <a:xfrm>
            <a:off x="5963876" y="140044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7" name="Freeform 36"/>
          <p:cNvSpPr/>
          <p:nvPr>
            <p:custDataLst>
              <p:tags r:id="rId36"/>
            </p:custDataLst>
          </p:nvPr>
        </p:nvSpPr>
        <p:spPr>
          <a:xfrm>
            <a:off x="6430435" y="140093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8" name="Freeform 37"/>
          <p:cNvSpPr/>
          <p:nvPr>
            <p:custDataLst>
              <p:tags r:id="rId37"/>
            </p:custDataLst>
          </p:nvPr>
        </p:nvSpPr>
        <p:spPr>
          <a:xfrm>
            <a:off x="1298276" y="186749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9" name="Freeform 38"/>
          <p:cNvSpPr/>
          <p:nvPr>
            <p:custDataLst>
              <p:tags r:id="rId38"/>
            </p:custDataLst>
          </p:nvPr>
        </p:nvSpPr>
        <p:spPr>
          <a:xfrm>
            <a:off x="1764835" y="1867735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0" name="Freeform 39"/>
          <p:cNvSpPr/>
          <p:nvPr>
            <p:custDataLst>
              <p:tags r:id="rId39"/>
            </p:custDataLst>
          </p:nvPr>
        </p:nvSpPr>
        <p:spPr>
          <a:xfrm>
            <a:off x="2231641" y="186749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1" name="Freeform 40"/>
          <p:cNvSpPr/>
          <p:nvPr>
            <p:custDataLst>
              <p:tags r:id="rId40"/>
            </p:custDataLst>
          </p:nvPr>
        </p:nvSpPr>
        <p:spPr>
          <a:xfrm>
            <a:off x="2698447" y="186724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2" name="Freeform 41"/>
          <p:cNvSpPr/>
          <p:nvPr>
            <p:custDataLst>
              <p:tags r:id="rId41"/>
            </p:custDataLst>
          </p:nvPr>
        </p:nvSpPr>
        <p:spPr>
          <a:xfrm>
            <a:off x="3631076" y="1867735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3" name="Freeform 42"/>
          <p:cNvSpPr/>
          <p:nvPr>
            <p:custDataLst>
              <p:tags r:id="rId42"/>
            </p:custDataLst>
          </p:nvPr>
        </p:nvSpPr>
        <p:spPr>
          <a:xfrm>
            <a:off x="4097636" y="1867735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4" name="Freeform 43"/>
          <p:cNvSpPr/>
          <p:nvPr>
            <p:custDataLst>
              <p:tags r:id="rId43"/>
            </p:custDataLst>
          </p:nvPr>
        </p:nvSpPr>
        <p:spPr>
          <a:xfrm>
            <a:off x="4564196" y="186749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00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5" name="Freeform 44"/>
          <p:cNvSpPr/>
          <p:nvPr>
            <p:custDataLst>
              <p:tags r:id="rId44"/>
            </p:custDataLst>
          </p:nvPr>
        </p:nvSpPr>
        <p:spPr>
          <a:xfrm>
            <a:off x="5030756" y="186749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6" name="Freeform 45"/>
          <p:cNvSpPr/>
          <p:nvPr>
            <p:custDataLst>
              <p:tags r:id="rId45"/>
            </p:custDataLst>
          </p:nvPr>
        </p:nvSpPr>
        <p:spPr>
          <a:xfrm>
            <a:off x="5497316" y="186675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7" name="Freeform 46"/>
          <p:cNvSpPr/>
          <p:nvPr>
            <p:custDataLst>
              <p:tags r:id="rId46"/>
            </p:custDataLst>
          </p:nvPr>
        </p:nvSpPr>
        <p:spPr>
          <a:xfrm>
            <a:off x="5963876" y="186724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8" name="Freeform 47"/>
          <p:cNvSpPr/>
          <p:nvPr>
            <p:custDataLst>
              <p:tags r:id="rId47"/>
            </p:custDataLst>
          </p:nvPr>
        </p:nvSpPr>
        <p:spPr>
          <a:xfrm>
            <a:off x="6430435" y="1867735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9" name="Freeform 48"/>
          <p:cNvSpPr/>
          <p:nvPr>
            <p:custDataLst>
              <p:tags r:id="rId48"/>
            </p:custDataLst>
          </p:nvPr>
        </p:nvSpPr>
        <p:spPr>
          <a:xfrm>
            <a:off x="1298276" y="233380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0" name="Freeform 49"/>
          <p:cNvSpPr/>
          <p:nvPr>
            <p:custDataLst>
              <p:tags r:id="rId49"/>
            </p:custDataLst>
          </p:nvPr>
        </p:nvSpPr>
        <p:spPr>
          <a:xfrm>
            <a:off x="1764835" y="233405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1" name="Freeform 50"/>
          <p:cNvSpPr/>
          <p:nvPr>
            <p:custDataLst>
              <p:tags r:id="rId50"/>
            </p:custDataLst>
          </p:nvPr>
        </p:nvSpPr>
        <p:spPr>
          <a:xfrm>
            <a:off x="2231641" y="233380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2" name="Freeform 51"/>
          <p:cNvSpPr/>
          <p:nvPr>
            <p:custDataLst>
              <p:tags r:id="rId51"/>
            </p:custDataLst>
          </p:nvPr>
        </p:nvSpPr>
        <p:spPr>
          <a:xfrm>
            <a:off x="4097636" y="233429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3" name="Freeform 52"/>
          <p:cNvSpPr/>
          <p:nvPr>
            <p:custDataLst>
              <p:tags r:id="rId52"/>
            </p:custDataLst>
          </p:nvPr>
        </p:nvSpPr>
        <p:spPr>
          <a:xfrm>
            <a:off x="4564196" y="233405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00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4" name="Freeform 53"/>
          <p:cNvSpPr/>
          <p:nvPr>
            <p:custDataLst>
              <p:tags r:id="rId53"/>
            </p:custDataLst>
          </p:nvPr>
        </p:nvSpPr>
        <p:spPr>
          <a:xfrm>
            <a:off x="5030756" y="233405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5" name="Freeform 54"/>
          <p:cNvSpPr/>
          <p:nvPr>
            <p:custDataLst>
              <p:tags r:id="rId54"/>
            </p:custDataLst>
          </p:nvPr>
        </p:nvSpPr>
        <p:spPr>
          <a:xfrm>
            <a:off x="5497316" y="233405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6" name="Freeform 55"/>
          <p:cNvSpPr/>
          <p:nvPr>
            <p:custDataLst>
              <p:tags r:id="rId55"/>
            </p:custDataLst>
          </p:nvPr>
        </p:nvSpPr>
        <p:spPr>
          <a:xfrm>
            <a:off x="5963876" y="233356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7" name="Freeform 56"/>
          <p:cNvSpPr/>
          <p:nvPr>
            <p:custDataLst>
              <p:tags r:id="rId56"/>
            </p:custDataLst>
          </p:nvPr>
        </p:nvSpPr>
        <p:spPr>
          <a:xfrm>
            <a:off x="6430435" y="233405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8" name="Freeform 57"/>
          <p:cNvSpPr/>
          <p:nvPr>
            <p:custDataLst>
              <p:tags r:id="rId57"/>
            </p:custDataLst>
          </p:nvPr>
        </p:nvSpPr>
        <p:spPr>
          <a:xfrm>
            <a:off x="1298276" y="280036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9" name="Freeform 58"/>
          <p:cNvSpPr/>
          <p:nvPr>
            <p:custDataLst>
              <p:tags r:id="rId58"/>
            </p:custDataLst>
          </p:nvPr>
        </p:nvSpPr>
        <p:spPr>
          <a:xfrm>
            <a:off x="1764835" y="280061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0" name="Freeform 59"/>
          <p:cNvSpPr/>
          <p:nvPr>
            <p:custDataLst>
              <p:tags r:id="rId59"/>
            </p:custDataLst>
          </p:nvPr>
        </p:nvSpPr>
        <p:spPr>
          <a:xfrm>
            <a:off x="2231641" y="280012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1" name="Freeform 60"/>
          <p:cNvSpPr/>
          <p:nvPr>
            <p:custDataLst>
              <p:tags r:id="rId60"/>
            </p:custDataLst>
          </p:nvPr>
        </p:nvSpPr>
        <p:spPr>
          <a:xfrm>
            <a:off x="2698447" y="280061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2" name="Freeform 61"/>
          <p:cNvSpPr/>
          <p:nvPr>
            <p:custDataLst>
              <p:tags r:id="rId61"/>
            </p:custDataLst>
          </p:nvPr>
        </p:nvSpPr>
        <p:spPr>
          <a:xfrm>
            <a:off x="3631076" y="280036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3" name="Freeform 62"/>
          <p:cNvSpPr/>
          <p:nvPr>
            <p:custDataLst>
              <p:tags r:id="rId62"/>
            </p:custDataLst>
          </p:nvPr>
        </p:nvSpPr>
        <p:spPr>
          <a:xfrm>
            <a:off x="4097636" y="280061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4" name="Freeform 63"/>
          <p:cNvSpPr/>
          <p:nvPr>
            <p:custDataLst>
              <p:tags r:id="rId63"/>
            </p:custDataLst>
          </p:nvPr>
        </p:nvSpPr>
        <p:spPr>
          <a:xfrm>
            <a:off x="4564196" y="280036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00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5" name="Freeform 64"/>
          <p:cNvSpPr/>
          <p:nvPr>
            <p:custDataLst>
              <p:tags r:id="rId64"/>
            </p:custDataLst>
          </p:nvPr>
        </p:nvSpPr>
        <p:spPr>
          <a:xfrm>
            <a:off x="5030756" y="280061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6" name="Freeform 65"/>
          <p:cNvSpPr/>
          <p:nvPr>
            <p:custDataLst>
              <p:tags r:id="rId65"/>
            </p:custDataLst>
          </p:nvPr>
        </p:nvSpPr>
        <p:spPr>
          <a:xfrm>
            <a:off x="5497316" y="279963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7" name="Freeform 66"/>
          <p:cNvSpPr/>
          <p:nvPr>
            <p:custDataLst>
              <p:tags r:id="rId66"/>
            </p:custDataLst>
          </p:nvPr>
        </p:nvSpPr>
        <p:spPr>
          <a:xfrm>
            <a:off x="5963876" y="280012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8" name="Freeform 67"/>
          <p:cNvSpPr/>
          <p:nvPr>
            <p:custDataLst>
              <p:tags r:id="rId67"/>
            </p:custDataLst>
          </p:nvPr>
        </p:nvSpPr>
        <p:spPr>
          <a:xfrm>
            <a:off x="6430435" y="280061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9" name="Freeform 68"/>
          <p:cNvSpPr/>
          <p:nvPr>
            <p:custDataLst>
              <p:tags r:id="rId68"/>
            </p:custDataLst>
          </p:nvPr>
        </p:nvSpPr>
        <p:spPr>
          <a:xfrm>
            <a:off x="1298276" y="326668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0" name="Freeform 69"/>
          <p:cNvSpPr/>
          <p:nvPr>
            <p:custDataLst>
              <p:tags r:id="rId69"/>
            </p:custDataLst>
          </p:nvPr>
        </p:nvSpPr>
        <p:spPr>
          <a:xfrm>
            <a:off x="1764835" y="326692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1" name="Freeform 70"/>
          <p:cNvSpPr/>
          <p:nvPr>
            <p:custDataLst>
              <p:tags r:id="rId70"/>
            </p:custDataLst>
          </p:nvPr>
        </p:nvSpPr>
        <p:spPr>
          <a:xfrm>
            <a:off x="2231641" y="326717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2" name="Freeform 71"/>
          <p:cNvSpPr/>
          <p:nvPr>
            <p:custDataLst>
              <p:tags r:id="rId71"/>
            </p:custDataLst>
          </p:nvPr>
        </p:nvSpPr>
        <p:spPr>
          <a:xfrm>
            <a:off x="2698447" y="326717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3" name="Freeform 72"/>
          <p:cNvSpPr/>
          <p:nvPr>
            <p:custDataLst>
              <p:tags r:id="rId72"/>
            </p:custDataLst>
          </p:nvPr>
        </p:nvSpPr>
        <p:spPr>
          <a:xfrm>
            <a:off x="3164516" y="326692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4" name="Freeform 73"/>
          <p:cNvSpPr/>
          <p:nvPr>
            <p:custDataLst>
              <p:tags r:id="rId73"/>
            </p:custDataLst>
          </p:nvPr>
        </p:nvSpPr>
        <p:spPr>
          <a:xfrm>
            <a:off x="3631076" y="326717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5" name="Freeform 74"/>
          <p:cNvSpPr/>
          <p:nvPr>
            <p:custDataLst>
              <p:tags r:id="rId74"/>
            </p:custDataLst>
          </p:nvPr>
        </p:nvSpPr>
        <p:spPr>
          <a:xfrm>
            <a:off x="4097636" y="326692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6" name="Freeform 75"/>
          <p:cNvSpPr/>
          <p:nvPr>
            <p:custDataLst>
              <p:tags r:id="rId75"/>
            </p:custDataLst>
          </p:nvPr>
        </p:nvSpPr>
        <p:spPr>
          <a:xfrm>
            <a:off x="4564196" y="326692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7" name="Freeform 76"/>
          <p:cNvSpPr/>
          <p:nvPr>
            <p:custDataLst>
              <p:tags r:id="rId76"/>
            </p:custDataLst>
          </p:nvPr>
        </p:nvSpPr>
        <p:spPr>
          <a:xfrm>
            <a:off x="5030756" y="326717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8" name="Freeform 77"/>
          <p:cNvSpPr/>
          <p:nvPr>
            <p:custDataLst>
              <p:tags r:id="rId77"/>
            </p:custDataLst>
          </p:nvPr>
        </p:nvSpPr>
        <p:spPr>
          <a:xfrm>
            <a:off x="5497316" y="326717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9" name="Freeform 78"/>
          <p:cNvSpPr/>
          <p:nvPr>
            <p:custDataLst>
              <p:tags r:id="rId78"/>
            </p:custDataLst>
          </p:nvPr>
        </p:nvSpPr>
        <p:spPr>
          <a:xfrm>
            <a:off x="5963876" y="326717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0" name="Freeform 79"/>
          <p:cNvSpPr/>
          <p:nvPr>
            <p:custDataLst>
              <p:tags r:id="rId79"/>
            </p:custDataLst>
          </p:nvPr>
        </p:nvSpPr>
        <p:spPr>
          <a:xfrm>
            <a:off x="6430435" y="326717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1" name="Freeform 80"/>
          <p:cNvSpPr/>
          <p:nvPr>
            <p:custDataLst>
              <p:tags r:id="rId80"/>
            </p:custDataLst>
          </p:nvPr>
        </p:nvSpPr>
        <p:spPr>
          <a:xfrm>
            <a:off x="1298276" y="373373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2" name="Freeform 81"/>
          <p:cNvSpPr/>
          <p:nvPr>
            <p:custDataLst>
              <p:tags r:id="rId81"/>
            </p:custDataLst>
          </p:nvPr>
        </p:nvSpPr>
        <p:spPr>
          <a:xfrm>
            <a:off x="1764835" y="373397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3" name="Freeform 82"/>
          <p:cNvSpPr/>
          <p:nvPr>
            <p:custDataLst>
              <p:tags r:id="rId82"/>
            </p:custDataLst>
          </p:nvPr>
        </p:nvSpPr>
        <p:spPr>
          <a:xfrm>
            <a:off x="2231641" y="373373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4" name="Freeform 83"/>
          <p:cNvSpPr/>
          <p:nvPr>
            <p:custDataLst>
              <p:tags r:id="rId83"/>
            </p:custDataLst>
          </p:nvPr>
        </p:nvSpPr>
        <p:spPr>
          <a:xfrm>
            <a:off x="2698447" y="373348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5" name="Freeform 84"/>
          <p:cNvSpPr/>
          <p:nvPr>
            <p:custDataLst>
              <p:tags r:id="rId84"/>
            </p:custDataLst>
          </p:nvPr>
        </p:nvSpPr>
        <p:spPr>
          <a:xfrm>
            <a:off x="3164516" y="373373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6" name="Freeform 85"/>
          <p:cNvSpPr/>
          <p:nvPr>
            <p:custDataLst>
              <p:tags r:id="rId85"/>
            </p:custDataLst>
          </p:nvPr>
        </p:nvSpPr>
        <p:spPr>
          <a:xfrm>
            <a:off x="3631076" y="373348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7" name="Freeform 86"/>
          <p:cNvSpPr/>
          <p:nvPr>
            <p:custDataLst>
              <p:tags r:id="rId86"/>
            </p:custDataLst>
          </p:nvPr>
        </p:nvSpPr>
        <p:spPr>
          <a:xfrm>
            <a:off x="4097636" y="373348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8" name="Freeform 87"/>
          <p:cNvSpPr/>
          <p:nvPr>
            <p:custDataLst>
              <p:tags r:id="rId87"/>
            </p:custDataLst>
          </p:nvPr>
        </p:nvSpPr>
        <p:spPr>
          <a:xfrm>
            <a:off x="4564196" y="373348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9" name="Freeform 88"/>
          <p:cNvSpPr/>
          <p:nvPr>
            <p:custDataLst>
              <p:tags r:id="rId88"/>
            </p:custDataLst>
          </p:nvPr>
        </p:nvSpPr>
        <p:spPr>
          <a:xfrm>
            <a:off x="5030756" y="373373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0" name="Freeform 89"/>
          <p:cNvSpPr/>
          <p:nvPr>
            <p:custDataLst>
              <p:tags r:id="rId89"/>
            </p:custDataLst>
          </p:nvPr>
        </p:nvSpPr>
        <p:spPr>
          <a:xfrm>
            <a:off x="5497316" y="373373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1" name="Freeform 90"/>
          <p:cNvSpPr/>
          <p:nvPr>
            <p:custDataLst>
              <p:tags r:id="rId90"/>
            </p:custDataLst>
          </p:nvPr>
        </p:nvSpPr>
        <p:spPr>
          <a:xfrm>
            <a:off x="5963876" y="373373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2" name="Freeform 91"/>
          <p:cNvSpPr/>
          <p:nvPr>
            <p:custDataLst>
              <p:tags r:id="rId91"/>
            </p:custDataLst>
          </p:nvPr>
        </p:nvSpPr>
        <p:spPr>
          <a:xfrm>
            <a:off x="6430435" y="373373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3" name="Freeform 92"/>
          <p:cNvSpPr/>
          <p:nvPr>
            <p:custDataLst>
              <p:tags r:id="rId92"/>
            </p:custDataLst>
          </p:nvPr>
        </p:nvSpPr>
        <p:spPr>
          <a:xfrm>
            <a:off x="1298276" y="420004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4" name="Freeform 93"/>
          <p:cNvSpPr/>
          <p:nvPr>
            <p:custDataLst>
              <p:tags r:id="rId93"/>
            </p:custDataLst>
          </p:nvPr>
        </p:nvSpPr>
        <p:spPr>
          <a:xfrm>
            <a:off x="1764835" y="420029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5" name="Freeform 94"/>
          <p:cNvSpPr/>
          <p:nvPr>
            <p:custDataLst>
              <p:tags r:id="rId94"/>
            </p:custDataLst>
          </p:nvPr>
        </p:nvSpPr>
        <p:spPr>
          <a:xfrm>
            <a:off x="2231641" y="420004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6" name="Freeform 95"/>
          <p:cNvSpPr/>
          <p:nvPr>
            <p:custDataLst>
              <p:tags r:id="rId95"/>
            </p:custDataLst>
          </p:nvPr>
        </p:nvSpPr>
        <p:spPr>
          <a:xfrm>
            <a:off x="2697956" y="420029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7" name="Freeform 96"/>
          <p:cNvSpPr/>
          <p:nvPr>
            <p:custDataLst>
              <p:tags r:id="rId96"/>
            </p:custDataLst>
          </p:nvPr>
        </p:nvSpPr>
        <p:spPr>
          <a:xfrm>
            <a:off x="3164516" y="420004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8" name="Freeform 97"/>
          <p:cNvSpPr/>
          <p:nvPr>
            <p:custDataLst>
              <p:tags r:id="rId97"/>
            </p:custDataLst>
          </p:nvPr>
        </p:nvSpPr>
        <p:spPr>
          <a:xfrm>
            <a:off x="3631076" y="420004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9" name="Freeform 98"/>
          <p:cNvSpPr/>
          <p:nvPr>
            <p:custDataLst>
              <p:tags r:id="rId98"/>
            </p:custDataLst>
          </p:nvPr>
        </p:nvSpPr>
        <p:spPr>
          <a:xfrm>
            <a:off x="4097636" y="420004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0" name="Freeform 99"/>
          <p:cNvSpPr/>
          <p:nvPr>
            <p:custDataLst>
              <p:tags r:id="rId99"/>
            </p:custDataLst>
          </p:nvPr>
        </p:nvSpPr>
        <p:spPr>
          <a:xfrm>
            <a:off x="4564196" y="420004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1" name="Freeform 100"/>
          <p:cNvSpPr/>
          <p:nvPr>
            <p:custDataLst>
              <p:tags r:id="rId100"/>
            </p:custDataLst>
          </p:nvPr>
        </p:nvSpPr>
        <p:spPr>
          <a:xfrm>
            <a:off x="5030756" y="420029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2" name="Freeform 101"/>
          <p:cNvSpPr/>
          <p:nvPr>
            <p:custDataLst>
              <p:tags r:id="rId101"/>
            </p:custDataLst>
          </p:nvPr>
        </p:nvSpPr>
        <p:spPr>
          <a:xfrm>
            <a:off x="5497316" y="419931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3" name="Freeform 102"/>
          <p:cNvSpPr/>
          <p:nvPr>
            <p:custDataLst>
              <p:tags r:id="rId102"/>
            </p:custDataLst>
          </p:nvPr>
        </p:nvSpPr>
        <p:spPr>
          <a:xfrm>
            <a:off x="5963876" y="419931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4" name="Freeform 103"/>
          <p:cNvSpPr/>
          <p:nvPr>
            <p:custDataLst>
              <p:tags r:id="rId103"/>
            </p:custDataLst>
          </p:nvPr>
        </p:nvSpPr>
        <p:spPr>
          <a:xfrm>
            <a:off x="6430435" y="420029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5" name="Freeform 104"/>
          <p:cNvSpPr/>
          <p:nvPr>
            <p:custDataLst>
              <p:tags r:id="rId104"/>
            </p:custDataLst>
          </p:nvPr>
        </p:nvSpPr>
        <p:spPr>
          <a:xfrm>
            <a:off x="6896996" y="46732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6" name="Freeform 105"/>
          <p:cNvSpPr/>
          <p:nvPr>
            <p:custDataLst>
              <p:tags r:id="rId105"/>
            </p:custDataLst>
          </p:nvPr>
        </p:nvSpPr>
        <p:spPr>
          <a:xfrm>
            <a:off x="6896996" y="93437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7" name="Freeform 106"/>
          <p:cNvSpPr/>
          <p:nvPr>
            <p:custDataLst>
              <p:tags r:id="rId106"/>
            </p:custDataLst>
          </p:nvPr>
        </p:nvSpPr>
        <p:spPr>
          <a:xfrm>
            <a:off x="6896996" y="140093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8" name="Freeform 107"/>
          <p:cNvSpPr/>
          <p:nvPr>
            <p:custDataLst>
              <p:tags r:id="rId107"/>
            </p:custDataLst>
          </p:nvPr>
        </p:nvSpPr>
        <p:spPr>
          <a:xfrm>
            <a:off x="6896996" y="1867735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9" name="Freeform 108"/>
          <p:cNvSpPr/>
          <p:nvPr>
            <p:custDataLst>
              <p:tags r:id="rId108"/>
            </p:custDataLst>
          </p:nvPr>
        </p:nvSpPr>
        <p:spPr>
          <a:xfrm>
            <a:off x="6896996" y="233405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0" name="Freeform 109"/>
          <p:cNvSpPr/>
          <p:nvPr>
            <p:custDataLst>
              <p:tags r:id="rId109"/>
            </p:custDataLst>
          </p:nvPr>
        </p:nvSpPr>
        <p:spPr>
          <a:xfrm>
            <a:off x="6896996" y="280061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1" name="Freeform 110"/>
          <p:cNvSpPr/>
          <p:nvPr>
            <p:custDataLst>
              <p:tags r:id="rId110"/>
            </p:custDataLst>
          </p:nvPr>
        </p:nvSpPr>
        <p:spPr>
          <a:xfrm>
            <a:off x="6896996" y="326717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2" name="Freeform 111"/>
          <p:cNvSpPr/>
          <p:nvPr>
            <p:custDataLst>
              <p:tags r:id="rId111"/>
            </p:custDataLst>
          </p:nvPr>
        </p:nvSpPr>
        <p:spPr>
          <a:xfrm>
            <a:off x="6896996" y="373373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3" name="Freeform 112"/>
          <p:cNvSpPr/>
          <p:nvPr>
            <p:custDataLst>
              <p:tags r:id="rId112"/>
            </p:custDataLst>
          </p:nvPr>
        </p:nvSpPr>
        <p:spPr>
          <a:xfrm>
            <a:off x="6896996" y="420029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4" name="Freeform 113"/>
          <p:cNvSpPr/>
          <p:nvPr>
            <p:custDataLst>
              <p:tags r:id="rId113"/>
            </p:custDataLst>
          </p:nvPr>
        </p:nvSpPr>
        <p:spPr>
          <a:xfrm>
            <a:off x="7363801" y="46781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5" name="Freeform 114"/>
          <p:cNvSpPr/>
          <p:nvPr>
            <p:custDataLst>
              <p:tags r:id="rId114"/>
            </p:custDataLst>
          </p:nvPr>
        </p:nvSpPr>
        <p:spPr>
          <a:xfrm>
            <a:off x="7363801" y="93486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6" name="Freeform 115"/>
          <p:cNvSpPr/>
          <p:nvPr>
            <p:custDataLst>
              <p:tags r:id="rId115"/>
            </p:custDataLst>
          </p:nvPr>
        </p:nvSpPr>
        <p:spPr>
          <a:xfrm>
            <a:off x="7363801" y="140142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7" name="Freeform 116"/>
          <p:cNvSpPr/>
          <p:nvPr>
            <p:custDataLst>
              <p:tags r:id="rId116"/>
            </p:custDataLst>
          </p:nvPr>
        </p:nvSpPr>
        <p:spPr>
          <a:xfrm>
            <a:off x="7363801" y="186749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8" name="Freeform 117"/>
          <p:cNvSpPr/>
          <p:nvPr>
            <p:custDataLst>
              <p:tags r:id="rId117"/>
            </p:custDataLst>
          </p:nvPr>
        </p:nvSpPr>
        <p:spPr>
          <a:xfrm>
            <a:off x="7363801" y="233454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9" name="Freeform 118"/>
          <p:cNvSpPr/>
          <p:nvPr>
            <p:custDataLst>
              <p:tags r:id="rId118"/>
            </p:custDataLst>
          </p:nvPr>
        </p:nvSpPr>
        <p:spPr>
          <a:xfrm>
            <a:off x="7363801" y="280110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20" name="Freeform 119"/>
          <p:cNvSpPr/>
          <p:nvPr>
            <p:custDataLst>
              <p:tags r:id="rId119"/>
            </p:custDataLst>
          </p:nvPr>
        </p:nvSpPr>
        <p:spPr>
          <a:xfrm>
            <a:off x="7363801" y="326766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21" name="Freeform 120"/>
          <p:cNvSpPr/>
          <p:nvPr>
            <p:custDataLst>
              <p:tags r:id="rId120"/>
            </p:custDataLst>
          </p:nvPr>
        </p:nvSpPr>
        <p:spPr>
          <a:xfrm>
            <a:off x="7363801" y="373422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22" name="Freeform 121"/>
          <p:cNvSpPr/>
          <p:nvPr>
            <p:custDataLst>
              <p:tags r:id="rId121"/>
            </p:custDataLst>
          </p:nvPr>
        </p:nvSpPr>
        <p:spPr>
          <a:xfrm>
            <a:off x="7363801" y="420078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23" name="Freeform 122"/>
          <p:cNvSpPr/>
          <p:nvPr>
            <p:custDataLst>
              <p:tags r:id="rId122"/>
            </p:custDataLst>
          </p:nvPr>
        </p:nvSpPr>
        <p:spPr>
          <a:xfrm>
            <a:off x="5637161" y="2472916"/>
            <a:ext cx="186624" cy="186624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val 10797"/>
              <a:gd name="f5" fmla="val 8278"/>
              <a:gd name="f6" fmla="val 8256"/>
              <a:gd name="f7" fmla="val 6722"/>
              <a:gd name="f8" fmla="val 13405"/>
              <a:gd name="f9" fmla="val 4198"/>
              <a:gd name="f10" fmla="val 16580"/>
              <a:gd name="f11" fmla="val 17401"/>
              <a:gd name="f12" fmla="val 14878"/>
              <a:gd name="f13" fmla="val 13321"/>
              <a:gd name="f14" fmla="*/ f0 1 21600"/>
              <a:gd name="f15" fmla="*/ f1 1 21600"/>
              <a:gd name="f16" fmla="*/ 6722 f14 1"/>
              <a:gd name="f17" fmla="*/ 14878 f14 1"/>
              <a:gd name="f18" fmla="*/ 15460 f15 1"/>
              <a:gd name="f19" fmla="*/ 8256 f1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6" t="f19" r="f17" b="f18"/>
            <a:pathLst>
              <a:path w="21600" h="21600">
                <a:moveTo>
                  <a:pt x="f4" y="f2"/>
                </a:moveTo>
                <a:lnTo>
                  <a:pt x="f5" y="f6"/>
                </a:lnTo>
                <a:lnTo>
                  <a:pt x="f2" y="f6"/>
                </a:lnTo>
                <a:lnTo>
                  <a:pt x="f7" y="f8"/>
                </a:lnTo>
                <a:lnTo>
                  <a:pt x="f9" y="f3"/>
                </a:lnTo>
                <a:lnTo>
                  <a:pt x="f4" y="f10"/>
                </a:lnTo>
                <a:lnTo>
                  <a:pt x="f11" y="f3"/>
                </a:lnTo>
                <a:lnTo>
                  <a:pt x="f12" y="f8"/>
                </a:lnTo>
                <a:lnTo>
                  <a:pt x="f3" y="f6"/>
                </a:lnTo>
                <a:lnTo>
                  <a:pt x="f13" y="f6"/>
                </a:lnTo>
                <a:lnTo>
                  <a:pt x="f4" y="f2"/>
                </a:lnTo>
                <a:close/>
              </a:path>
            </a:pathLst>
          </a:custGeom>
          <a:solidFill>
            <a:srgbClr val="00FF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24" name="Freeform 123"/>
          <p:cNvSpPr/>
          <p:nvPr>
            <p:custDataLst>
              <p:tags r:id="rId123"/>
            </p:custDataLst>
          </p:nvPr>
        </p:nvSpPr>
        <p:spPr>
          <a:xfrm>
            <a:off x="3164516" y="233405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25" name="Freeform 124"/>
          <p:cNvSpPr/>
          <p:nvPr>
            <p:custDataLst>
              <p:tags r:id="rId124"/>
            </p:custDataLst>
          </p:nvPr>
        </p:nvSpPr>
        <p:spPr>
          <a:xfrm>
            <a:off x="3304361" y="2473405"/>
            <a:ext cx="186624" cy="186624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val 10797"/>
              <a:gd name="f5" fmla="val 8278"/>
              <a:gd name="f6" fmla="val 8256"/>
              <a:gd name="f7" fmla="val 6722"/>
              <a:gd name="f8" fmla="val 13405"/>
              <a:gd name="f9" fmla="val 4198"/>
              <a:gd name="f10" fmla="val 16580"/>
              <a:gd name="f11" fmla="val 17401"/>
              <a:gd name="f12" fmla="val 14878"/>
              <a:gd name="f13" fmla="val 13321"/>
              <a:gd name="f14" fmla="*/ f0 1 21600"/>
              <a:gd name="f15" fmla="*/ f1 1 21600"/>
              <a:gd name="f16" fmla="*/ 6722 f14 1"/>
              <a:gd name="f17" fmla="*/ 14878 f14 1"/>
              <a:gd name="f18" fmla="*/ 15460 f15 1"/>
              <a:gd name="f19" fmla="*/ 8256 f1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6" t="f19" r="f17" b="f18"/>
            <a:pathLst>
              <a:path w="21600" h="21600">
                <a:moveTo>
                  <a:pt x="f4" y="f2"/>
                </a:moveTo>
                <a:lnTo>
                  <a:pt x="f5" y="f6"/>
                </a:lnTo>
                <a:lnTo>
                  <a:pt x="f2" y="f6"/>
                </a:lnTo>
                <a:lnTo>
                  <a:pt x="f7" y="f8"/>
                </a:lnTo>
                <a:lnTo>
                  <a:pt x="f9" y="f3"/>
                </a:lnTo>
                <a:lnTo>
                  <a:pt x="f4" y="f10"/>
                </a:lnTo>
                <a:lnTo>
                  <a:pt x="f11" y="f3"/>
                </a:lnTo>
                <a:lnTo>
                  <a:pt x="f12" y="f8"/>
                </a:lnTo>
                <a:lnTo>
                  <a:pt x="f3" y="f6"/>
                </a:lnTo>
                <a:lnTo>
                  <a:pt x="f13" y="f6"/>
                </a:lnTo>
                <a:lnTo>
                  <a:pt x="f4" y="f2"/>
                </a:lnTo>
                <a:close/>
              </a:path>
            </a:pathLst>
          </a:custGeom>
          <a:solidFill>
            <a:srgbClr val="00FF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26" name="Freeform 125"/>
          <p:cNvSpPr/>
          <p:nvPr>
            <p:custDataLst>
              <p:tags r:id="rId125"/>
            </p:custDataLst>
          </p:nvPr>
        </p:nvSpPr>
        <p:spPr>
          <a:xfrm>
            <a:off x="3164516" y="1867735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1 +</a:t>
            </a:r>
          </a:p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6?</a:t>
            </a:r>
          </a:p>
        </p:txBody>
      </p:sp>
      <p:sp>
        <p:nvSpPr>
          <p:cNvPr id="127" name="Freeform 126"/>
          <p:cNvSpPr/>
          <p:nvPr>
            <p:custDataLst>
              <p:tags r:id="rId126"/>
            </p:custDataLst>
          </p:nvPr>
        </p:nvSpPr>
        <p:spPr>
          <a:xfrm>
            <a:off x="2698447" y="233356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1 +</a:t>
            </a:r>
          </a:p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6?</a:t>
            </a:r>
          </a:p>
        </p:txBody>
      </p:sp>
      <p:sp>
        <p:nvSpPr>
          <p:cNvPr id="128" name="Freeform 127"/>
          <p:cNvSpPr/>
          <p:nvPr>
            <p:custDataLst>
              <p:tags r:id="rId127"/>
            </p:custDataLst>
          </p:nvPr>
        </p:nvSpPr>
        <p:spPr>
          <a:xfrm>
            <a:off x="3631076" y="233429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1</a:t>
            </a:r>
          </a:p>
        </p:txBody>
      </p:sp>
      <p:sp>
        <p:nvSpPr>
          <p:cNvPr id="129" name="Freeform 128"/>
          <p:cNvSpPr/>
          <p:nvPr>
            <p:custDataLst>
              <p:tags r:id="rId128"/>
            </p:custDataLst>
          </p:nvPr>
        </p:nvSpPr>
        <p:spPr>
          <a:xfrm>
            <a:off x="3164516" y="280061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1 +</a:t>
            </a:r>
          </a:p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6?</a:t>
            </a:r>
          </a:p>
        </p:txBody>
      </p:sp>
      <p:sp>
        <p:nvSpPr>
          <p:cNvPr id="130" name="TextBox 129"/>
          <p:cNvSpPr txBox="1"/>
          <p:nvPr>
            <p:custDataLst>
              <p:tags r:id="rId129"/>
            </p:custDataLst>
          </p:nvPr>
        </p:nvSpPr>
        <p:spPr>
          <a:xfrm>
            <a:off x="1948730" y="72558"/>
            <a:ext cx="5165231" cy="262522"/>
          </a:xfrm>
          <a:prstGeom prst="rect">
            <a:avLst/>
          </a:prstGeom>
          <a:noFill/>
          <a:ln>
            <a:noFill/>
          </a:ln>
        </p:spPr>
        <p:txBody>
          <a:bodyPr vert="horz" wrap="square" lIns="61229" tIns="30614" rIns="61229" bIns="30614" compatLnSpc="0">
            <a:spAutoFit/>
          </a:bodyPr>
          <a:lstStyle/>
          <a:p>
            <a:pPr algn="ctr" hangingPunct="0"/>
            <a:r>
              <a:rPr lang="en-US" sz="1361" b="1" dirty="0">
                <a:ea typeface="Droid Sans Fallback" pitchFamily="2"/>
                <a:cs typeface="Lohit Hindi" pitchFamily="2"/>
              </a:rPr>
              <a:t>A*: </a:t>
            </a:r>
            <a:r>
              <a:rPr lang="en-US" sz="1361" b="1" dirty="0" err="1">
                <a:ea typeface="Droid Sans Fallback" pitchFamily="2"/>
                <a:cs typeface="Lohit Hindi" pitchFamily="2"/>
              </a:rPr>
              <a:t>dequeue</a:t>
            </a:r>
            <a:r>
              <a:rPr lang="en-US" sz="1361" b="1" dirty="0">
                <a:ea typeface="Droid Sans Fallback" pitchFamily="2"/>
                <a:cs typeface="Lohit Hindi" pitchFamily="2"/>
              </a:rPr>
              <a:t> min-priority-value node.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132">
            <p14:nvContentPartPr>
              <p14:cNvPr id="131" name="Ink 130"/>
              <p14:cNvContentPartPr/>
              <p14:nvPr/>
            </p14:nvContentPartPr>
            <p14:xfrm>
              <a:off x="3523680" y="2280600"/>
              <a:ext cx="526680" cy="566640"/>
            </p14:xfrm>
          </p:contentPart>
        </mc:Choice>
        <mc:Fallback>
          <p:pic>
            <p:nvPicPr>
              <p:cNvPr id="131" name="Ink 130"/>
              <p:cNvPicPr/>
              <p:nvPr/>
            </p:nvPicPr>
            <p:blipFill>
              <a:blip r:embed="rId133"/>
              <a:stretch>
                <a:fillRect/>
              </a:stretch>
            </p:blipFill>
            <p:spPr>
              <a:xfrm>
                <a:off x="3514320" y="2271240"/>
                <a:ext cx="545400" cy="585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289434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/>
          <p:cNvSpPr/>
          <p:nvPr>
            <p:custDataLst>
              <p:tags r:id="rId1"/>
            </p:custDataLst>
          </p:nvPr>
        </p:nvSpPr>
        <p:spPr>
          <a:xfrm>
            <a:off x="546108" y="142613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" name="Freeform 2"/>
          <p:cNvSpPr/>
          <p:nvPr>
            <p:custDataLst>
              <p:tags r:id="rId2"/>
            </p:custDataLst>
          </p:nvPr>
        </p:nvSpPr>
        <p:spPr>
          <a:xfrm>
            <a:off x="1012667" y="14285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" name="Freeform 3"/>
          <p:cNvSpPr/>
          <p:nvPr>
            <p:custDataLst>
              <p:tags r:id="rId3"/>
            </p:custDataLst>
          </p:nvPr>
        </p:nvSpPr>
        <p:spPr>
          <a:xfrm>
            <a:off x="1479473" y="142613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" name="Freeform 4"/>
          <p:cNvSpPr/>
          <p:nvPr>
            <p:custDataLst>
              <p:tags r:id="rId4"/>
            </p:custDataLst>
          </p:nvPr>
        </p:nvSpPr>
        <p:spPr>
          <a:xfrm>
            <a:off x="1946279" y="142613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" name="Freeform 5"/>
          <p:cNvSpPr/>
          <p:nvPr>
            <p:custDataLst>
              <p:tags r:id="rId5"/>
            </p:custDataLst>
          </p:nvPr>
        </p:nvSpPr>
        <p:spPr>
          <a:xfrm>
            <a:off x="2412348" y="142613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" name="Freeform 6"/>
          <p:cNvSpPr/>
          <p:nvPr>
            <p:custDataLst>
              <p:tags r:id="rId6"/>
            </p:custDataLst>
          </p:nvPr>
        </p:nvSpPr>
        <p:spPr>
          <a:xfrm>
            <a:off x="2878908" y="142613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" name="Freeform 7"/>
          <p:cNvSpPr/>
          <p:nvPr>
            <p:custDataLst>
              <p:tags r:id="rId7"/>
            </p:custDataLst>
          </p:nvPr>
        </p:nvSpPr>
        <p:spPr>
          <a:xfrm>
            <a:off x="3345468" y="14236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" name="Freeform 8"/>
          <p:cNvSpPr/>
          <p:nvPr>
            <p:custDataLst>
              <p:tags r:id="rId8"/>
            </p:custDataLst>
          </p:nvPr>
        </p:nvSpPr>
        <p:spPr>
          <a:xfrm>
            <a:off x="3812028" y="14285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" name="Freeform 9"/>
          <p:cNvSpPr/>
          <p:nvPr>
            <p:custDataLst>
              <p:tags r:id="rId9"/>
            </p:custDataLst>
          </p:nvPr>
        </p:nvSpPr>
        <p:spPr>
          <a:xfrm>
            <a:off x="4278588" y="143102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" name="Freeform 10"/>
          <p:cNvSpPr/>
          <p:nvPr>
            <p:custDataLst>
              <p:tags r:id="rId10"/>
            </p:custDataLst>
          </p:nvPr>
        </p:nvSpPr>
        <p:spPr>
          <a:xfrm>
            <a:off x="4745148" y="143102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2" name="Freeform 11"/>
          <p:cNvSpPr/>
          <p:nvPr>
            <p:custDataLst>
              <p:tags r:id="rId11"/>
            </p:custDataLst>
          </p:nvPr>
        </p:nvSpPr>
        <p:spPr>
          <a:xfrm>
            <a:off x="5211708" y="14285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3" name="Freeform 12"/>
          <p:cNvSpPr/>
          <p:nvPr>
            <p:custDataLst>
              <p:tags r:id="rId12"/>
            </p:custDataLst>
          </p:nvPr>
        </p:nvSpPr>
        <p:spPr>
          <a:xfrm>
            <a:off x="5678267" y="14285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4" name="Freeform 13"/>
          <p:cNvSpPr/>
          <p:nvPr>
            <p:custDataLst>
              <p:tags r:id="rId13"/>
            </p:custDataLst>
          </p:nvPr>
        </p:nvSpPr>
        <p:spPr>
          <a:xfrm>
            <a:off x="546108" y="609662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5" name="Freeform 14"/>
          <p:cNvSpPr/>
          <p:nvPr>
            <p:custDataLst>
              <p:tags r:id="rId14"/>
            </p:custDataLst>
          </p:nvPr>
        </p:nvSpPr>
        <p:spPr>
          <a:xfrm>
            <a:off x="1012667" y="60990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6" name="Freeform 15"/>
          <p:cNvSpPr/>
          <p:nvPr>
            <p:custDataLst>
              <p:tags r:id="rId15"/>
            </p:custDataLst>
          </p:nvPr>
        </p:nvSpPr>
        <p:spPr>
          <a:xfrm>
            <a:off x="1479473" y="609662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7" name="Freeform 16"/>
          <p:cNvSpPr/>
          <p:nvPr>
            <p:custDataLst>
              <p:tags r:id="rId16"/>
            </p:custDataLst>
          </p:nvPr>
        </p:nvSpPr>
        <p:spPr>
          <a:xfrm>
            <a:off x="1946279" y="609662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8" name="Freeform 17"/>
          <p:cNvSpPr/>
          <p:nvPr>
            <p:custDataLst>
              <p:tags r:id="rId17"/>
            </p:custDataLst>
          </p:nvPr>
        </p:nvSpPr>
        <p:spPr>
          <a:xfrm>
            <a:off x="2412348" y="609662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9" name="Freeform 18"/>
          <p:cNvSpPr/>
          <p:nvPr>
            <p:custDataLst>
              <p:tags r:id="rId18"/>
            </p:custDataLst>
          </p:nvPr>
        </p:nvSpPr>
        <p:spPr>
          <a:xfrm>
            <a:off x="2878908" y="60941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0" name="Freeform 19"/>
          <p:cNvSpPr/>
          <p:nvPr>
            <p:custDataLst>
              <p:tags r:id="rId19"/>
            </p:custDataLst>
          </p:nvPr>
        </p:nvSpPr>
        <p:spPr>
          <a:xfrm>
            <a:off x="3345468" y="60990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1" name="Freeform 20"/>
          <p:cNvSpPr/>
          <p:nvPr>
            <p:custDataLst>
              <p:tags r:id="rId20"/>
            </p:custDataLst>
          </p:nvPr>
        </p:nvSpPr>
        <p:spPr>
          <a:xfrm>
            <a:off x="3812028" y="60990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2" name="Freeform 21"/>
          <p:cNvSpPr/>
          <p:nvPr>
            <p:custDataLst>
              <p:tags r:id="rId21"/>
            </p:custDataLst>
          </p:nvPr>
        </p:nvSpPr>
        <p:spPr>
          <a:xfrm>
            <a:off x="4278588" y="60990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3" name="Freeform 22"/>
          <p:cNvSpPr/>
          <p:nvPr>
            <p:custDataLst>
              <p:tags r:id="rId22"/>
            </p:custDataLst>
          </p:nvPr>
        </p:nvSpPr>
        <p:spPr>
          <a:xfrm>
            <a:off x="4745148" y="60941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4" name="Freeform 23"/>
          <p:cNvSpPr/>
          <p:nvPr>
            <p:custDataLst>
              <p:tags r:id="rId23"/>
            </p:custDataLst>
          </p:nvPr>
        </p:nvSpPr>
        <p:spPr>
          <a:xfrm>
            <a:off x="5211708" y="60941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5" name="Freeform 24"/>
          <p:cNvSpPr/>
          <p:nvPr>
            <p:custDataLst>
              <p:tags r:id="rId24"/>
            </p:custDataLst>
          </p:nvPr>
        </p:nvSpPr>
        <p:spPr>
          <a:xfrm>
            <a:off x="5678267" y="60990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6" name="Freeform 25"/>
          <p:cNvSpPr/>
          <p:nvPr>
            <p:custDataLst>
              <p:tags r:id="rId25"/>
            </p:custDataLst>
          </p:nvPr>
        </p:nvSpPr>
        <p:spPr>
          <a:xfrm>
            <a:off x="546108" y="1076222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7" name="Freeform 26"/>
          <p:cNvSpPr/>
          <p:nvPr>
            <p:custDataLst>
              <p:tags r:id="rId26"/>
            </p:custDataLst>
          </p:nvPr>
        </p:nvSpPr>
        <p:spPr>
          <a:xfrm>
            <a:off x="1012667" y="107646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8" name="Freeform 27"/>
          <p:cNvSpPr/>
          <p:nvPr>
            <p:custDataLst>
              <p:tags r:id="rId27"/>
            </p:custDataLst>
          </p:nvPr>
        </p:nvSpPr>
        <p:spPr>
          <a:xfrm>
            <a:off x="1479473" y="1076222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9" name="Freeform 28"/>
          <p:cNvSpPr/>
          <p:nvPr>
            <p:custDataLst>
              <p:tags r:id="rId28"/>
            </p:custDataLst>
          </p:nvPr>
        </p:nvSpPr>
        <p:spPr>
          <a:xfrm>
            <a:off x="1946279" y="107597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0" name="Freeform 29"/>
          <p:cNvSpPr/>
          <p:nvPr>
            <p:custDataLst>
              <p:tags r:id="rId29"/>
            </p:custDataLst>
          </p:nvPr>
        </p:nvSpPr>
        <p:spPr>
          <a:xfrm>
            <a:off x="2412348" y="107597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1" name="Freeform 30"/>
          <p:cNvSpPr/>
          <p:nvPr>
            <p:custDataLst>
              <p:tags r:id="rId30"/>
            </p:custDataLst>
          </p:nvPr>
        </p:nvSpPr>
        <p:spPr>
          <a:xfrm>
            <a:off x="2878908" y="107597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2" name="Freeform 31"/>
          <p:cNvSpPr/>
          <p:nvPr>
            <p:custDataLst>
              <p:tags r:id="rId31"/>
            </p:custDataLst>
          </p:nvPr>
        </p:nvSpPr>
        <p:spPr>
          <a:xfrm>
            <a:off x="3345468" y="107646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3" name="Freeform 32"/>
          <p:cNvSpPr/>
          <p:nvPr>
            <p:custDataLst>
              <p:tags r:id="rId32"/>
            </p:custDataLst>
          </p:nvPr>
        </p:nvSpPr>
        <p:spPr>
          <a:xfrm>
            <a:off x="3812028" y="107646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4" name="Freeform 33"/>
          <p:cNvSpPr/>
          <p:nvPr>
            <p:custDataLst>
              <p:tags r:id="rId33"/>
            </p:custDataLst>
          </p:nvPr>
        </p:nvSpPr>
        <p:spPr>
          <a:xfrm>
            <a:off x="4278588" y="107597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5" name="Freeform 34"/>
          <p:cNvSpPr/>
          <p:nvPr>
            <p:custDataLst>
              <p:tags r:id="rId34"/>
            </p:custDataLst>
          </p:nvPr>
        </p:nvSpPr>
        <p:spPr>
          <a:xfrm>
            <a:off x="4745148" y="107597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6" name="Freeform 35"/>
          <p:cNvSpPr/>
          <p:nvPr>
            <p:custDataLst>
              <p:tags r:id="rId35"/>
            </p:custDataLst>
          </p:nvPr>
        </p:nvSpPr>
        <p:spPr>
          <a:xfrm>
            <a:off x="5211708" y="107597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7" name="Freeform 36"/>
          <p:cNvSpPr/>
          <p:nvPr>
            <p:custDataLst>
              <p:tags r:id="rId36"/>
            </p:custDataLst>
          </p:nvPr>
        </p:nvSpPr>
        <p:spPr>
          <a:xfrm>
            <a:off x="5678267" y="107646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8" name="Freeform 37"/>
          <p:cNvSpPr/>
          <p:nvPr>
            <p:custDataLst>
              <p:tags r:id="rId37"/>
            </p:custDataLst>
          </p:nvPr>
        </p:nvSpPr>
        <p:spPr>
          <a:xfrm>
            <a:off x="546108" y="154302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9" name="Freeform 38"/>
          <p:cNvSpPr/>
          <p:nvPr>
            <p:custDataLst>
              <p:tags r:id="rId38"/>
            </p:custDataLst>
          </p:nvPr>
        </p:nvSpPr>
        <p:spPr>
          <a:xfrm>
            <a:off x="1012667" y="154327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0" name="Freeform 39"/>
          <p:cNvSpPr/>
          <p:nvPr>
            <p:custDataLst>
              <p:tags r:id="rId39"/>
            </p:custDataLst>
          </p:nvPr>
        </p:nvSpPr>
        <p:spPr>
          <a:xfrm>
            <a:off x="1479473" y="154302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1" name="Freeform 40"/>
          <p:cNvSpPr/>
          <p:nvPr>
            <p:custDataLst>
              <p:tags r:id="rId40"/>
            </p:custDataLst>
          </p:nvPr>
        </p:nvSpPr>
        <p:spPr>
          <a:xfrm>
            <a:off x="1946279" y="1542782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2" name="Freeform 41"/>
          <p:cNvSpPr/>
          <p:nvPr>
            <p:custDataLst>
              <p:tags r:id="rId41"/>
            </p:custDataLst>
          </p:nvPr>
        </p:nvSpPr>
        <p:spPr>
          <a:xfrm>
            <a:off x="3345468" y="154327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3" name="Freeform 42"/>
          <p:cNvSpPr/>
          <p:nvPr>
            <p:custDataLst>
              <p:tags r:id="rId42"/>
            </p:custDataLst>
          </p:nvPr>
        </p:nvSpPr>
        <p:spPr>
          <a:xfrm>
            <a:off x="3812028" y="154302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00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4" name="Freeform 43"/>
          <p:cNvSpPr/>
          <p:nvPr>
            <p:custDataLst>
              <p:tags r:id="rId43"/>
            </p:custDataLst>
          </p:nvPr>
        </p:nvSpPr>
        <p:spPr>
          <a:xfrm>
            <a:off x="4278588" y="154302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5" name="Freeform 44"/>
          <p:cNvSpPr/>
          <p:nvPr>
            <p:custDataLst>
              <p:tags r:id="rId44"/>
            </p:custDataLst>
          </p:nvPr>
        </p:nvSpPr>
        <p:spPr>
          <a:xfrm>
            <a:off x="4745148" y="1542293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6" name="Freeform 45"/>
          <p:cNvSpPr/>
          <p:nvPr>
            <p:custDataLst>
              <p:tags r:id="rId45"/>
            </p:custDataLst>
          </p:nvPr>
        </p:nvSpPr>
        <p:spPr>
          <a:xfrm>
            <a:off x="5211708" y="1542782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7" name="Freeform 46"/>
          <p:cNvSpPr/>
          <p:nvPr>
            <p:custDataLst>
              <p:tags r:id="rId46"/>
            </p:custDataLst>
          </p:nvPr>
        </p:nvSpPr>
        <p:spPr>
          <a:xfrm>
            <a:off x="5678267" y="154327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8" name="Freeform 47"/>
          <p:cNvSpPr/>
          <p:nvPr>
            <p:custDataLst>
              <p:tags r:id="rId47"/>
            </p:custDataLst>
          </p:nvPr>
        </p:nvSpPr>
        <p:spPr>
          <a:xfrm>
            <a:off x="546108" y="2009342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9" name="Freeform 48"/>
          <p:cNvSpPr/>
          <p:nvPr>
            <p:custDataLst>
              <p:tags r:id="rId48"/>
            </p:custDataLst>
          </p:nvPr>
        </p:nvSpPr>
        <p:spPr>
          <a:xfrm>
            <a:off x="1012667" y="200958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0" name="Freeform 49"/>
          <p:cNvSpPr/>
          <p:nvPr>
            <p:custDataLst>
              <p:tags r:id="rId49"/>
            </p:custDataLst>
          </p:nvPr>
        </p:nvSpPr>
        <p:spPr>
          <a:xfrm>
            <a:off x="1479473" y="2009342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1" name="Freeform 50"/>
          <p:cNvSpPr/>
          <p:nvPr>
            <p:custDataLst>
              <p:tags r:id="rId50"/>
            </p:custDataLst>
          </p:nvPr>
        </p:nvSpPr>
        <p:spPr>
          <a:xfrm>
            <a:off x="3812028" y="200958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00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2" name="Freeform 51"/>
          <p:cNvSpPr/>
          <p:nvPr>
            <p:custDataLst>
              <p:tags r:id="rId51"/>
            </p:custDataLst>
          </p:nvPr>
        </p:nvSpPr>
        <p:spPr>
          <a:xfrm>
            <a:off x="4278588" y="200958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3" name="Freeform 52"/>
          <p:cNvSpPr/>
          <p:nvPr>
            <p:custDataLst>
              <p:tags r:id="rId52"/>
            </p:custDataLst>
          </p:nvPr>
        </p:nvSpPr>
        <p:spPr>
          <a:xfrm>
            <a:off x="4745148" y="200958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4" name="Freeform 53"/>
          <p:cNvSpPr/>
          <p:nvPr>
            <p:custDataLst>
              <p:tags r:id="rId53"/>
            </p:custDataLst>
          </p:nvPr>
        </p:nvSpPr>
        <p:spPr>
          <a:xfrm>
            <a:off x="5211708" y="200909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5" name="Freeform 54"/>
          <p:cNvSpPr/>
          <p:nvPr>
            <p:custDataLst>
              <p:tags r:id="rId54"/>
            </p:custDataLst>
          </p:nvPr>
        </p:nvSpPr>
        <p:spPr>
          <a:xfrm>
            <a:off x="5678267" y="200958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6" name="Freeform 55"/>
          <p:cNvSpPr/>
          <p:nvPr>
            <p:custDataLst>
              <p:tags r:id="rId55"/>
            </p:custDataLst>
          </p:nvPr>
        </p:nvSpPr>
        <p:spPr>
          <a:xfrm>
            <a:off x="546108" y="2475902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7" name="Freeform 56"/>
          <p:cNvSpPr/>
          <p:nvPr>
            <p:custDataLst>
              <p:tags r:id="rId56"/>
            </p:custDataLst>
          </p:nvPr>
        </p:nvSpPr>
        <p:spPr>
          <a:xfrm>
            <a:off x="1012667" y="247614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8" name="Freeform 57"/>
          <p:cNvSpPr/>
          <p:nvPr>
            <p:custDataLst>
              <p:tags r:id="rId57"/>
            </p:custDataLst>
          </p:nvPr>
        </p:nvSpPr>
        <p:spPr>
          <a:xfrm>
            <a:off x="1479473" y="247565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9" name="Freeform 58"/>
          <p:cNvSpPr/>
          <p:nvPr>
            <p:custDataLst>
              <p:tags r:id="rId58"/>
            </p:custDataLst>
          </p:nvPr>
        </p:nvSpPr>
        <p:spPr>
          <a:xfrm>
            <a:off x="1946279" y="247614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0" name="Freeform 59"/>
          <p:cNvSpPr/>
          <p:nvPr>
            <p:custDataLst>
              <p:tags r:id="rId59"/>
            </p:custDataLst>
          </p:nvPr>
        </p:nvSpPr>
        <p:spPr>
          <a:xfrm>
            <a:off x="3345468" y="247614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1" name="Freeform 60"/>
          <p:cNvSpPr/>
          <p:nvPr>
            <p:custDataLst>
              <p:tags r:id="rId60"/>
            </p:custDataLst>
          </p:nvPr>
        </p:nvSpPr>
        <p:spPr>
          <a:xfrm>
            <a:off x="3812028" y="2475902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00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2" name="Freeform 61"/>
          <p:cNvSpPr/>
          <p:nvPr>
            <p:custDataLst>
              <p:tags r:id="rId61"/>
            </p:custDataLst>
          </p:nvPr>
        </p:nvSpPr>
        <p:spPr>
          <a:xfrm>
            <a:off x="4278588" y="247614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3" name="Freeform 62"/>
          <p:cNvSpPr/>
          <p:nvPr>
            <p:custDataLst>
              <p:tags r:id="rId62"/>
            </p:custDataLst>
          </p:nvPr>
        </p:nvSpPr>
        <p:spPr>
          <a:xfrm>
            <a:off x="4745148" y="247516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4" name="Freeform 63"/>
          <p:cNvSpPr/>
          <p:nvPr>
            <p:custDataLst>
              <p:tags r:id="rId63"/>
            </p:custDataLst>
          </p:nvPr>
        </p:nvSpPr>
        <p:spPr>
          <a:xfrm>
            <a:off x="5211708" y="247565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5" name="Freeform 64"/>
          <p:cNvSpPr/>
          <p:nvPr>
            <p:custDataLst>
              <p:tags r:id="rId64"/>
            </p:custDataLst>
          </p:nvPr>
        </p:nvSpPr>
        <p:spPr>
          <a:xfrm>
            <a:off x="5678267" y="247614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6" name="Freeform 65"/>
          <p:cNvSpPr/>
          <p:nvPr>
            <p:custDataLst>
              <p:tags r:id="rId65"/>
            </p:custDataLst>
          </p:nvPr>
        </p:nvSpPr>
        <p:spPr>
          <a:xfrm>
            <a:off x="546108" y="294221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7" name="Freeform 66"/>
          <p:cNvSpPr/>
          <p:nvPr>
            <p:custDataLst>
              <p:tags r:id="rId66"/>
            </p:custDataLst>
          </p:nvPr>
        </p:nvSpPr>
        <p:spPr>
          <a:xfrm>
            <a:off x="1012667" y="2942462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8" name="Freeform 67"/>
          <p:cNvSpPr/>
          <p:nvPr>
            <p:custDataLst>
              <p:tags r:id="rId67"/>
            </p:custDataLst>
          </p:nvPr>
        </p:nvSpPr>
        <p:spPr>
          <a:xfrm>
            <a:off x="1479473" y="294270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9" name="Freeform 68"/>
          <p:cNvSpPr/>
          <p:nvPr>
            <p:custDataLst>
              <p:tags r:id="rId68"/>
            </p:custDataLst>
          </p:nvPr>
        </p:nvSpPr>
        <p:spPr>
          <a:xfrm>
            <a:off x="1946279" y="294270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0" name="Freeform 69"/>
          <p:cNvSpPr/>
          <p:nvPr>
            <p:custDataLst>
              <p:tags r:id="rId69"/>
            </p:custDataLst>
          </p:nvPr>
        </p:nvSpPr>
        <p:spPr>
          <a:xfrm>
            <a:off x="2412348" y="2942462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1" name="Freeform 70"/>
          <p:cNvSpPr/>
          <p:nvPr>
            <p:custDataLst>
              <p:tags r:id="rId70"/>
            </p:custDataLst>
          </p:nvPr>
        </p:nvSpPr>
        <p:spPr>
          <a:xfrm>
            <a:off x="2878908" y="294270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2" name="Freeform 71"/>
          <p:cNvSpPr/>
          <p:nvPr>
            <p:custDataLst>
              <p:tags r:id="rId71"/>
            </p:custDataLst>
          </p:nvPr>
        </p:nvSpPr>
        <p:spPr>
          <a:xfrm>
            <a:off x="3345468" y="2942462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3" name="Freeform 72"/>
          <p:cNvSpPr/>
          <p:nvPr>
            <p:custDataLst>
              <p:tags r:id="rId72"/>
            </p:custDataLst>
          </p:nvPr>
        </p:nvSpPr>
        <p:spPr>
          <a:xfrm>
            <a:off x="3812028" y="2942462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4" name="Freeform 73"/>
          <p:cNvSpPr/>
          <p:nvPr>
            <p:custDataLst>
              <p:tags r:id="rId73"/>
            </p:custDataLst>
          </p:nvPr>
        </p:nvSpPr>
        <p:spPr>
          <a:xfrm>
            <a:off x="4278588" y="294270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5" name="Freeform 74"/>
          <p:cNvSpPr/>
          <p:nvPr>
            <p:custDataLst>
              <p:tags r:id="rId74"/>
            </p:custDataLst>
          </p:nvPr>
        </p:nvSpPr>
        <p:spPr>
          <a:xfrm>
            <a:off x="4745148" y="294270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6" name="Freeform 75"/>
          <p:cNvSpPr/>
          <p:nvPr>
            <p:custDataLst>
              <p:tags r:id="rId75"/>
            </p:custDataLst>
          </p:nvPr>
        </p:nvSpPr>
        <p:spPr>
          <a:xfrm>
            <a:off x="5211708" y="294270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7" name="Freeform 76"/>
          <p:cNvSpPr/>
          <p:nvPr>
            <p:custDataLst>
              <p:tags r:id="rId76"/>
            </p:custDataLst>
          </p:nvPr>
        </p:nvSpPr>
        <p:spPr>
          <a:xfrm>
            <a:off x="5678267" y="294270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8" name="Freeform 77"/>
          <p:cNvSpPr/>
          <p:nvPr>
            <p:custDataLst>
              <p:tags r:id="rId77"/>
            </p:custDataLst>
          </p:nvPr>
        </p:nvSpPr>
        <p:spPr>
          <a:xfrm>
            <a:off x="546108" y="340926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9" name="Freeform 78"/>
          <p:cNvSpPr/>
          <p:nvPr>
            <p:custDataLst>
              <p:tags r:id="rId78"/>
            </p:custDataLst>
          </p:nvPr>
        </p:nvSpPr>
        <p:spPr>
          <a:xfrm>
            <a:off x="1012667" y="3409512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0" name="Freeform 79"/>
          <p:cNvSpPr/>
          <p:nvPr>
            <p:custDataLst>
              <p:tags r:id="rId79"/>
            </p:custDataLst>
          </p:nvPr>
        </p:nvSpPr>
        <p:spPr>
          <a:xfrm>
            <a:off x="1479473" y="340926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1" name="Freeform 80"/>
          <p:cNvSpPr/>
          <p:nvPr>
            <p:custDataLst>
              <p:tags r:id="rId80"/>
            </p:custDataLst>
          </p:nvPr>
        </p:nvSpPr>
        <p:spPr>
          <a:xfrm>
            <a:off x="1946279" y="3409022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2" name="Freeform 81"/>
          <p:cNvSpPr/>
          <p:nvPr>
            <p:custDataLst>
              <p:tags r:id="rId81"/>
            </p:custDataLst>
          </p:nvPr>
        </p:nvSpPr>
        <p:spPr>
          <a:xfrm>
            <a:off x="2412348" y="340926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3" name="Freeform 82"/>
          <p:cNvSpPr/>
          <p:nvPr>
            <p:custDataLst>
              <p:tags r:id="rId82"/>
            </p:custDataLst>
          </p:nvPr>
        </p:nvSpPr>
        <p:spPr>
          <a:xfrm>
            <a:off x="2878908" y="3409022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4" name="Freeform 83"/>
          <p:cNvSpPr/>
          <p:nvPr>
            <p:custDataLst>
              <p:tags r:id="rId83"/>
            </p:custDataLst>
          </p:nvPr>
        </p:nvSpPr>
        <p:spPr>
          <a:xfrm>
            <a:off x="3345468" y="3409022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5" name="Freeform 84"/>
          <p:cNvSpPr/>
          <p:nvPr>
            <p:custDataLst>
              <p:tags r:id="rId84"/>
            </p:custDataLst>
          </p:nvPr>
        </p:nvSpPr>
        <p:spPr>
          <a:xfrm>
            <a:off x="3812028" y="3409022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6" name="Freeform 85"/>
          <p:cNvSpPr/>
          <p:nvPr>
            <p:custDataLst>
              <p:tags r:id="rId85"/>
            </p:custDataLst>
          </p:nvPr>
        </p:nvSpPr>
        <p:spPr>
          <a:xfrm>
            <a:off x="4278588" y="340926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7" name="Freeform 86"/>
          <p:cNvSpPr/>
          <p:nvPr>
            <p:custDataLst>
              <p:tags r:id="rId86"/>
            </p:custDataLst>
          </p:nvPr>
        </p:nvSpPr>
        <p:spPr>
          <a:xfrm>
            <a:off x="4745148" y="340926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8" name="Freeform 87"/>
          <p:cNvSpPr/>
          <p:nvPr>
            <p:custDataLst>
              <p:tags r:id="rId87"/>
            </p:custDataLst>
          </p:nvPr>
        </p:nvSpPr>
        <p:spPr>
          <a:xfrm>
            <a:off x="5211708" y="340926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9" name="Freeform 88"/>
          <p:cNvSpPr/>
          <p:nvPr>
            <p:custDataLst>
              <p:tags r:id="rId88"/>
            </p:custDataLst>
          </p:nvPr>
        </p:nvSpPr>
        <p:spPr>
          <a:xfrm>
            <a:off x="5678267" y="340926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0" name="Freeform 89"/>
          <p:cNvSpPr/>
          <p:nvPr>
            <p:custDataLst>
              <p:tags r:id="rId89"/>
            </p:custDataLst>
          </p:nvPr>
        </p:nvSpPr>
        <p:spPr>
          <a:xfrm>
            <a:off x="546108" y="3875582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1" name="Freeform 90"/>
          <p:cNvSpPr/>
          <p:nvPr>
            <p:custDataLst>
              <p:tags r:id="rId90"/>
            </p:custDataLst>
          </p:nvPr>
        </p:nvSpPr>
        <p:spPr>
          <a:xfrm>
            <a:off x="1012667" y="387582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2" name="Freeform 91"/>
          <p:cNvSpPr/>
          <p:nvPr>
            <p:custDataLst>
              <p:tags r:id="rId91"/>
            </p:custDataLst>
          </p:nvPr>
        </p:nvSpPr>
        <p:spPr>
          <a:xfrm>
            <a:off x="1479473" y="3875582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3" name="Freeform 92"/>
          <p:cNvSpPr/>
          <p:nvPr>
            <p:custDataLst>
              <p:tags r:id="rId92"/>
            </p:custDataLst>
          </p:nvPr>
        </p:nvSpPr>
        <p:spPr>
          <a:xfrm>
            <a:off x="1945788" y="387582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4" name="Freeform 93"/>
          <p:cNvSpPr/>
          <p:nvPr>
            <p:custDataLst>
              <p:tags r:id="rId93"/>
            </p:custDataLst>
          </p:nvPr>
        </p:nvSpPr>
        <p:spPr>
          <a:xfrm>
            <a:off x="2412348" y="3875582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5" name="Freeform 94"/>
          <p:cNvSpPr/>
          <p:nvPr>
            <p:custDataLst>
              <p:tags r:id="rId94"/>
            </p:custDataLst>
          </p:nvPr>
        </p:nvSpPr>
        <p:spPr>
          <a:xfrm>
            <a:off x="2878908" y="3875582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6" name="Freeform 95"/>
          <p:cNvSpPr/>
          <p:nvPr>
            <p:custDataLst>
              <p:tags r:id="rId95"/>
            </p:custDataLst>
          </p:nvPr>
        </p:nvSpPr>
        <p:spPr>
          <a:xfrm>
            <a:off x="3345468" y="3875582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7" name="Freeform 96"/>
          <p:cNvSpPr/>
          <p:nvPr>
            <p:custDataLst>
              <p:tags r:id="rId96"/>
            </p:custDataLst>
          </p:nvPr>
        </p:nvSpPr>
        <p:spPr>
          <a:xfrm>
            <a:off x="3812028" y="3875582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8" name="Freeform 97"/>
          <p:cNvSpPr/>
          <p:nvPr>
            <p:custDataLst>
              <p:tags r:id="rId97"/>
            </p:custDataLst>
          </p:nvPr>
        </p:nvSpPr>
        <p:spPr>
          <a:xfrm>
            <a:off x="4278588" y="387582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9" name="Freeform 98"/>
          <p:cNvSpPr/>
          <p:nvPr>
            <p:custDataLst>
              <p:tags r:id="rId98"/>
            </p:custDataLst>
          </p:nvPr>
        </p:nvSpPr>
        <p:spPr>
          <a:xfrm>
            <a:off x="4745148" y="387484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0" name="Freeform 99"/>
          <p:cNvSpPr/>
          <p:nvPr>
            <p:custDataLst>
              <p:tags r:id="rId99"/>
            </p:custDataLst>
          </p:nvPr>
        </p:nvSpPr>
        <p:spPr>
          <a:xfrm>
            <a:off x="5211708" y="387484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1" name="Freeform 100"/>
          <p:cNvSpPr/>
          <p:nvPr>
            <p:custDataLst>
              <p:tags r:id="rId100"/>
            </p:custDataLst>
          </p:nvPr>
        </p:nvSpPr>
        <p:spPr>
          <a:xfrm>
            <a:off x="5678267" y="387582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2" name="Freeform 101"/>
          <p:cNvSpPr/>
          <p:nvPr>
            <p:custDataLst>
              <p:tags r:id="rId101"/>
            </p:custDataLst>
          </p:nvPr>
        </p:nvSpPr>
        <p:spPr>
          <a:xfrm>
            <a:off x="6144828" y="14285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3" name="Freeform 102"/>
          <p:cNvSpPr/>
          <p:nvPr>
            <p:custDataLst>
              <p:tags r:id="rId102"/>
            </p:custDataLst>
          </p:nvPr>
        </p:nvSpPr>
        <p:spPr>
          <a:xfrm>
            <a:off x="6144828" y="60990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4" name="Freeform 103"/>
          <p:cNvSpPr/>
          <p:nvPr>
            <p:custDataLst>
              <p:tags r:id="rId103"/>
            </p:custDataLst>
          </p:nvPr>
        </p:nvSpPr>
        <p:spPr>
          <a:xfrm>
            <a:off x="6144828" y="107646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5" name="Freeform 104"/>
          <p:cNvSpPr/>
          <p:nvPr>
            <p:custDataLst>
              <p:tags r:id="rId104"/>
            </p:custDataLst>
          </p:nvPr>
        </p:nvSpPr>
        <p:spPr>
          <a:xfrm>
            <a:off x="6144828" y="154327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6" name="Freeform 105"/>
          <p:cNvSpPr/>
          <p:nvPr>
            <p:custDataLst>
              <p:tags r:id="rId105"/>
            </p:custDataLst>
          </p:nvPr>
        </p:nvSpPr>
        <p:spPr>
          <a:xfrm>
            <a:off x="6144828" y="200958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7" name="Freeform 106"/>
          <p:cNvSpPr/>
          <p:nvPr>
            <p:custDataLst>
              <p:tags r:id="rId106"/>
            </p:custDataLst>
          </p:nvPr>
        </p:nvSpPr>
        <p:spPr>
          <a:xfrm>
            <a:off x="6144828" y="247614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8" name="Freeform 107"/>
          <p:cNvSpPr/>
          <p:nvPr>
            <p:custDataLst>
              <p:tags r:id="rId107"/>
            </p:custDataLst>
          </p:nvPr>
        </p:nvSpPr>
        <p:spPr>
          <a:xfrm>
            <a:off x="6144828" y="294270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9" name="Freeform 108"/>
          <p:cNvSpPr/>
          <p:nvPr>
            <p:custDataLst>
              <p:tags r:id="rId108"/>
            </p:custDataLst>
          </p:nvPr>
        </p:nvSpPr>
        <p:spPr>
          <a:xfrm>
            <a:off x="6144828" y="340926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0" name="Freeform 109"/>
          <p:cNvSpPr/>
          <p:nvPr>
            <p:custDataLst>
              <p:tags r:id="rId109"/>
            </p:custDataLst>
          </p:nvPr>
        </p:nvSpPr>
        <p:spPr>
          <a:xfrm>
            <a:off x="6144828" y="387582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1" name="Freeform 110"/>
          <p:cNvSpPr/>
          <p:nvPr>
            <p:custDataLst>
              <p:tags r:id="rId110"/>
            </p:custDataLst>
          </p:nvPr>
        </p:nvSpPr>
        <p:spPr>
          <a:xfrm>
            <a:off x="6611633" y="14334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2" name="Freeform 111"/>
          <p:cNvSpPr/>
          <p:nvPr>
            <p:custDataLst>
              <p:tags r:id="rId111"/>
            </p:custDataLst>
          </p:nvPr>
        </p:nvSpPr>
        <p:spPr>
          <a:xfrm>
            <a:off x="6611633" y="61039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3" name="Freeform 112"/>
          <p:cNvSpPr/>
          <p:nvPr>
            <p:custDataLst>
              <p:tags r:id="rId112"/>
            </p:custDataLst>
          </p:nvPr>
        </p:nvSpPr>
        <p:spPr>
          <a:xfrm>
            <a:off x="6611633" y="107695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4" name="Freeform 113"/>
          <p:cNvSpPr/>
          <p:nvPr>
            <p:custDataLst>
              <p:tags r:id="rId113"/>
            </p:custDataLst>
          </p:nvPr>
        </p:nvSpPr>
        <p:spPr>
          <a:xfrm>
            <a:off x="6611633" y="154302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5" name="Freeform 114"/>
          <p:cNvSpPr/>
          <p:nvPr>
            <p:custDataLst>
              <p:tags r:id="rId114"/>
            </p:custDataLst>
          </p:nvPr>
        </p:nvSpPr>
        <p:spPr>
          <a:xfrm>
            <a:off x="6611633" y="201007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6" name="Freeform 115"/>
          <p:cNvSpPr/>
          <p:nvPr>
            <p:custDataLst>
              <p:tags r:id="rId115"/>
            </p:custDataLst>
          </p:nvPr>
        </p:nvSpPr>
        <p:spPr>
          <a:xfrm>
            <a:off x="6611633" y="247663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7" name="Freeform 116"/>
          <p:cNvSpPr/>
          <p:nvPr>
            <p:custDataLst>
              <p:tags r:id="rId116"/>
            </p:custDataLst>
          </p:nvPr>
        </p:nvSpPr>
        <p:spPr>
          <a:xfrm>
            <a:off x="6611633" y="294319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8" name="Freeform 117"/>
          <p:cNvSpPr/>
          <p:nvPr>
            <p:custDataLst>
              <p:tags r:id="rId117"/>
            </p:custDataLst>
          </p:nvPr>
        </p:nvSpPr>
        <p:spPr>
          <a:xfrm>
            <a:off x="6611633" y="340975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9" name="Freeform 118"/>
          <p:cNvSpPr/>
          <p:nvPr>
            <p:custDataLst>
              <p:tags r:id="rId118"/>
            </p:custDataLst>
          </p:nvPr>
        </p:nvSpPr>
        <p:spPr>
          <a:xfrm>
            <a:off x="6611633" y="387631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20" name="Freeform 119"/>
          <p:cNvSpPr/>
          <p:nvPr>
            <p:custDataLst>
              <p:tags r:id="rId119"/>
            </p:custDataLst>
          </p:nvPr>
        </p:nvSpPr>
        <p:spPr>
          <a:xfrm>
            <a:off x="4884993" y="2148452"/>
            <a:ext cx="186624" cy="186624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val 10797"/>
              <a:gd name="f5" fmla="val 8278"/>
              <a:gd name="f6" fmla="val 8256"/>
              <a:gd name="f7" fmla="val 6722"/>
              <a:gd name="f8" fmla="val 13405"/>
              <a:gd name="f9" fmla="val 4198"/>
              <a:gd name="f10" fmla="val 16580"/>
              <a:gd name="f11" fmla="val 17401"/>
              <a:gd name="f12" fmla="val 14878"/>
              <a:gd name="f13" fmla="val 13321"/>
              <a:gd name="f14" fmla="*/ f0 1 21600"/>
              <a:gd name="f15" fmla="*/ f1 1 21600"/>
              <a:gd name="f16" fmla="*/ 6722 f14 1"/>
              <a:gd name="f17" fmla="*/ 14878 f14 1"/>
              <a:gd name="f18" fmla="*/ 15460 f15 1"/>
              <a:gd name="f19" fmla="*/ 8256 f1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6" t="f19" r="f17" b="f18"/>
            <a:pathLst>
              <a:path w="21600" h="21600">
                <a:moveTo>
                  <a:pt x="f4" y="f2"/>
                </a:moveTo>
                <a:lnTo>
                  <a:pt x="f5" y="f6"/>
                </a:lnTo>
                <a:lnTo>
                  <a:pt x="f2" y="f6"/>
                </a:lnTo>
                <a:lnTo>
                  <a:pt x="f7" y="f8"/>
                </a:lnTo>
                <a:lnTo>
                  <a:pt x="f9" y="f3"/>
                </a:lnTo>
                <a:lnTo>
                  <a:pt x="f4" y="f10"/>
                </a:lnTo>
                <a:lnTo>
                  <a:pt x="f11" y="f3"/>
                </a:lnTo>
                <a:lnTo>
                  <a:pt x="f12" y="f8"/>
                </a:lnTo>
                <a:lnTo>
                  <a:pt x="f3" y="f6"/>
                </a:lnTo>
                <a:lnTo>
                  <a:pt x="f13" y="f6"/>
                </a:lnTo>
                <a:lnTo>
                  <a:pt x="f4" y="f2"/>
                </a:lnTo>
                <a:close/>
              </a:path>
            </a:pathLst>
          </a:custGeom>
          <a:solidFill>
            <a:srgbClr val="00FF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21" name="Freeform 120"/>
          <p:cNvSpPr/>
          <p:nvPr>
            <p:custDataLst>
              <p:tags r:id="rId120"/>
            </p:custDataLst>
          </p:nvPr>
        </p:nvSpPr>
        <p:spPr>
          <a:xfrm>
            <a:off x="2412348" y="200958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22" name="Freeform 121"/>
          <p:cNvSpPr/>
          <p:nvPr>
            <p:custDataLst>
              <p:tags r:id="rId121"/>
            </p:custDataLst>
          </p:nvPr>
        </p:nvSpPr>
        <p:spPr>
          <a:xfrm>
            <a:off x="2552193" y="2148941"/>
            <a:ext cx="186624" cy="186624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val 10797"/>
              <a:gd name="f5" fmla="val 8278"/>
              <a:gd name="f6" fmla="val 8256"/>
              <a:gd name="f7" fmla="val 6722"/>
              <a:gd name="f8" fmla="val 13405"/>
              <a:gd name="f9" fmla="val 4198"/>
              <a:gd name="f10" fmla="val 16580"/>
              <a:gd name="f11" fmla="val 17401"/>
              <a:gd name="f12" fmla="val 14878"/>
              <a:gd name="f13" fmla="val 13321"/>
              <a:gd name="f14" fmla="*/ f0 1 21600"/>
              <a:gd name="f15" fmla="*/ f1 1 21600"/>
              <a:gd name="f16" fmla="*/ 6722 f14 1"/>
              <a:gd name="f17" fmla="*/ 14878 f14 1"/>
              <a:gd name="f18" fmla="*/ 15460 f15 1"/>
              <a:gd name="f19" fmla="*/ 8256 f1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6" t="f19" r="f17" b="f18"/>
            <a:pathLst>
              <a:path w="21600" h="21600">
                <a:moveTo>
                  <a:pt x="f4" y="f2"/>
                </a:moveTo>
                <a:lnTo>
                  <a:pt x="f5" y="f6"/>
                </a:lnTo>
                <a:lnTo>
                  <a:pt x="f2" y="f6"/>
                </a:lnTo>
                <a:lnTo>
                  <a:pt x="f7" y="f8"/>
                </a:lnTo>
                <a:lnTo>
                  <a:pt x="f9" y="f3"/>
                </a:lnTo>
                <a:lnTo>
                  <a:pt x="f4" y="f10"/>
                </a:lnTo>
                <a:lnTo>
                  <a:pt x="f11" y="f3"/>
                </a:lnTo>
                <a:lnTo>
                  <a:pt x="f12" y="f8"/>
                </a:lnTo>
                <a:lnTo>
                  <a:pt x="f3" y="f6"/>
                </a:lnTo>
                <a:lnTo>
                  <a:pt x="f13" y="f6"/>
                </a:lnTo>
                <a:lnTo>
                  <a:pt x="f4" y="f2"/>
                </a:lnTo>
                <a:close/>
              </a:path>
            </a:pathLst>
          </a:custGeom>
          <a:solidFill>
            <a:srgbClr val="00FF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23" name="Freeform 122"/>
          <p:cNvSpPr/>
          <p:nvPr>
            <p:custDataLst>
              <p:tags r:id="rId122"/>
            </p:custDataLst>
          </p:nvPr>
        </p:nvSpPr>
        <p:spPr>
          <a:xfrm>
            <a:off x="2412348" y="154327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1 +</a:t>
            </a:r>
          </a:p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6?</a:t>
            </a:r>
          </a:p>
        </p:txBody>
      </p:sp>
      <p:sp>
        <p:nvSpPr>
          <p:cNvPr id="124" name="Freeform 123"/>
          <p:cNvSpPr/>
          <p:nvPr>
            <p:custDataLst>
              <p:tags r:id="rId123"/>
            </p:custDataLst>
          </p:nvPr>
        </p:nvSpPr>
        <p:spPr>
          <a:xfrm>
            <a:off x="1946279" y="200909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1 +</a:t>
            </a:r>
          </a:p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6?</a:t>
            </a:r>
          </a:p>
        </p:txBody>
      </p:sp>
      <p:sp>
        <p:nvSpPr>
          <p:cNvPr id="125" name="Freeform 124"/>
          <p:cNvSpPr/>
          <p:nvPr>
            <p:custDataLst>
              <p:tags r:id="rId124"/>
            </p:custDataLst>
          </p:nvPr>
        </p:nvSpPr>
        <p:spPr>
          <a:xfrm>
            <a:off x="2878908" y="2009832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1</a:t>
            </a:r>
          </a:p>
        </p:txBody>
      </p:sp>
      <p:sp>
        <p:nvSpPr>
          <p:cNvPr id="126" name="Freeform 125"/>
          <p:cNvSpPr/>
          <p:nvPr>
            <p:custDataLst>
              <p:tags r:id="rId125"/>
            </p:custDataLst>
          </p:nvPr>
        </p:nvSpPr>
        <p:spPr>
          <a:xfrm>
            <a:off x="2412348" y="247614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1 +</a:t>
            </a:r>
          </a:p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6?</a:t>
            </a:r>
          </a:p>
        </p:txBody>
      </p:sp>
      <p:sp>
        <p:nvSpPr>
          <p:cNvPr id="127" name="Freeform 126"/>
          <p:cNvSpPr/>
          <p:nvPr>
            <p:custDataLst>
              <p:tags r:id="rId126"/>
            </p:custDataLst>
          </p:nvPr>
        </p:nvSpPr>
        <p:spPr>
          <a:xfrm>
            <a:off x="2878908" y="154327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2 +</a:t>
            </a:r>
          </a:p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5?</a:t>
            </a:r>
          </a:p>
        </p:txBody>
      </p:sp>
      <p:sp>
        <p:nvSpPr>
          <p:cNvPr id="128" name="Freeform 127"/>
          <p:cNvSpPr/>
          <p:nvPr>
            <p:custDataLst>
              <p:tags r:id="rId127"/>
            </p:custDataLst>
          </p:nvPr>
        </p:nvSpPr>
        <p:spPr>
          <a:xfrm>
            <a:off x="3345468" y="2009832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 dirty="0" smtClean="0">
                <a:latin typeface="Ubuntu Mono" pitchFamily="17"/>
                <a:ea typeface="Droid Sans Fallback" pitchFamily="2"/>
                <a:cs typeface="Lohit Hindi" pitchFamily="2"/>
              </a:rPr>
              <a:t>???</a:t>
            </a:r>
            <a:endParaRPr lang="en-US" sz="1768" b="1" dirty="0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29" name="Freeform 128"/>
          <p:cNvSpPr/>
          <p:nvPr>
            <p:custDataLst>
              <p:tags r:id="rId128"/>
            </p:custDataLst>
          </p:nvPr>
        </p:nvSpPr>
        <p:spPr>
          <a:xfrm>
            <a:off x="2878908" y="2475902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2 +</a:t>
            </a:r>
          </a:p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5?</a:t>
            </a:r>
          </a:p>
        </p:txBody>
      </p:sp>
      <p:sp>
        <p:nvSpPr>
          <p:cNvPr id="134" name="Content Placeholder 4"/>
          <p:cNvSpPr txBox="1">
            <a:spLocks/>
          </p:cNvSpPr>
          <p:nvPr>
            <p:custDataLst>
              <p:tags r:id="rId129"/>
            </p:custDataLst>
          </p:nvPr>
        </p:nvSpPr>
        <p:spPr>
          <a:xfrm>
            <a:off x="5745607" y="302621"/>
            <a:ext cx="3017262" cy="208661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defPPr>
              <a:defRPr lang="en-US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  <a:cs typeface="+mn-cs"/>
              </a:defRPr>
            </a:lvl9pPr>
          </a:lstStyle>
          <a:p>
            <a:pPr marL="0" lvl="1"/>
            <a:r>
              <a:rPr lang="en-US" dirty="0" smtClean="0"/>
              <a:t>What goes in the          ?</a:t>
            </a:r>
          </a:p>
          <a:p>
            <a:pPr marL="0" lvl="1"/>
            <a:endParaRPr lang="en-US" dirty="0"/>
          </a:p>
          <a:p>
            <a:pPr marL="342900" lvl="1" indent="-342900">
              <a:buFont typeface="+mj-lt"/>
              <a:buAutoNum type="alphaUcPeriod"/>
            </a:pPr>
            <a:r>
              <a:rPr lang="en-US" dirty="0" smtClean="0"/>
              <a:t>2 + 5?</a:t>
            </a:r>
          </a:p>
          <a:p>
            <a:pPr marL="342900" lvl="1" indent="-342900">
              <a:buFont typeface="+mj-lt"/>
              <a:buAutoNum type="alphaUcPeriod"/>
            </a:pPr>
            <a:r>
              <a:rPr lang="en-US" dirty="0" smtClean="0"/>
              <a:t>1 + 6?</a:t>
            </a:r>
          </a:p>
          <a:p>
            <a:pPr marL="342900" lvl="1" indent="-342900">
              <a:buFont typeface="+mj-lt"/>
              <a:buAutoNum type="alphaUcPeriod"/>
            </a:pPr>
            <a:r>
              <a:rPr lang="en-US" dirty="0" smtClean="0"/>
              <a:t>2 + 4?</a:t>
            </a:r>
          </a:p>
          <a:p>
            <a:pPr marL="342900" lvl="1" indent="-342900">
              <a:buFont typeface="+mj-lt"/>
              <a:buAutoNum type="alphaUcPeriod"/>
            </a:pPr>
            <a:r>
              <a:rPr lang="en-US" dirty="0" smtClean="0"/>
              <a:t>Other/none/more</a:t>
            </a:r>
          </a:p>
        </p:txBody>
      </p:sp>
      <p:sp>
        <p:nvSpPr>
          <p:cNvPr id="133" name="Freeform 132"/>
          <p:cNvSpPr/>
          <p:nvPr>
            <p:custDataLst>
              <p:tags r:id="rId130"/>
            </p:custDataLst>
          </p:nvPr>
        </p:nvSpPr>
        <p:spPr>
          <a:xfrm>
            <a:off x="7606579" y="303974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 dirty="0" smtClean="0">
                <a:latin typeface="Ubuntu Mono" pitchFamily="17"/>
                <a:ea typeface="Droid Sans Fallback" pitchFamily="2"/>
                <a:cs typeface="Lohit Hindi" pitchFamily="2"/>
              </a:rPr>
              <a:t>???</a:t>
            </a:r>
            <a:endParaRPr lang="en-US" sz="1768" b="1" dirty="0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133">
            <p14:nvContentPartPr>
              <p14:cNvPr id="130" name="Ink 129"/>
              <p14:cNvContentPartPr/>
              <p14:nvPr/>
            </p14:nvContentPartPr>
            <p14:xfrm>
              <a:off x="3431160" y="1656720"/>
              <a:ext cx="5459760" cy="1383120"/>
            </p14:xfrm>
          </p:contentPart>
        </mc:Choice>
        <mc:Fallback>
          <p:pic>
            <p:nvPicPr>
              <p:cNvPr id="130" name="Ink 129"/>
              <p:cNvPicPr/>
              <p:nvPr/>
            </p:nvPicPr>
            <p:blipFill>
              <a:blip r:embed="rId134"/>
              <a:stretch>
                <a:fillRect/>
              </a:stretch>
            </p:blipFill>
            <p:spPr>
              <a:xfrm>
                <a:off x="3424320" y="1647360"/>
                <a:ext cx="5475960" cy="14018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779287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/>
          <p:cNvSpPr/>
          <p:nvPr>
            <p:custDataLst>
              <p:tags r:id="rId1"/>
            </p:custDataLst>
          </p:nvPr>
        </p:nvSpPr>
        <p:spPr>
          <a:xfrm>
            <a:off x="1298276" y="46707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" name="Freeform 2"/>
          <p:cNvSpPr/>
          <p:nvPr>
            <p:custDataLst>
              <p:tags r:id="rId2"/>
            </p:custDataLst>
          </p:nvPr>
        </p:nvSpPr>
        <p:spPr>
          <a:xfrm>
            <a:off x="1764835" y="46732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" name="Freeform 3"/>
          <p:cNvSpPr/>
          <p:nvPr>
            <p:custDataLst>
              <p:tags r:id="rId3"/>
            </p:custDataLst>
          </p:nvPr>
        </p:nvSpPr>
        <p:spPr>
          <a:xfrm>
            <a:off x="2231641" y="46707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" name="Freeform 4"/>
          <p:cNvSpPr/>
          <p:nvPr>
            <p:custDataLst>
              <p:tags r:id="rId4"/>
            </p:custDataLst>
          </p:nvPr>
        </p:nvSpPr>
        <p:spPr>
          <a:xfrm>
            <a:off x="2698447" y="46707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" name="Freeform 5"/>
          <p:cNvSpPr/>
          <p:nvPr>
            <p:custDataLst>
              <p:tags r:id="rId5"/>
            </p:custDataLst>
          </p:nvPr>
        </p:nvSpPr>
        <p:spPr>
          <a:xfrm>
            <a:off x="3164516" y="46707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" name="Freeform 6"/>
          <p:cNvSpPr/>
          <p:nvPr>
            <p:custDataLst>
              <p:tags r:id="rId6"/>
            </p:custDataLst>
          </p:nvPr>
        </p:nvSpPr>
        <p:spPr>
          <a:xfrm>
            <a:off x="3631076" y="46707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" name="Freeform 7"/>
          <p:cNvSpPr/>
          <p:nvPr>
            <p:custDataLst>
              <p:tags r:id="rId7"/>
            </p:custDataLst>
          </p:nvPr>
        </p:nvSpPr>
        <p:spPr>
          <a:xfrm>
            <a:off x="4097636" y="46683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" name="Freeform 8"/>
          <p:cNvSpPr/>
          <p:nvPr>
            <p:custDataLst>
              <p:tags r:id="rId8"/>
            </p:custDataLst>
          </p:nvPr>
        </p:nvSpPr>
        <p:spPr>
          <a:xfrm>
            <a:off x="4564196" y="46732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" name="Freeform 9"/>
          <p:cNvSpPr/>
          <p:nvPr>
            <p:custDataLst>
              <p:tags r:id="rId9"/>
            </p:custDataLst>
          </p:nvPr>
        </p:nvSpPr>
        <p:spPr>
          <a:xfrm>
            <a:off x="5030756" y="46756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" name="Freeform 10"/>
          <p:cNvSpPr/>
          <p:nvPr>
            <p:custDataLst>
              <p:tags r:id="rId10"/>
            </p:custDataLst>
          </p:nvPr>
        </p:nvSpPr>
        <p:spPr>
          <a:xfrm>
            <a:off x="5497316" y="46756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2" name="Freeform 11"/>
          <p:cNvSpPr/>
          <p:nvPr>
            <p:custDataLst>
              <p:tags r:id="rId11"/>
            </p:custDataLst>
          </p:nvPr>
        </p:nvSpPr>
        <p:spPr>
          <a:xfrm>
            <a:off x="5963876" y="46732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3" name="Freeform 12"/>
          <p:cNvSpPr/>
          <p:nvPr>
            <p:custDataLst>
              <p:tags r:id="rId12"/>
            </p:custDataLst>
          </p:nvPr>
        </p:nvSpPr>
        <p:spPr>
          <a:xfrm>
            <a:off x="6430435" y="46732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4" name="Freeform 13"/>
          <p:cNvSpPr/>
          <p:nvPr>
            <p:custDataLst>
              <p:tags r:id="rId13"/>
            </p:custDataLst>
          </p:nvPr>
        </p:nvSpPr>
        <p:spPr>
          <a:xfrm>
            <a:off x="1298276" y="93412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5" name="Freeform 14"/>
          <p:cNvSpPr/>
          <p:nvPr>
            <p:custDataLst>
              <p:tags r:id="rId14"/>
            </p:custDataLst>
          </p:nvPr>
        </p:nvSpPr>
        <p:spPr>
          <a:xfrm>
            <a:off x="1764835" y="93437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6" name="Freeform 15"/>
          <p:cNvSpPr/>
          <p:nvPr>
            <p:custDataLst>
              <p:tags r:id="rId15"/>
            </p:custDataLst>
          </p:nvPr>
        </p:nvSpPr>
        <p:spPr>
          <a:xfrm>
            <a:off x="2231641" y="93412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7" name="Freeform 16"/>
          <p:cNvSpPr/>
          <p:nvPr>
            <p:custDataLst>
              <p:tags r:id="rId16"/>
            </p:custDataLst>
          </p:nvPr>
        </p:nvSpPr>
        <p:spPr>
          <a:xfrm>
            <a:off x="2698447" y="93412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8" name="Freeform 17"/>
          <p:cNvSpPr/>
          <p:nvPr>
            <p:custDataLst>
              <p:tags r:id="rId17"/>
            </p:custDataLst>
          </p:nvPr>
        </p:nvSpPr>
        <p:spPr>
          <a:xfrm>
            <a:off x="3164516" y="93412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9" name="Freeform 18"/>
          <p:cNvSpPr/>
          <p:nvPr>
            <p:custDataLst>
              <p:tags r:id="rId18"/>
            </p:custDataLst>
          </p:nvPr>
        </p:nvSpPr>
        <p:spPr>
          <a:xfrm>
            <a:off x="3631076" y="93388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0" name="Freeform 19"/>
          <p:cNvSpPr/>
          <p:nvPr>
            <p:custDataLst>
              <p:tags r:id="rId19"/>
            </p:custDataLst>
          </p:nvPr>
        </p:nvSpPr>
        <p:spPr>
          <a:xfrm>
            <a:off x="4097636" y="93437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1" name="Freeform 20"/>
          <p:cNvSpPr/>
          <p:nvPr>
            <p:custDataLst>
              <p:tags r:id="rId20"/>
            </p:custDataLst>
          </p:nvPr>
        </p:nvSpPr>
        <p:spPr>
          <a:xfrm>
            <a:off x="4564196" y="93437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2" name="Freeform 21"/>
          <p:cNvSpPr/>
          <p:nvPr>
            <p:custDataLst>
              <p:tags r:id="rId21"/>
            </p:custDataLst>
          </p:nvPr>
        </p:nvSpPr>
        <p:spPr>
          <a:xfrm>
            <a:off x="5030756" y="93437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3" name="Freeform 22"/>
          <p:cNvSpPr/>
          <p:nvPr>
            <p:custDataLst>
              <p:tags r:id="rId22"/>
            </p:custDataLst>
          </p:nvPr>
        </p:nvSpPr>
        <p:spPr>
          <a:xfrm>
            <a:off x="5497316" y="93388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4" name="Freeform 23"/>
          <p:cNvSpPr/>
          <p:nvPr>
            <p:custDataLst>
              <p:tags r:id="rId23"/>
            </p:custDataLst>
          </p:nvPr>
        </p:nvSpPr>
        <p:spPr>
          <a:xfrm>
            <a:off x="5963876" y="93388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5" name="Freeform 24"/>
          <p:cNvSpPr/>
          <p:nvPr>
            <p:custDataLst>
              <p:tags r:id="rId24"/>
            </p:custDataLst>
          </p:nvPr>
        </p:nvSpPr>
        <p:spPr>
          <a:xfrm>
            <a:off x="6430435" y="93437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6" name="Freeform 25"/>
          <p:cNvSpPr/>
          <p:nvPr>
            <p:custDataLst>
              <p:tags r:id="rId25"/>
            </p:custDataLst>
          </p:nvPr>
        </p:nvSpPr>
        <p:spPr>
          <a:xfrm>
            <a:off x="1298276" y="140068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7" name="Freeform 26"/>
          <p:cNvSpPr/>
          <p:nvPr>
            <p:custDataLst>
              <p:tags r:id="rId26"/>
            </p:custDataLst>
          </p:nvPr>
        </p:nvSpPr>
        <p:spPr>
          <a:xfrm>
            <a:off x="1764835" y="140093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8" name="Freeform 27"/>
          <p:cNvSpPr/>
          <p:nvPr>
            <p:custDataLst>
              <p:tags r:id="rId27"/>
            </p:custDataLst>
          </p:nvPr>
        </p:nvSpPr>
        <p:spPr>
          <a:xfrm>
            <a:off x="2231641" y="140068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9" name="Freeform 28"/>
          <p:cNvSpPr/>
          <p:nvPr>
            <p:custDataLst>
              <p:tags r:id="rId28"/>
            </p:custDataLst>
          </p:nvPr>
        </p:nvSpPr>
        <p:spPr>
          <a:xfrm>
            <a:off x="2698447" y="140044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0" name="Freeform 29"/>
          <p:cNvSpPr/>
          <p:nvPr>
            <p:custDataLst>
              <p:tags r:id="rId29"/>
            </p:custDataLst>
          </p:nvPr>
        </p:nvSpPr>
        <p:spPr>
          <a:xfrm>
            <a:off x="3164516" y="140044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1" name="Freeform 30"/>
          <p:cNvSpPr/>
          <p:nvPr>
            <p:custDataLst>
              <p:tags r:id="rId30"/>
            </p:custDataLst>
          </p:nvPr>
        </p:nvSpPr>
        <p:spPr>
          <a:xfrm>
            <a:off x="3631076" y="140044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2" name="Freeform 31"/>
          <p:cNvSpPr/>
          <p:nvPr>
            <p:custDataLst>
              <p:tags r:id="rId31"/>
            </p:custDataLst>
          </p:nvPr>
        </p:nvSpPr>
        <p:spPr>
          <a:xfrm>
            <a:off x="4097636" y="140093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3" name="Freeform 32"/>
          <p:cNvSpPr/>
          <p:nvPr>
            <p:custDataLst>
              <p:tags r:id="rId32"/>
            </p:custDataLst>
          </p:nvPr>
        </p:nvSpPr>
        <p:spPr>
          <a:xfrm>
            <a:off x="4564196" y="140093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4" name="Freeform 33"/>
          <p:cNvSpPr/>
          <p:nvPr>
            <p:custDataLst>
              <p:tags r:id="rId33"/>
            </p:custDataLst>
          </p:nvPr>
        </p:nvSpPr>
        <p:spPr>
          <a:xfrm>
            <a:off x="5030756" y="140044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5" name="Freeform 34"/>
          <p:cNvSpPr/>
          <p:nvPr>
            <p:custDataLst>
              <p:tags r:id="rId34"/>
            </p:custDataLst>
          </p:nvPr>
        </p:nvSpPr>
        <p:spPr>
          <a:xfrm>
            <a:off x="5497316" y="140044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6" name="Freeform 35"/>
          <p:cNvSpPr/>
          <p:nvPr>
            <p:custDataLst>
              <p:tags r:id="rId35"/>
            </p:custDataLst>
          </p:nvPr>
        </p:nvSpPr>
        <p:spPr>
          <a:xfrm>
            <a:off x="5963876" y="140044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7" name="Freeform 36"/>
          <p:cNvSpPr/>
          <p:nvPr>
            <p:custDataLst>
              <p:tags r:id="rId36"/>
            </p:custDataLst>
          </p:nvPr>
        </p:nvSpPr>
        <p:spPr>
          <a:xfrm>
            <a:off x="6430435" y="140093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8" name="Freeform 37"/>
          <p:cNvSpPr/>
          <p:nvPr>
            <p:custDataLst>
              <p:tags r:id="rId37"/>
            </p:custDataLst>
          </p:nvPr>
        </p:nvSpPr>
        <p:spPr>
          <a:xfrm>
            <a:off x="1298276" y="186749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9" name="Freeform 38"/>
          <p:cNvSpPr/>
          <p:nvPr>
            <p:custDataLst>
              <p:tags r:id="rId38"/>
            </p:custDataLst>
          </p:nvPr>
        </p:nvSpPr>
        <p:spPr>
          <a:xfrm>
            <a:off x="1764835" y="1867735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0" name="Freeform 39"/>
          <p:cNvSpPr/>
          <p:nvPr>
            <p:custDataLst>
              <p:tags r:id="rId39"/>
            </p:custDataLst>
          </p:nvPr>
        </p:nvSpPr>
        <p:spPr>
          <a:xfrm>
            <a:off x="2231641" y="186749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1" name="Freeform 40"/>
          <p:cNvSpPr/>
          <p:nvPr>
            <p:custDataLst>
              <p:tags r:id="rId40"/>
            </p:custDataLst>
          </p:nvPr>
        </p:nvSpPr>
        <p:spPr>
          <a:xfrm>
            <a:off x="2698447" y="186724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2" name="Freeform 41"/>
          <p:cNvSpPr/>
          <p:nvPr>
            <p:custDataLst>
              <p:tags r:id="rId41"/>
            </p:custDataLst>
          </p:nvPr>
        </p:nvSpPr>
        <p:spPr>
          <a:xfrm>
            <a:off x="4097636" y="1867735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3" name="Freeform 42"/>
          <p:cNvSpPr/>
          <p:nvPr>
            <p:custDataLst>
              <p:tags r:id="rId42"/>
            </p:custDataLst>
          </p:nvPr>
        </p:nvSpPr>
        <p:spPr>
          <a:xfrm>
            <a:off x="4564196" y="186749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00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4" name="Freeform 43"/>
          <p:cNvSpPr/>
          <p:nvPr>
            <p:custDataLst>
              <p:tags r:id="rId43"/>
            </p:custDataLst>
          </p:nvPr>
        </p:nvSpPr>
        <p:spPr>
          <a:xfrm>
            <a:off x="5030756" y="186749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5" name="Freeform 44"/>
          <p:cNvSpPr/>
          <p:nvPr>
            <p:custDataLst>
              <p:tags r:id="rId44"/>
            </p:custDataLst>
          </p:nvPr>
        </p:nvSpPr>
        <p:spPr>
          <a:xfrm>
            <a:off x="5497316" y="186675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6" name="Freeform 45"/>
          <p:cNvSpPr/>
          <p:nvPr>
            <p:custDataLst>
              <p:tags r:id="rId45"/>
            </p:custDataLst>
          </p:nvPr>
        </p:nvSpPr>
        <p:spPr>
          <a:xfrm>
            <a:off x="5963876" y="186724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7" name="Freeform 46"/>
          <p:cNvSpPr/>
          <p:nvPr>
            <p:custDataLst>
              <p:tags r:id="rId46"/>
            </p:custDataLst>
          </p:nvPr>
        </p:nvSpPr>
        <p:spPr>
          <a:xfrm>
            <a:off x="6430435" y="1867735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8" name="Freeform 47"/>
          <p:cNvSpPr/>
          <p:nvPr>
            <p:custDataLst>
              <p:tags r:id="rId47"/>
            </p:custDataLst>
          </p:nvPr>
        </p:nvSpPr>
        <p:spPr>
          <a:xfrm>
            <a:off x="1298276" y="233380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9" name="Freeform 48"/>
          <p:cNvSpPr/>
          <p:nvPr>
            <p:custDataLst>
              <p:tags r:id="rId48"/>
            </p:custDataLst>
          </p:nvPr>
        </p:nvSpPr>
        <p:spPr>
          <a:xfrm>
            <a:off x="1764835" y="233405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0" name="Freeform 49"/>
          <p:cNvSpPr/>
          <p:nvPr>
            <p:custDataLst>
              <p:tags r:id="rId49"/>
            </p:custDataLst>
          </p:nvPr>
        </p:nvSpPr>
        <p:spPr>
          <a:xfrm>
            <a:off x="2231641" y="233380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1" name="Freeform 50"/>
          <p:cNvSpPr/>
          <p:nvPr>
            <p:custDataLst>
              <p:tags r:id="rId50"/>
            </p:custDataLst>
          </p:nvPr>
        </p:nvSpPr>
        <p:spPr>
          <a:xfrm>
            <a:off x="4564196" y="233405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00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2" name="Freeform 51"/>
          <p:cNvSpPr/>
          <p:nvPr>
            <p:custDataLst>
              <p:tags r:id="rId51"/>
            </p:custDataLst>
          </p:nvPr>
        </p:nvSpPr>
        <p:spPr>
          <a:xfrm>
            <a:off x="5030756" y="233405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3" name="Freeform 52"/>
          <p:cNvSpPr/>
          <p:nvPr>
            <p:custDataLst>
              <p:tags r:id="rId52"/>
            </p:custDataLst>
          </p:nvPr>
        </p:nvSpPr>
        <p:spPr>
          <a:xfrm>
            <a:off x="5497316" y="233405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4" name="Freeform 53"/>
          <p:cNvSpPr/>
          <p:nvPr>
            <p:custDataLst>
              <p:tags r:id="rId53"/>
            </p:custDataLst>
          </p:nvPr>
        </p:nvSpPr>
        <p:spPr>
          <a:xfrm>
            <a:off x="5963876" y="233356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5" name="Freeform 54"/>
          <p:cNvSpPr/>
          <p:nvPr>
            <p:custDataLst>
              <p:tags r:id="rId54"/>
            </p:custDataLst>
          </p:nvPr>
        </p:nvSpPr>
        <p:spPr>
          <a:xfrm>
            <a:off x="6430435" y="233405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6" name="Freeform 55"/>
          <p:cNvSpPr/>
          <p:nvPr>
            <p:custDataLst>
              <p:tags r:id="rId55"/>
            </p:custDataLst>
          </p:nvPr>
        </p:nvSpPr>
        <p:spPr>
          <a:xfrm>
            <a:off x="1298276" y="280036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7" name="Freeform 56"/>
          <p:cNvSpPr/>
          <p:nvPr>
            <p:custDataLst>
              <p:tags r:id="rId56"/>
            </p:custDataLst>
          </p:nvPr>
        </p:nvSpPr>
        <p:spPr>
          <a:xfrm>
            <a:off x="1764835" y="280061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8" name="Freeform 57"/>
          <p:cNvSpPr/>
          <p:nvPr>
            <p:custDataLst>
              <p:tags r:id="rId57"/>
            </p:custDataLst>
          </p:nvPr>
        </p:nvSpPr>
        <p:spPr>
          <a:xfrm>
            <a:off x="2231641" y="280012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9" name="Freeform 58"/>
          <p:cNvSpPr/>
          <p:nvPr>
            <p:custDataLst>
              <p:tags r:id="rId58"/>
            </p:custDataLst>
          </p:nvPr>
        </p:nvSpPr>
        <p:spPr>
          <a:xfrm>
            <a:off x="2698447" y="280061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0" name="Freeform 59"/>
          <p:cNvSpPr/>
          <p:nvPr>
            <p:custDataLst>
              <p:tags r:id="rId59"/>
            </p:custDataLst>
          </p:nvPr>
        </p:nvSpPr>
        <p:spPr>
          <a:xfrm>
            <a:off x="4097636" y="280061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1" name="Freeform 60"/>
          <p:cNvSpPr/>
          <p:nvPr>
            <p:custDataLst>
              <p:tags r:id="rId60"/>
            </p:custDataLst>
          </p:nvPr>
        </p:nvSpPr>
        <p:spPr>
          <a:xfrm>
            <a:off x="4564196" y="280036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00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2" name="Freeform 61"/>
          <p:cNvSpPr/>
          <p:nvPr>
            <p:custDataLst>
              <p:tags r:id="rId61"/>
            </p:custDataLst>
          </p:nvPr>
        </p:nvSpPr>
        <p:spPr>
          <a:xfrm>
            <a:off x="5030756" y="280061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3" name="Freeform 62"/>
          <p:cNvSpPr/>
          <p:nvPr>
            <p:custDataLst>
              <p:tags r:id="rId62"/>
            </p:custDataLst>
          </p:nvPr>
        </p:nvSpPr>
        <p:spPr>
          <a:xfrm>
            <a:off x="5497316" y="279963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4" name="Freeform 63"/>
          <p:cNvSpPr/>
          <p:nvPr>
            <p:custDataLst>
              <p:tags r:id="rId63"/>
            </p:custDataLst>
          </p:nvPr>
        </p:nvSpPr>
        <p:spPr>
          <a:xfrm>
            <a:off x="5963876" y="280012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5" name="Freeform 64"/>
          <p:cNvSpPr/>
          <p:nvPr>
            <p:custDataLst>
              <p:tags r:id="rId64"/>
            </p:custDataLst>
          </p:nvPr>
        </p:nvSpPr>
        <p:spPr>
          <a:xfrm>
            <a:off x="6430435" y="280061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6" name="Freeform 65"/>
          <p:cNvSpPr/>
          <p:nvPr>
            <p:custDataLst>
              <p:tags r:id="rId65"/>
            </p:custDataLst>
          </p:nvPr>
        </p:nvSpPr>
        <p:spPr>
          <a:xfrm>
            <a:off x="1298276" y="326668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7" name="Freeform 66"/>
          <p:cNvSpPr/>
          <p:nvPr>
            <p:custDataLst>
              <p:tags r:id="rId66"/>
            </p:custDataLst>
          </p:nvPr>
        </p:nvSpPr>
        <p:spPr>
          <a:xfrm>
            <a:off x="1764835" y="326692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8" name="Freeform 67"/>
          <p:cNvSpPr/>
          <p:nvPr>
            <p:custDataLst>
              <p:tags r:id="rId67"/>
            </p:custDataLst>
          </p:nvPr>
        </p:nvSpPr>
        <p:spPr>
          <a:xfrm>
            <a:off x="2231641" y="326717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9" name="Freeform 68"/>
          <p:cNvSpPr/>
          <p:nvPr>
            <p:custDataLst>
              <p:tags r:id="rId68"/>
            </p:custDataLst>
          </p:nvPr>
        </p:nvSpPr>
        <p:spPr>
          <a:xfrm>
            <a:off x="2698447" y="326717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0" name="Freeform 69"/>
          <p:cNvSpPr/>
          <p:nvPr>
            <p:custDataLst>
              <p:tags r:id="rId69"/>
            </p:custDataLst>
          </p:nvPr>
        </p:nvSpPr>
        <p:spPr>
          <a:xfrm>
            <a:off x="3164516" y="326692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1" name="Freeform 70"/>
          <p:cNvSpPr/>
          <p:nvPr>
            <p:custDataLst>
              <p:tags r:id="rId70"/>
            </p:custDataLst>
          </p:nvPr>
        </p:nvSpPr>
        <p:spPr>
          <a:xfrm>
            <a:off x="3631076" y="326717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2" name="Freeform 71"/>
          <p:cNvSpPr/>
          <p:nvPr>
            <p:custDataLst>
              <p:tags r:id="rId71"/>
            </p:custDataLst>
          </p:nvPr>
        </p:nvSpPr>
        <p:spPr>
          <a:xfrm>
            <a:off x="4097636" y="326692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3" name="Freeform 72"/>
          <p:cNvSpPr/>
          <p:nvPr>
            <p:custDataLst>
              <p:tags r:id="rId72"/>
            </p:custDataLst>
          </p:nvPr>
        </p:nvSpPr>
        <p:spPr>
          <a:xfrm>
            <a:off x="4564196" y="326692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4" name="Freeform 73"/>
          <p:cNvSpPr/>
          <p:nvPr>
            <p:custDataLst>
              <p:tags r:id="rId73"/>
            </p:custDataLst>
          </p:nvPr>
        </p:nvSpPr>
        <p:spPr>
          <a:xfrm>
            <a:off x="5030756" y="326717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5" name="Freeform 74"/>
          <p:cNvSpPr/>
          <p:nvPr>
            <p:custDataLst>
              <p:tags r:id="rId74"/>
            </p:custDataLst>
          </p:nvPr>
        </p:nvSpPr>
        <p:spPr>
          <a:xfrm>
            <a:off x="5497316" y="326717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6" name="Freeform 75"/>
          <p:cNvSpPr/>
          <p:nvPr>
            <p:custDataLst>
              <p:tags r:id="rId75"/>
            </p:custDataLst>
          </p:nvPr>
        </p:nvSpPr>
        <p:spPr>
          <a:xfrm>
            <a:off x="5963876" y="326717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7" name="Freeform 76"/>
          <p:cNvSpPr/>
          <p:nvPr>
            <p:custDataLst>
              <p:tags r:id="rId76"/>
            </p:custDataLst>
          </p:nvPr>
        </p:nvSpPr>
        <p:spPr>
          <a:xfrm>
            <a:off x="6430435" y="326717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8" name="Freeform 77"/>
          <p:cNvSpPr/>
          <p:nvPr>
            <p:custDataLst>
              <p:tags r:id="rId77"/>
            </p:custDataLst>
          </p:nvPr>
        </p:nvSpPr>
        <p:spPr>
          <a:xfrm>
            <a:off x="1298276" y="373373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9" name="Freeform 78"/>
          <p:cNvSpPr/>
          <p:nvPr>
            <p:custDataLst>
              <p:tags r:id="rId78"/>
            </p:custDataLst>
          </p:nvPr>
        </p:nvSpPr>
        <p:spPr>
          <a:xfrm>
            <a:off x="1764835" y="373397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0" name="Freeform 79"/>
          <p:cNvSpPr/>
          <p:nvPr>
            <p:custDataLst>
              <p:tags r:id="rId79"/>
            </p:custDataLst>
          </p:nvPr>
        </p:nvSpPr>
        <p:spPr>
          <a:xfrm>
            <a:off x="2231641" y="373373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1" name="Freeform 80"/>
          <p:cNvSpPr/>
          <p:nvPr>
            <p:custDataLst>
              <p:tags r:id="rId80"/>
            </p:custDataLst>
          </p:nvPr>
        </p:nvSpPr>
        <p:spPr>
          <a:xfrm>
            <a:off x="2698447" y="373348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2" name="Freeform 81"/>
          <p:cNvSpPr/>
          <p:nvPr>
            <p:custDataLst>
              <p:tags r:id="rId81"/>
            </p:custDataLst>
          </p:nvPr>
        </p:nvSpPr>
        <p:spPr>
          <a:xfrm>
            <a:off x="3164516" y="373373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3" name="Freeform 82"/>
          <p:cNvSpPr/>
          <p:nvPr>
            <p:custDataLst>
              <p:tags r:id="rId82"/>
            </p:custDataLst>
          </p:nvPr>
        </p:nvSpPr>
        <p:spPr>
          <a:xfrm>
            <a:off x="3631076" y="373348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4" name="Freeform 83"/>
          <p:cNvSpPr/>
          <p:nvPr>
            <p:custDataLst>
              <p:tags r:id="rId83"/>
            </p:custDataLst>
          </p:nvPr>
        </p:nvSpPr>
        <p:spPr>
          <a:xfrm>
            <a:off x="4097636" y="373348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5" name="Freeform 84"/>
          <p:cNvSpPr/>
          <p:nvPr>
            <p:custDataLst>
              <p:tags r:id="rId84"/>
            </p:custDataLst>
          </p:nvPr>
        </p:nvSpPr>
        <p:spPr>
          <a:xfrm>
            <a:off x="4564196" y="373348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6" name="Freeform 85"/>
          <p:cNvSpPr/>
          <p:nvPr>
            <p:custDataLst>
              <p:tags r:id="rId85"/>
            </p:custDataLst>
          </p:nvPr>
        </p:nvSpPr>
        <p:spPr>
          <a:xfrm>
            <a:off x="5030756" y="373373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7" name="Freeform 86"/>
          <p:cNvSpPr/>
          <p:nvPr>
            <p:custDataLst>
              <p:tags r:id="rId86"/>
            </p:custDataLst>
          </p:nvPr>
        </p:nvSpPr>
        <p:spPr>
          <a:xfrm>
            <a:off x="5497316" y="373373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8" name="Freeform 87"/>
          <p:cNvSpPr/>
          <p:nvPr>
            <p:custDataLst>
              <p:tags r:id="rId87"/>
            </p:custDataLst>
          </p:nvPr>
        </p:nvSpPr>
        <p:spPr>
          <a:xfrm>
            <a:off x="5963876" y="373373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9" name="Freeform 88"/>
          <p:cNvSpPr/>
          <p:nvPr>
            <p:custDataLst>
              <p:tags r:id="rId88"/>
            </p:custDataLst>
          </p:nvPr>
        </p:nvSpPr>
        <p:spPr>
          <a:xfrm>
            <a:off x="6430435" y="373373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0" name="Freeform 89"/>
          <p:cNvSpPr/>
          <p:nvPr>
            <p:custDataLst>
              <p:tags r:id="rId89"/>
            </p:custDataLst>
          </p:nvPr>
        </p:nvSpPr>
        <p:spPr>
          <a:xfrm>
            <a:off x="1298276" y="420004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1" name="Freeform 90"/>
          <p:cNvSpPr/>
          <p:nvPr>
            <p:custDataLst>
              <p:tags r:id="rId90"/>
            </p:custDataLst>
          </p:nvPr>
        </p:nvSpPr>
        <p:spPr>
          <a:xfrm>
            <a:off x="1764835" y="420029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2" name="Freeform 91"/>
          <p:cNvSpPr/>
          <p:nvPr>
            <p:custDataLst>
              <p:tags r:id="rId91"/>
            </p:custDataLst>
          </p:nvPr>
        </p:nvSpPr>
        <p:spPr>
          <a:xfrm>
            <a:off x="2231641" y="420004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3" name="Freeform 92"/>
          <p:cNvSpPr/>
          <p:nvPr>
            <p:custDataLst>
              <p:tags r:id="rId92"/>
            </p:custDataLst>
          </p:nvPr>
        </p:nvSpPr>
        <p:spPr>
          <a:xfrm>
            <a:off x="2697956" y="420029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4" name="Freeform 93"/>
          <p:cNvSpPr/>
          <p:nvPr>
            <p:custDataLst>
              <p:tags r:id="rId93"/>
            </p:custDataLst>
          </p:nvPr>
        </p:nvSpPr>
        <p:spPr>
          <a:xfrm>
            <a:off x="3164516" y="420004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5" name="Freeform 94"/>
          <p:cNvSpPr/>
          <p:nvPr>
            <p:custDataLst>
              <p:tags r:id="rId94"/>
            </p:custDataLst>
          </p:nvPr>
        </p:nvSpPr>
        <p:spPr>
          <a:xfrm>
            <a:off x="3631076" y="420004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6" name="Freeform 95"/>
          <p:cNvSpPr/>
          <p:nvPr>
            <p:custDataLst>
              <p:tags r:id="rId95"/>
            </p:custDataLst>
          </p:nvPr>
        </p:nvSpPr>
        <p:spPr>
          <a:xfrm>
            <a:off x="4097636" y="420004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7" name="Freeform 96"/>
          <p:cNvSpPr/>
          <p:nvPr>
            <p:custDataLst>
              <p:tags r:id="rId96"/>
            </p:custDataLst>
          </p:nvPr>
        </p:nvSpPr>
        <p:spPr>
          <a:xfrm>
            <a:off x="4564196" y="420004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8" name="Freeform 97"/>
          <p:cNvSpPr/>
          <p:nvPr>
            <p:custDataLst>
              <p:tags r:id="rId97"/>
            </p:custDataLst>
          </p:nvPr>
        </p:nvSpPr>
        <p:spPr>
          <a:xfrm>
            <a:off x="5030756" y="420029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9" name="Freeform 98"/>
          <p:cNvSpPr/>
          <p:nvPr>
            <p:custDataLst>
              <p:tags r:id="rId98"/>
            </p:custDataLst>
          </p:nvPr>
        </p:nvSpPr>
        <p:spPr>
          <a:xfrm>
            <a:off x="5497316" y="419931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0" name="Freeform 99"/>
          <p:cNvSpPr/>
          <p:nvPr>
            <p:custDataLst>
              <p:tags r:id="rId99"/>
            </p:custDataLst>
          </p:nvPr>
        </p:nvSpPr>
        <p:spPr>
          <a:xfrm>
            <a:off x="5963876" y="419931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1" name="Freeform 100"/>
          <p:cNvSpPr/>
          <p:nvPr>
            <p:custDataLst>
              <p:tags r:id="rId100"/>
            </p:custDataLst>
          </p:nvPr>
        </p:nvSpPr>
        <p:spPr>
          <a:xfrm>
            <a:off x="6430435" y="420029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2" name="Freeform 101"/>
          <p:cNvSpPr/>
          <p:nvPr>
            <p:custDataLst>
              <p:tags r:id="rId101"/>
            </p:custDataLst>
          </p:nvPr>
        </p:nvSpPr>
        <p:spPr>
          <a:xfrm>
            <a:off x="6896996" y="46732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3" name="Freeform 102"/>
          <p:cNvSpPr/>
          <p:nvPr>
            <p:custDataLst>
              <p:tags r:id="rId102"/>
            </p:custDataLst>
          </p:nvPr>
        </p:nvSpPr>
        <p:spPr>
          <a:xfrm>
            <a:off x="6896996" y="93437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4" name="Freeform 103"/>
          <p:cNvSpPr/>
          <p:nvPr>
            <p:custDataLst>
              <p:tags r:id="rId103"/>
            </p:custDataLst>
          </p:nvPr>
        </p:nvSpPr>
        <p:spPr>
          <a:xfrm>
            <a:off x="6896996" y="140093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5" name="Freeform 104"/>
          <p:cNvSpPr/>
          <p:nvPr>
            <p:custDataLst>
              <p:tags r:id="rId104"/>
            </p:custDataLst>
          </p:nvPr>
        </p:nvSpPr>
        <p:spPr>
          <a:xfrm>
            <a:off x="6896996" y="1867735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6" name="Freeform 105"/>
          <p:cNvSpPr/>
          <p:nvPr>
            <p:custDataLst>
              <p:tags r:id="rId105"/>
            </p:custDataLst>
          </p:nvPr>
        </p:nvSpPr>
        <p:spPr>
          <a:xfrm>
            <a:off x="6896996" y="233405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7" name="Freeform 106"/>
          <p:cNvSpPr/>
          <p:nvPr>
            <p:custDataLst>
              <p:tags r:id="rId106"/>
            </p:custDataLst>
          </p:nvPr>
        </p:nvSpPr>
        <p:spPr>
          <a:xfrm>
            <a:off x="6896996" y="280061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8" name="Freeform 107"/>
          <p:cNvSpPr/>
          <p:nvPr>
            <p:custDataLst>
              <p:tags r:id="rId107"/>
            </p:custDataLst>
          </p:nvPr>
        </p:nvSpPr>
        <p:spPr>
          <a:xfrm>
            <a:off x="6896996" y="326717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9" name="Freeform 108"/>
          <p:cNvSpPr/>
          <p:nvPr>
            <p:custDataLst>
              <p:tags r:id="rId108"/>
            </p:custDataLst>
          </p:nvPr>
        </p:nvSpPr>
        <p:spPr>
          <a:xfrm>
            <a:off x="6896996" y="373373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0" name="Freeform 109"/>
          <p:cNvSpPr/>
          <p:nvPr>
            <p:custDataLst>
              <p:tags r:id="rId109"/>
            </p:custDataLst>
          </p:nvPr>
        </p:nvSpPr>
        <p:spPr>
          <a:xfrm>
            <a:off x="6896996" y="420029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1" name="Freeform 110"/>
          <p:cNvSpPr/>
          <p:nvPr>
            <p:custDataLst>
              <p:tags r:id="rId110"/>
            </p:custDataLst>
          </p:nvPr>
        </p:nvSpPr>
        <p:spPr>
          <a:xfrm>
            <a:off x="7363801" y="46781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2" name="Freeform 111"/>
          <p:cNvSpPr/>
          <p:nvPr>
            <p:custDataLst>
              <p:tags r:id="rId111"/>
            </p:custDataLst>
          </p:nvPr>
        </p:nvSpPr>
        <p:spPr>
          <a:xfrm>
            <a:off x="7363801" y="93486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3" name="Freeform 112"/>
          <p:cNvSpPr/>
          <p:nvPr>
            <p:custDataLst>
              <p:tags r:id="rId112"/>
            </p:custDataLst>
          </p:nvPr>
        </p:nvSpPr>
        <p:spPr>
          <a:xfrm>
            <a:off x="7363801" y="140142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4" name="Freeform 113"/>
          <p:cNvSpPr/>
          <p:nvPr>
            <p:custDataLst>
              <p:tags r:id="rId113"/>
            </p:custDataLst>
          </p:nvPr>
        </p:nvSpPr>
        <p:spPr>
          <a:xfrm>
            <a:off x="7363801" y="186749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5" name="Freeform 114"/>
          <p:cNvSpPr/>
          <p:nvPr>
            <p:custDataLst>
              <p:tags r:id="rId114"/>
            </p:custDataLst>
          </p:nvPr>
        </p:nvSpPr>
        <p:spPr>
          <a:xfrm>
            <a:off x="7363801" y="233454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6" name="Freeform 115"/>
          <p:cNvSpPr/>
          <p:nvPr>
            <p:custDataLst>
              <p:tags r:id="rId115"/>
            </p:custDataLst>
          </p:nvPr>
        </p:nvSpPr>
        <p:spPr>
          <a:xfrm>
            <a:off x="7363801" y="280110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7" name="Freeform 116"/>
          <p:cNvSpPr/>
          <p:nvPr>
            <p:custDataLst>
              <p:tags r:id="rId116"/>
            </p:custDataLst>
          </p:nvPr>
        </p:nvSpPr>
        <p:spPr>
          <a:xfrm>
            <a:off x="7363801" y="326766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8" name="Freeform 117"/>
          <p:cNvSpPr/>
          <p:nvPr>
            <p:custDataLst>
              <p:tags r:id="rId117"/>
            </p:custDataLst>
          </p:nvPr>
        </p:nvSpPr>
        <p:spPr>
          <a:xfrm>
            <a:off x="7363801" y="373422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9" name="Freeform 118"/>
          <p:cNvSpPr/>
          <p:nvPr>
            <p:custDataLst>
              <p:tags r:id="rId118"/>
            </p:custDataLst>
          </p:nvPr>
        </p:nvSpPr>
        <p:spPr>
          <a:xfrm>
            <a:off x="7363801" y="420078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20" name="Freeform 119"/>
          <p:cNvSpPr/>
          <p:nvPr>
            <p:custDataLst>
              <p:tags r:id="rId119"/>
            </p:custDataLst>
          </p:nvPr>
        </p:nvSpPr>
        <p:spPr>
          <a:xfrm>
            <a:off x="5637161" y="2472916"/>
            <a:ext cx="186624" cy="186624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val 10797"/>
              <a:gd name="f5" fmla="val 8278"/>
              <a:gd name="f6" fmla="val 8256"/>
              <a:gd name="f7" fmla="val 6722"/>
              <a:gd name="f8" fmla="val 13405"/>
              <a:gd name="f9" fmla="val 4198"/>
              <a:gd name="f10" fmla="val 16580"/>
              <a:gd name="f11" fmla="val 17401"/>
              <a:gd name="f12" fmla="val 14878"/>
              <a:gd name="f13" fmla="val 13321"/>
              <a:gd name="f14" fmla="*/ f0 1 21600"/>
              <a:gd name="f15" fmla="*/ f1 1 21600"/>
              <a:gd name="f16" fmla="*/ 6722 f14 1"/>
              <a:gd name="f17" fmla="*/ 14878 f14 1"/>
              <a:gd name="f18" fmla="*/ 15460 f15 1"/>
              <a:gd name="f19" fmla="*/ 8256 f1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6" t="f19" r="f17" b="f18"/>
            <a:pathLst>
              <a:path w="21600" h="21600">
                <a:moveTo>
                  <a:pt x="f4" y="f2"/>
                </a:moveTo>
                <a:lnTo>
                  <a:pt x="f5" y="f6"/>
                </a:lnTo>
                <a:lnTo>
                  <a:pt x="f2" y="f6"/>
                </a:lnTo>
                <a:lnTo>
                  <a:pt x="f7" y="f8"/>
                </a:lnTo>
                <a:lnTo>
                  <a:pt x="f9" y="f3"/>
                </a:lnTo>
                <a:lnTo>
                  <a:pt x="f4" y="f10"/>
                </a:lnTo>
                <a:lnTo>
                  <a:pt x="f11" y="f3"/>
                </a:lnTo>
                <a:lnTo>
                  <a:pt x="f12" y="f8"/>
                </a:lnTo>
                <a:lnTo>
                  <a:pt x="f3" y="f6"/>
                </a:lnTo>
                <a:lnTo>
                  <a:pt x="f13" y="f6"/>
                </a:lnTo>
                <a:lnTo>
                  <a:pt x="f4" y="f2"/>
                </a:lnTo>
                <a:close/>
              </a:path>
            </a:pathLst>
          </a:custGeom>
          <a:solidFill>
            <a:srgbClr val="00FF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21" name="Freeform 120"/>
          <p:cNvSpPr/>
          <p:nvPr>
            <p:custDataLst>
              <p:tags r:id="rId120"/>
            </p:custDataLst>
          </p:nvPr>
        </p:nvSpPr>
        <p:spPr>
          <a:xfrm>
            <a:off x="3164516" y="233405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22" name="Freeform 121"/>
          <p:cNvSpPr/>
          <p:nvPr>
            <p:custDataLst>
              <p:tags r:id="rId121"/>
            </p:custDataLst>
          </p:nvPr>
        </p:nvSpPr>
        <p:spPr>
          <a:xfrm>
            <a:off x="3304361" y="2473405"/>
            <a:ext cx="186624" cy="186624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val 10797"/>
              <a:gd name="f5" fmla="val 8278"/>
              <a:gd name="f6" fmla="val 8256"/>
              <a:gd name="f7" fmla="val 6722"/>
              <a:gd name="f8" fmla="val 13405"/>
              <a:gd name="f9" fmla="val 4198"/>
              <a:gd name="f10" fmla="val 16580"/>
              <a:gd name="f11" fmla="val 17401"/>
              <a:gd name="f12" fmla="val 14878"/>
              <a:gd name="f13" fmla="val 13321"/>
              <a:gd name="f14" fmla="*/ f0 1 21600"/>
              <a:gd name="f15" fmla="*/ f1 1 21600"/>
              <a:gd name="f16" fmla="*/ 6722 f14 1"/>
              <a:gd name="f17" fmla="*/ 14878 f14 1"/>
              <a:gd name="f18" fmla="*/ 15460 f15 1"/>
              <a:gd name="f19" fmla="*/ 8256 f1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6" t="f19" r="f17" b="f18"/>
            <a:pathLst>
              <a:path w="21600" h="21600">
                <a:moveTo>
                  <a:pt x="f4" y="f2"/>
                </a:moveTo>
                <a:lnTo>
                  <a:pt x="f5" y="f6"/>
                </a:lnTo>
                <a:lnTo>
                  <a:pt x="f2" y="f6"/>
                </a:lnTo>
                <a:lnTo>
                  <a:pt x="f7" y="f8"/>
                </a:lnTo>
                <a:lnTo>
                  <a:pt x="f9" y="f3"/>
                </a:lnTo>
                <a:lnTo>
                  <a:pt x="f4" y="f10"/>
                </a:lnTo>
                <a:lnTo>
                  <a:pt x="f11" y="f3"/>
                </a:lnTo>
                <a:lnTo>
                  <a:pt x="f12" y="f8"/>
                </a:lnTo>
                <a:lnTo>
                  <a:pt x="f3" y="f6"/>
                </a:lnTo>
                <a:lnTo>
                  <a:pt x="f13" y="f6"/>
                </a:lnTo>
                <a:lnTo>
                  <a:pt x="f4" y="f2"/>
                </a:lnTo>
                <a:close/>
              </a:path>
            </a:pathLst>
          </a:custGeom>
          <a:solidFill>
            <a:srgbClr val="00FF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23" name="Freeform 122"/>
          <p:cNvSpPr/>
          <p:nvPr>
            <p:custDataLst>
              <p:tags r:id="rId122"/>
            </p:custDataLst>
          </p:nvPr>
        </p:nvSpPr>
        <p:spPr>
          <a:xfrm>
            <a:off x="3164516" y="1867735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1 +</a:t>
            </a:r>
          </a:p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6?</a:t>
            </a:r>
          </a:p>
        </p:txBody>
      </p:sp>
      <p:sp>
        <p:nvSpPr>
          <p:cNvPr id="124" name="Freeform 123"/>
          <p:cNvSpPr/>
          <p:nvPr>
            <p:custDataLst>
              <p:tags r:id="rId123"/>
            </p:custDataLst>
          </p:nvPr>
        </p:nvSpPr>
        <p:spPr>
          <a:xfrm>
            <a:off x="2698447" y="233356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1 +</a:t>
            </a:r>
          </a:p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6?</a:t>
            </a:r>
          </a:p>
        </p:txBody>
      </p:sp>
      <p:sp>
        <p:nvSpPr>
          <p:cNvPr id="125" name="Freeform 124"/>
          <p:cNvSpPr/>
          <p:nvPr>
            <p:custDataLst>
              <p:tags r:id="rId124"/>
            </p:custDataLst>
          </p:nvPr>
        </p:nvSpPr>
        <p:spPr>
          <a:xfrm>
            <a:off x="3631076" y="233429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1</a:t>
            </a:r>
          </a:p>
        </p:txBody>
      </p:sp>
      <p:sp>
        <p:nvSpPr>
          <p:cNvPr id="126" name="Freeform 125"/>
          <p:cNvSpPr/>
          <p:nvPr>
            <p:custDataLst>
              <p:tags r:id="rId125"/>
            </p:custDataLst>
          </p:nvPr>
        </p:nvSpPr>
        <p:spPr>
          <a:xfrm>
            <a:off x="3164516" y="280061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1 +</a:t>
            </a:r>
          </a:p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6?</a:t>
            </a:r>
          </a:p>
        </p:txBody>
      </p:sp>
      <p:sp>
        <p:nvSpPr>
          <p:cNvPr id="127" name="Freeform 126"/>
          <p:cNvSpPr/>
          <p:nvPr>
            <p:custDataLst>
              <p:tags r:id="rId126"/>
            </p:custDataLst>
          </p:nvPr>
        </p:nvSpPr>
        <p:spPr>
          <a:xfrm>
            <a:off x="3631076" y="1867735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2 +</a:t>
            </a:r>
          </a:p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5?</a:t>
            </a:r>
          </a:p>
        </p:txBody>
      </p:sp>
      <p:sp>
        <p:nvSpPr>
          <p:cNvPr id="128" name="Freeform 127"/>
          <p:cNvSpPr/>
          <p:nvPr>
            <p:custDataLst>
              <p:tags r:id="rId127"/>
            </p:custDataLst>
          </p:nvPr>
        </p:nvSpPr>
        <p:spPr>
          <a:xfrm>
            <a:off x="4097636" y="233429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 dirty="0">
                <a:latin typeface="Ubuntu Mono" pitchFamily="17"/>
                <a:ea typeface="Droid Sans Fallback" pitchFamily="2"/>
                <a:cs typeface="Lohit Hindi" pitchFamily="2"/>
              </a:rPr>
              <a:t>2 +</a:t>
            </a:r>
          </a:p>
          <a:p>
            <a:pPr algn="ctr" hangingPunct="0"/>
            <a:r>
              <a:rPr lang="en-US" sz="1768" b="1" dirty="0">
                <a:latin typeface="Ubuntu Mono" pitchFamily="17"/>
                <a:ea typeface="Droid Sans Fallback" pitchFamily="2"/>
                <a:cs typeface="Lohit Hindi" pitchFamily="2"/>
              </a:rPr>
              <a:t>3?</a:t>
            </a:r>
          </a:p>
        </p:txBody>
      </p:sp>
      <p:sp>
        <p:nvSpPr>
          <p:cNvPr id="129" name="Freeform 128"/>
          <p:cNvSpPr/>
          <p:nvPr>
            <p:custDataLst>
              <p:tags r:id="rId128"/>
            </p:custDataLst>
          </p:nvPr>
        </p:nvSpPr>
        <p:spPr>
          <a:xfrm>
            <a:off x="3631076" y="280036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2 +</a:t>
            </a:r>
          </a:p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5?</a:t>
            </a:r>
          </a:p>
        </p:txBody>
      </p:sp>
      <p:sp>
        <p:nvSpPr>
          <p:cNvPr id="130" name="TextBox 129"/>
          <p:cNvSpPr txBox="1"/>
          <p:nvPr>
            <p:custDataLst>
              <p:tags r:id="rId129"/>
            </p:custDataLst>
          </p:nvPr>
        </p:nvSpPr>
        <p:spPr>
          <a:xfrm>
            <a:off x="1498483" y="101800"/>
            <a:ext cx="5165231" cy="262522"/>
          </a:xfrm>
          <a:prstGeom prst="rect">
            <a:avLst/>
          </a:prstGeom>
          <a:noFill/>
          <a:ln>
            <a:noFill/>
          </a:ln>
        </p:spPr>
        <p:txBody>
          <a:bodyPr vert="horz" wrap="square" lIns="61229" tIns="30614" rIns="61229" bIns="30614" compatLnSpc="0">
            <a:spAutoFit/>
          </a:bodyPr>
          <a:lstStyle/>
          <a:p>
            <a:pPr algn="ctr" hangingPunct="0"/>
            <a:r>
              <a:rPr lang="en-US" sz="1361" b="1" dirty="0">
                <a:ea typeface="Droid Sans Fallback" pitchFamily="2"/>
                <a:cs typeface="Lohit Hindi" pitchFamily="2"/>
              </a:rPr>
              <a:t>A*: </a:t>
            </a:r>
            <a:r>
              <a:rPr lang="en-US" sz="1361" b="1" dirty="0" err="1">
                <a:ea typeface="Droid Sans Fallback" pitchFamily="2"/>
                <a:cs typeface="Lohit Hindi" pitchFamily="2"/>
              </a:rPr>
              <a:t>enqueue</a:t>
            </a:r>
            <a:r>
              <a:rPr lang="en-US" sz="1361" b="1" dirty="0">
                <a:ea typeface="Droid Sans Fallback" pitchFamily="2"/>
                <a:cs typeface="Lohit Hindi" pitchFamily="2"/>
              </a:rPr>
              <a:t> neighbors.</a:t>
            </a:r>
          </a:p>
        </p:txBody>
      </p:sp>
    </p:spTree>
    <p:extLst>
      <p:ext uri="{BB962C8B-B14F-4D97-AF65-F5344CB8AC3E}">
        <p14:creationId xmlns:p14="http://schemas.microsoft.com/office/powerpoint/2010/main" val="1780144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/>
          <p:cNvSpPr/>
          <p:nvPr>
            <p:custDataLst>
              <p:tags r:id="rId1"/>
            </p:custDataLst>
          </p:nvPr>
        </p:nvSpPr>
        <p:spPr>
          <a:xfrm>
            <a:off x="546108" y="142613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" name="Freeform 2"/>
          <p:cNvSpPr/>
          <p:nvPr>
            <p:custDataLst>
              <p:tags r:id="rId2"/>
            </p:custDataLst>
          </p:nvPr>
        </p:nvSpPr>
        <p:spPr>
          <a:xfrm>
            <a:off x="1012667" y="14285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" name="Freeform 3"/>
          <p:cNvSpPr/>
          <p:nvPr>
            <p:custDataLst>
              <p:tags r:id="rId3"/>
            </p:custDataLst>
          </p:nvPr>
        </p:nvSpPr>
        <p:spPr>
          <a:xfrm>
            <a:off x="1479473" y="142613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" name="Freeform 4"/>
          <p:cNvSpPr/>
          <p:nvPr>
            <p:custDataLst>
              <p:tags r:id="rId4"/>
            </p:custDataLst>
          </p:nvPr>
        </p:nvSpPr>
        <p:spPr>
          <a:xfrm>
            <a:off x="1946279" y="142613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" name="Freeform 5"/>
          <p:cNvSpPr/>
          <p:nvPr>
            <p:custDataLst>
              <p:tags r:id="rId5"/>
            </p:custDataLst>
          </p:nvPr>
        </p:nvSpPr>
        <p:spPr>
          <a:xfrm>
            <a:off x="2412348" y="142613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" name="Freeform 6"/>
          <p:cNvSpPr/>
          <p:nvPr>
            <p:custDataLst>
              <p:tags r:id="rId6"/>
            </p:custDataLst>
          </p:nvPr>
        </p:nvSpPr>
        <p:spPr>
          <a:xfrm>
            <a:off x="2878908" y="142613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" name="Freeform 7"/>
          <p:cNvSpPr/>
          <p:nvPr>
            <p:custDataLst>
              <p:tags r:id="rId7"/>
            </p:custDataLst>
          </p:nvPr>
        </p:nvSpPr>
        <p:spPr>
          <a:xfrm>
            <a:off x="3345468" y="14236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" name="Freeform 8"/>
          <p:cNvSpPr/>
          <p:nvPr>
            <p:custDataLst>
              <p:tags r:id="rId8"/>
            </p:custDataLst>
          </p:nvPr>
        </p:nvSpPr>
        <p:spPr>
          <a:xfrm>
            <a:off x="3812028" y="14285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" name="Freeform 9"/>
          <p:cNvSpPr/>
          <p:nvPr>
            <p:custDataLst>
              <p:tags r:id="rId9"/>
            </p:custDataLst>
          </p:nvPr>
        </p:nvSpPr>
        <p:spPr>
          <a:xfrm>
            <a:off x="4278588" y="143102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" name="Freeform 10"/>
          <p:cNvSpPr/>
          <p:nvPr>
            <p:custDataLst>
              <p:tags r:id="rId10"/>
            </p:custDataLst>
          </p:nvPr>
        </p:nvSpPr>
        <p:spPr>
          <a:xfrm>
            <a:off x="4745148" y="143102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2" name="Freeform 11"/>
          <p:cNvSpPr/>
          <p:nvPr>
            <p:custDataLst>
              <p:tags r:id="rId11"/>
            </p:custDataLst>
          </p:nvPr>
        </p:nvSpPr>
        <p:spPr>
          <a:xfrm>
            <a:off x="5211708" y="14285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3" name="Freeform 12"/>
          <p:cNvSpPr/>
          <p:nvPr>
            <p:custDataLst>
              <p:tags r:id="rId12"/>
            </p:custDataLst>
          </p:nvPr>
        </p:nvSpPr>
        <p:spPr>
          <a:xfrm>
            <a:off x="5678267" y="14285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4" name="Freeform 13"/>
          <p:cNvSpPr/>
          <p:nvPr>
            <p:custDataLst>
              <p:tags r:id="rId13"/>
            </p:custDataLst>
          </p:nvPr>
        </p:nvSpPr>
        <p:spPr>
          <a:xfrm>
            <a:off x="546108" y="609662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5" name="Freeform 14"/>
          <p:cNvSpPr/>
          <p:nvPr>
            <p:custDataLst>
              <p:tags r:id="rId14"/>
            </p:custDataLst>
          </p:nvPr>
        </p:nvSpPr>
        <p:spPr>
          <a:xfrm>
            <a:off x="1012667" y="60990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6" name="Freeform 15"/>
          <p:cNvSpPr/>
          <p:nvPr>
            <p:custDataLst>
              <p:tags r:id="rId15"/>
            </p:custDataLst>
          </p:nvPr>
        </p:nvSpPr>
        <p:spPr>
          <a:xfrm>
            <a:off x="1479473" y="609662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7" name="Freeform 16"/>
          <p:cNvSpPr/>
          <p:nvPr>
            <p:custDataLst>
              <p:tags r:id="rId16"/>
            </p:custDataLst>
          </p:nvPr>
        </p:nvSpPr>
        <p:spPr>
          <a:xfrm>
            <a:off x="1946279" y="609662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8" name="Freeform 17"/>
          <p:cNvSpPr/>
          <p:nvPr>
            <p:custDataLst>
              <p:tags r:id="rId17"/>
            </p:custDataLst>
          </p:nvPr>
        </p:nvSpPr>
        <p:spPr>
          <a:xfrm>
            <a:off x="2412348" y="609662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9" name="Freeform 18"/>
          <p:cNvSpPr/>
          <p:nvPr>
            <p:custDataLst>
              <p:tags r:id="rId18"/>
            </p:custDataLst>
          </p:nvPr>
        </p:nvSpPr>
        <p:spPr>
          <a:xfrm>
            <a:off x="2878908" y="60941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0" name="Freeform 19"/>
          <p:cNvSpPr/>
          <p:nvPr>
            <p:custDataLst>
              <p:tags r:id="rId19"/>
            </p:custDataLst>
          </p:nvPr>
        </p:nvSpPr>
        <p:spPr>
          <a:xfrm>
            <a:off x="3345468" y="60990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1" name="Freeform 20"/>
          <p:cNvSpPr/>
          <p:nvPr>
            <p:custDataLst>
              <p:tags r:id="rId20"/>
            </p:custDataLst>
          </p:nvPr>
        </p:nvSpPr>
        <p:spPr>
          <a:xfrm>
            <a:off x="3812028" y="60990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2" name="Freeform 21"/>
          <p:cNvSpPr/>
          <p:nvPr>
            <p:custDataLst>
              <p:tags r:id="rId21"/>
            </p:custDataLst>
          </p:nvPr>
        </p:nvSpPr>
        <p:spPr>
          <a:xfrm>
            <a:off x="4278588" y="60990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3" name="Freeform 22"/>
          <p:cNvSpPr/>
          <p:nvPr>
            <p:custDataLst>
              <p:tags r:id="rId22"/>
            </p:custDataLst>
          </p:nvPr>
        </p:nvSpPr>
        <p:spPr>
          <a:xfrm>
            <a:off x="4745148" y="60941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4" name="Freeform 23"/>
          <p:cNvSpPr/>
          <p:nvPr>
            <p:custDataLst>
              <p:tags r:id="rId23"/>
            </p:custDataLst>
          </p:nvPr>
        </p:nvSpPr>
        <p:spPr>
          <a:xfrm>
            <a:off x="5211708" y="60941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5" name="Freeform 24"/>
          <p:cNvSpPr/>
          <p:nvPr>
            <p:custDataLst>
              <p:tags r:id="rId24"/>
            </p:custDataLst>
          </p:nvPr>
        </p:nvSpPr>
        <p:spPr>
          <a:xfrm>
            <a:off x="5678267" y="60990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6" name="Freeform 25"/>
          <p:cNvSpPr/>
          <p:nvPr>
            <p:custDataLst>
              <p:tags r:id="rId25"/>
            </p:custDataLst>
          </p:nvPr>
        </p:nvSpPr>
        <p:spPr>
          <a:xfrm>
            <a:off x="546108" y="1076222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7" name="Freeform 26"/>
          <p:cNvSpPr/>
          <p:nvPr>
            <p:custDataLst>
              <p:tags r:id="rId26"/>
            </p:custDataLst>
          </p:nvPr>
        </p:nvSpPr>
        <p:spPr>
          <a:xfrm>
            <a:off x="1012667" y="107646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8" name="Freeform 27"/>
          <p:cNvSpPr/>
          <p:nvPr>
            <p:custDataLst>
              <p:tags r:id="rId27"/>
            </p:custDataLst>
          </p:nvPr>
        </p:nvSpPr>
        <p:spPr>
          <a:xfrm>
            <a:off x="1479473" y="1076222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9" name="Freeform 28"/>
          <p:cNvSpPr/>
          <p:nvPr>
            <p:custDataLst>
              <p:tags r:id="rId28"/>
            </p:custDataLst>
          </p:nvPr>
        </p:nvSpPr>
        <p:spPr>
          <a:xfrm>
            <a:off x="1946279" y="107597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0" name="Freeform 29"/>
          <p:cNvSpPr/>
          <p:nvPr>
            <p:custDataLst>
              <p:tags r:id="rId29"/>
            </p:custDataLst>
          </p:nvPr>
        </p:nvSpPr>
        <p:spPr>
          <a:xfrm>
            <a:off x="2412348" y="107597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1" name="Freeform 30"/>
          <p:cNvSpPr/>
          <p:nvPr>
            <p:custDataLst>
              <p:tags r:id="rId30"/>
            </p:custDataLst>
          </p:nvPr>
        </p:nvSpPr>
        <p:spPr>
          <a:xfrm>
            <a:off x="2878908" y="107597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2" name="Freeform 31"/>
          <p:cNvSpPr/>
          <p:nvPr>
            <p:custDataLst>
              <p:tags r:id="rId31"/>
            </p:custDataLst>
          </p:nvPr>
        </p:nvSpPr>
        <p:spPr>
          <a:xfrm>
            <a:off x="3345468" y="107646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3" name="Freeform 32"/>
          <p:cNvSpPr/>
          <p:nvPr>
            <p:custDataLst>
              <p:tags r:id="rId32"/>
            </p:custDataLst>
          </p:nvPr>
        </p:nvSpPr>
        <p:spPr>
          <a:xfrm>
            <a:off x="3812028" y="107646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4" name="Freeform 33"/>
          <p:cNvSpPr/>
          <p:nvPr>
            <p:custDataLst>
              <p:tags r:id="rId33"/>
            </p:custDataLst>
          </p:nvPr>
        </p:nvSpPr>
        <p:spPr>
          <a:xfrm>
            <a:off x="4278588" y="107597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5" name="Freeform 34"/>
          <p:cNvSpPr/>
          <p:nvPr>
            <p:custDataLst>
              <p:tags r:id="rId34"/>
            </p:custDataLst>
          </p:nvPr>
        </p:nvSpPr>
        <p:spPr>
          <a:xfrm>
            <a:off x="4745148" y="107597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6" name="Freeform 35"/>
          <p:cNvSpPr/>
          <p:nvPr>
            <p:custDataLst>
              <p:tags r:id="rId35"/>
            </p:custDataLst>
          </p:nvPr>
        </p:nvSpPr>
        <p:spPr>
          <a:xfrm>
            <a:off x="5211708" y="107597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7" name="Freeform 36"/>
          <p:cNvSpPr/>
          <p:nvPr>
            <p:custDataLst>
              <p:tags r:id="rId36"/>
            </p:custDataLst>
          </p:nvPr>
        </p:nvSpPr>
        <p:spPr>
          <a:xfrm>
            <a:off x="5678267" y="107646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8" name="Freeform 37"/>
          <p:cNvSpPr/>
          <p:nvPr>
            <p:custDataLst>
              <p:tags r:id="rId37"/>
            </p:custDataLst>
          </p:nvPr>
        </p:nvSpPr>
        <p:spPr>
          <a:xfrm>
            <a:off x="546108" y="154302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9" name="Freeform 38"/>
          <p:cNvSpPr/>
          <p:nvPr>
            <p:custDataLst>
              <p:tags r:id="rId38"/>
            </p:custDataLst>
          </p:nvPr>
        </p:nvSpPr>
        <p:spPr>
          <a:xfrm>
            <a:off x="1012667" y="154327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0" name="Freeform 39"/>
          <p:cNvSpPr/>
          <p:nvPr>
            <p:custDataLst>
              <p:tags r:id="rId39"/>
            </p:custDataLst>
          </p:nvPr>
        </p:nvSpPr>
        <p:spPr>
          <a:xfrm>
            <a:off x="1479473" y="154302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1" name="Freeform 40"/>
          <p:cNvSpPr/>
          <p:nvPr>
            <p:custDataLst>
              <p:tags r:id="rId40"/>
            </p:custDataLst>
          </p:nvPr>
        </p:nvSpPr>
        <p:spPr>
          <a:xfrm>
            <a:off x="1946279" y="1542782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2" name="Freeform 41"/>
          <p:cNvSpPr/>
          <p:nvPr>
            <p:custDataLst>
              <p:tags r:id="rId41"/>
            </p:custDataLst>
          </p:nvPr>
        </p:nvSpPr>
        <p:spPr>
          <a:xfrm>
            <a:off x="3345468" y="154327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3" name="Freeform 42"/>
          <p:cNvSpPr/>
          <p:nvPr>
            <p:custDataLst>
              <p:tags r:id="rId42"/>
            </p:custDataLst>
          </p:nvPr>
        </p:nvSpPr>
        <p:spPr>
          <a:xfrm>
            <a:off x="3812028" y="154302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00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4" name="Freeform 43"/>
          <p:cNvSpPr/>
          <p:nvPr>
            <p:custDataLst>
              <p:tags r:id="rId43"/>
            </p:custDataLst>
          </p:nvPr>
        </p:nvSpPr>
        <p:spPr>
          <a:xfrm>
            <a:off x="4278588" y="154302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5" name="Freeform 44"/>
          <p:cNvSpPr/>
          <p:nvPr>
            <p:custDataLst>
              <p:tags r:id="rId44"/>
            </p:custDataLst>
          </p:nvPr>
        </p:nvSpPr>
        <p:spPr>
          <a:xfrm>
            <a:off x="4745148" y="1542293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6" name="Freeform 45"/>
          <p:cNvSpPr/>
          <p:nvPr>
            <p:custDataLst>
              <p:tags r:id="rId45"/>
            </p:custDataLst>
          </p:nvPr>
        </p:nvSpPr>
        <p:spPr>
          <a:xfrm>
            <a:off x="5211708" y="1542782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7" name="Freeform 46"/>
          <p:cNvSpPr/>
          <p:nvPr>
            <p:custDataLst>
              <p:tags r:id="rId46"/>
            </p:custDataLst>
          </p:nvPr>
        </p:nvSpPr>
        <p:spPr>
          <a:xfrm>
            <a:off x="5678267" y="154327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8" name="Freeform 47"/>
          <p:cNvSpPr/>
          <p:nvPr>
            <p:custDataLst>
              <p:tags r:id="rId47"/>
            </p:custDataLst>
          </p:nvPr>
        </p:nvSpPr>
        <p:spPr>
          <a:xfrm>
            <a:off x="546108" y="2009342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9" name="Freeform 48"/>
          <p:cNvSpPr/>
          <p:nvPr>
            <p:custDataLst>
              <p:tags r:id="rId48"/>
            </p:custDataLst>
          </p:nvPr>
        </p:nvSpPr>
        <p:spPr>
          <a:xfrm>
            <a:off x="1012667" y="200958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0" name="Freeform 49"/>
          <p:cNvSpPr/>
          <p:nvPr>
            <p:custDataLst>
              <p:tags r:id="rId49"/>
            </p:custDataLst>
          </p:nvPr>
        </p:nvSpPr>
        <p:spPr>
          <a:xfrm>
            <a:off x="1479473" y="2009342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1" name="Freeform 50"/>
          <p:cNvSpPr/>
          <p:nvPr>
            <p:custDataLst>
              <p:tags r:id="rId50"/>
            </p:custDataLst>
          </p:nvPr>
        </p:nvSpPr>
        <p:spPr>
          <a:xfrm>
            <a:off x="3812028" y="200958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00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2" name="Freeform 51"/>
          <p:cNvSpPr/>
          <p:nvPr>
            <p:custDataLst>
              <p:tags r:id="rId51"/>
            </p:custDataLst>
          </p:nvPr>
        </p:nvSpPr>
        <p:spPr>
          <a:xfrm>
            <a:off x="4278588" y="200958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3" name="Freeform 52"/>
          <p:cNvSpPr/>
          <p:nvPr>
            <p:custDataLst>
              <p:tags r:id="rId52"/>
            </p:custDataLst>
          </p:nvPr>
        </p:nvSpPr>
        <p:spPr>
          <a:xfrm>
            <a:off x="4745148" y="200958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4" name="Freeform 53"/>
          <p:cNvSpPr/>
          <p:nvPr>
            <p:custDataLst>
              <p:tags r:id="rId53"/>
            </p:custDataLst>
          </p:nvPr>
        </p:nvSpPr>
        <p:spPr>
          <a:xfrm>
            <a:off x="5211708" y="200909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5" name="Freeform 54"/>
          <p:cNvSpPr/>
          <p:nvPr>
            <p:custDataLst>
              <p:tags r:id="rId54"/>
            </p:custDataLst>
          </p:nvPr>
        </p:nvSpPr>
        <p:spPr>
          <a:xfrm>
            <a:off x="5678267" y="200958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6" name="Freeform 55"/>
          <p:cNvSpPr/>
          <p:nvPr>
            <p:custDataLst>
              <p:tags r:id="rId55"/>
            </p:custDataLst>
          </p:nvPr>
        </p:nvSpPr>
        <p:spPr>
          <a:xfrm>
            <a:off x="546108" y="2475902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7" name="Freeform 56"/>
          <p:cNvSpPr/>
          <p:nvPr>
            <p:custDataLst>
              <p:tags r:id="rId56"/>
            </p:custDataLst>
          </p:nvPr>
        </p:nvSpPr>
        <p:spPr>
          <a:xfrm>
            <a:off x="1012667" y="247614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8" name="Freeform 57"/>
          <p:cNvSpPr/>
          <p:nvPr>
            <p:custDataLst>
              <p:tags r:id="rId57"/>
            </p:custDataLst>
          </p:nvPr>
        </p:nvSpPr>
        <p:spPr>
          <a:xfrm>
            <a:off x="1479473" y="247565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9" name="Freeform 58"/>
          <p:cNvSpPr/>
          <p:nvPr>
            <p:custDataLst>
              <p:tags r:id="rId58"/>
            </p:custDataLst>
          </p:nvPr>
        </p:nvSpPr>
        <p:spPr>
          <a:xfrm>
            <a:off x="1946279" y="247614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0" name="Freeform 59"/>
          <p:cNvSpPr/>
          <p:nvPr>
            <p:custDataLst>
              <p:tags r:id="rId59"/>
            </p:custDataLst>
          </p:nvPr>
        </p:nvSpPr>
        <p:spPr>
          <a:xfrm>
            <a:off x="3345468" y="247614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1" name="Freeform 60"/>
          <p:cNvSpPr/>
          <p:nvPr>
            <p:custDataLst>
              <p:tags r:id="rId60"/>
            </p:custDataLst>
          </p:nvPr>
        </p:nvSpPr>
        <p:spPr>
          <a:xfrm>
            <a:off x="3812028" y="2475902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00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2" name="Freeform 61"/>
          <p:cNvSpPr/>
          <p:nvPr>
            <p:custDataLst>
              <p:tags r:id="rId61"/>
            </p:custDataLst>
          </p:nvPr>
        </p:nvSpPr>
        <p:spPr>
          <a:xfrm>
            <a:off x="4278588" y="247614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3" name="Freeform 62"/>
          <p:cNvSpPr/>
          <p:nvPr>
            <p:custDataLst>
              <p:tags r:id="rId62"/>
            </p:custDataLst>
          </p:nvPr>
        </p:nvSpPr>
        <p:spPr>
          <a:xfrm>
            <a:off x="4745148" y="247516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4" name="Freeform 63"/>
          <p:cNvSpPr/>
          <p:nvPr>
            <p:custDataLst>
              <p:tags r:id="rId63"/>
            </p:custDataLst>
          </p:nvPr>
        </p:nvSpPr>
        <p:spPr>
          <a:xfrm>
            <a:off x="5211708" y="247565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5" name="Freeform 64"/>
          <p:cNvSpPr/>
          <p:nvPr>
            <p:custDataLst>
              <p:tags r:id="rId64"/>
            </p:custDataLst>
          </p:nvPr>
        </p:nvSpPr>
        <p:spPr>
          <a:xfrm>
            <a:off x="5678267" y="247614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6" name="Freeform 65"/>
          <p:cNvSpPr/>
          <p:nvPr>
            <p:custDataLst>
              <p:tags r:id="rId65"/>
            </p:custDataLst>
          </p:nvPr>
        </p:nvSpPr>
        <p:spPr>
          <a:xfrm>
            <a:off x="546108" y="294221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7" name="Freeform 66"/>
          <p:cNvSpPr/>
          <p:nvPr>
            <p:custDataLst>
              <p:tags r:id="rId66"/>
            </p:custDataLst>
          </p:nvPr>
        </p:nvSpPr>
        <p:spPr>
          <a:xfrm>
            <a:off x="1012667" y="2942462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8" name="Freeform 67"/>
          <p:cNvSpPr/>
          <p:nvPr>
            <p:custDataLst>
              <p:tags r:id="rId67"/>
            </p:custDataLst>
          </p:nvPr>
        </p:nvSpPr>
        <p:spPr>
          <a:xfrm>
            <a:off x="1479473" y="294270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9" name="Freeform 68"/>
          <p:cNvSpPr/>
          <p:nvPr>
            <p:custDataLst>
              <p:tags r:id="rId68"/>
            </p:custDataLst>
          </p:nvPr>
        </p:nvSpPr>
        <p:spPr>
          <a:xfrm>
            <a:off x="1946279" y="294270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0" name="Freeform 69"/>
          <p:cNvSpPr/>
          <p:nvPr>
            <p:custDataLst>
              <p:tags r:id="rId69"/>
            </p:custDataLst>
          </p:nvPr>
        </p:nvSpPr>
        <p:spPr>
          <a:xfrm>
            <a:off x="2412348" y="2942462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1" name="Freeform 70"/>
          <p:cNvSpPr/>
          <p:nvPr>
            <p:custDataLst>
              <p:tags r:id="rId70"/>
            </p:custDataLst>
          </p:nvPr>
        </p:nvSpPr>
        <p:spPr>
          <a:xfrm>
            <a:off x="2878908" y="294270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2" name="Freeform 71"/>
          <p:cNvSpPr/>
          <p:nvPr>
            <p:custDataLst>
              <p:tags r:id="rId71"/>
            </p:custDataLst>
          </p:nvPr>
        </p:nvSpPr>
        <p:spPr>
          <a:xfrm>
            <a:off x="3345468" y="2942462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3" name="Freeform 72"/>
          <p:cNvSpPr/>
          <p:nvPr>
            <p:custDataLst>
              <p:tags r:id="rId72"/>
            </p:custDataLst>
          </p:nvPr>
        </p:nvSpPr>
        <p:spPr>
          <a:xfrm>
            <a:off x="3812028" y="2942462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4" name="Freeform 73"/>
          <p:cNvSpPr/>
          <p:nvPr>
            <p:custDataLst>
              <p:tags r:id="rId73"/>
            </p:custDataLst>
          </p:nvPr>
        </p:nvSpPr>
        <p:spPr>
          <a:xfrm>
            <a:off x="4278588" y="294270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5" name="Freeform 74"/>
          <p:cNvSpPr/>
          <p:nvPr>
            <p:custDataLst>
              <p:tags r:id="rId74"/>
            </p:custDataLst>
          </p:nvPr>
        </p:nvSpPr>
        <p:spPr>
          <a:xfrm>
            <a:off x="4745148" y="294270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6" name="Freeform 75"/>
          <p:cNvSpPr/>
          <p:nvPr>
            <p:custDataLst>
              <p:tags r:id="rId75"/>
            </p:custDataLst>
          </p:nvPr>
        </p:nvSpPr>
        <p:spPr>
          <a:xfrm>
            <a:off x="5211708" y="294270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7" name="Freeform 76"/>
          <p:cNvSpPr/>
          <p:nvPr>
            <p:custDataLst>
              <p:tags r:id="rId76"/>
            </p:custDataLst>
          </p:nvPr>
        </p:nvSpPr>
        <p:spPr>
          <a:xfrm>
            <a:off x="5678267" y="294270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8" name="Freeform 77"/>
          <p:cNvSpPr/>
          <p:nvPr>
            <p:custDataLst>
              <p:tags r:id="rId77"/>
            </p:custDataLst>
          </p:nvPr>
        </p:nvSpPr>
        <p:spPr>
          <a:xfrm>
            <a:off x="546108" y="340926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9" name="Freeform 78"/>
          <p:cNvSpPr/>
          <p:nvPr>
            <p:custDataLst>
              <p:tags r:id="rId78"/>
            </p:custDataLst>
          </p:nvPr>
        </p:nvSpPr>
        <p:spPr>
          <a:xfrm>
            <a:off x="1012667" y="3409512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0" name="Freeform 79"/>
          <p:cNvSpPr/>
          <p:nvPr>
            <p:custDataLst>
              <p:tags r:id="rId79"/>
            </p:custDataLst>
          </p:nvPr>
        </p:nvSpPr>
        <p:spPr>
          <a:xfrm>
            <a:off x="1479473" y="340926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1" name="Freeform 80"/>
          <p:cNvSpPr/>
          <p:nvPr>
            <p:custDataLst>
              <p:tags r:id="rId80"/>
            </p:custDataLst>
          </p:nvPr>
        </p:nvSpPr>
        <p:spPr>
          <a:xfrm>
            <a:off x="1946279" y="3409022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2" name="Freeform 81"/>
          <p:cNvSpPr/>
          <p:nvPr>
            <p:custDataLst>
              <p:tags r:id="rId81"/>
            </p:custDataLst>
          </p:nvPr>
        </p:nvSpPr>
        <p:spPr>
          <a:xfrm>
            <a:off x="2412348" y="340926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3" name="Freeform 82"/>
          <p:cNvSpPr/>
          <p:nvPr>
            <p:custDataLst>
              <p:tags r:id="rId82"/>
            </p:custDataLst>
          </p:nvPr>
        </p:nvSpPr>
        <p:spPr>
          <a:xfrm>
            <a:off x="2878908" y="3409022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4" name="Freeform 83"/>
          <p:cNvSpPr/>
          <p:nvPr>
            <p:custDataLst>
              <p:tags r:id="rId83"/>
            </p:custDataLst>
          </p:nvPr>
        </p:nvSpPr>
        <p:spPr>
          <a:xfrm>
            <a:off x="3345468" y="3409022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5" name="Freeform 84"/>
          <p:cNvSpPr/>
          <p:nvPr>
            <p:custDataLst>
              <p:tags r:id="rId84"/>
            </p:custDataLst>
          </p:nvPr>
        </p:nvSpPr>
        <p:spPr>
          <a:xfrm>
            <a:off x="3812028" y="3409022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6" name="Freeform 85"/>
          <p:cNvSpPr/>
          <p:nvPr>
            <p:custDataLst>
              <p:tags r:id="rId85"/>
            </p:custDataLst>
          </p:nvPr>
        </p:nvSpPr>
        <p:spPr>
          <a:xfrm>
            <a:off x="4278588" y="340926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7" name="Freeform 86"/>
          <p:cNvSpPr/>
          <p:nvPr>
            <p:custDataLst>
              <p:tags r:id="rId86"/>
            </p:custDataLst>
          </p:nvPr>
        </p:nvSpPr>
        <p:spPr>
          <a:xfrm>
            <a:off x="4745148" y="340926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8" name="Freeform 87"/>
          <p:cNvSpPr/>
          <p:nvPr>
            <p:custDataLst>
              <p:tags r:id="rId87"/>
            </p:custDataLst>
          </p:nvPr>
        </p:nvSpPr>
        <p:spPr>
          <a:xfrm>
            <a:off x="5211708" y="340926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9" name="Freeform 88"/>
          <p:cNvSpPr/>
          <p:nvPr>
            <p:custDataLst>
              <p:tags r:id="rId88"/>
            </p:custDataLst>
          </p:nvPr>
        </p:nvSpPr>
        <p:spPr>
          <a:xfrm>
            <a:off x="5678267" y="340926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0" name="Freeform 89"/>
          <p:cNvSpPr/>
          <p:nvPr>
            <p:custDataLst>
              <p:tags r:id="rId89"/>
            </p:custDataLst>
          </p:nvPr>
        </p:nvSpPr>
        <p:spPr>
          <a:xfrm>
            <a:off x="546108" y="3875582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1" name="Freeform 90"/>
          <p:cNvSpPr/>
          <p:nvPr>
            <p:custDataLst>
              <p:tags r:id="rId90"/>
            </p:custDataLst>
          </p:nvPr>
        </p:nvSpPr>
        <p:spPr>
          <a:xfrm>
            <a:off x="1012667" y="387582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2" name="Freeform 91"/>
          <p:cNvSpPr/>
          <p:nvPr>
            <p:custDataLst>
              <p:tags r:id="rId91"/>
            </p:custDataLst>
          </p:nvPr>
        </p:nvSpPr>
        <p:spPr>
          <a:xfrm>
            <a:off x="1479473" y="3875582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3" name="Freeform 92"/>
          <p:cNvSpPr/>
          <p:nvPr>
            <p:custDataLst>
              <p:tags r:id="rId92"/>
            </p:custDataLst>
          </p:nvPr>
        </p:nvSpPr>
        <p:spPr>
          <a:xfrm>
            <a:off x="1945788" y="387582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4" name="Freeform 93"/>
          <p:cNvSpPr/>
          <p:nvPr>
            <p:custDataLst>
              <p:tags r:id="rId93"/>
            </p:custDataLst>
          </p:nvPr>
        </p:nvSpPr>
        <p:spPr>
          <a:xfrm>
            <a:off x="2412348" y="3875582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5" name="Freeform 94"/>
          <p:cNvSpPr/>
          <p:nvPr>
            <p:custDataLst>
              <p:tags r:id="rId94"/>
            </p:custDataLst>
          </p:nvPr>
        </p:nvSpPr>
        <p:spPr>
          <a:xfrm>
            <a:off x="2878908" y="3875582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6" name="Freeform 95"/>
          <p:cNvSpPr/>
          <p:nvPr>
            <p:custDataLst>
              <p:tags r:id="rId95"/>
            </p:custDataLst>
          </p:nvPr>
        </p:nvSpPr>
        <p:spPr>
          <a:xfrm>
            <a:off x="3345468" y="3875582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7" name="Freeform 96"/>
          <p:cNvSpPr/>
          <p:nvPr>
            <p:custDataLst>
              <p:tags r:id="rId96"/>
            </p:custDataLst>
          </p:nvPr>
        </p:nvSpPr>
        <p:spPr>
          <a:xfrm>
            <a:off x="3812028" y="3875582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8" name="Freeform 97"/>
          <p:cNvSpPr/>
          <p:nvPr>
            <p:custDataLst>
              <p:tags r:id="rId97"/>
            </p:custDataLst>
          </p:nvPr>
        </p:nvSpPr>
        <p:spPr>
          <a:xfrm>
            <a:off x="4278588" y="387582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9" name="Freeform 98"/>
          <p:cNvSpPr/>
          <p:nvPr>
            <p:custDataLst>
              <p:tags r:id="rId98"/>
            </p:custDataLst>
          </p:nvPr>
        </p:nvSpPr>
        <p:spPr>
          <a:xfrm>
            <a:off x="4745148" y="387484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0" name="Freeform 99"/>
          <p:cNvSpPr/>
          <p:nvPr>
            <p:custDataLst>
              <p:tags r:id="rId99"/>
            </p:custDataLst>
          </p:nvPr>
        </p:nvSpPr>
        <p:spPr>
          <a:xfrm>
            <a:off x="5211708" y="387484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1" name="Freeform 100"/>
          <p:cNvSpPr/>
          <p:nvPr>
            <p:custDataLst>
              <p:tags r:id="rId100"/>
            </p:custDataLst>
          </p:nvPr>
        </p:nvSpPr>
        <p:spPr>
          <a:xfrm>
            <a:off x="5678267" y="387582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2" name="Freeform 101"/>
          <p:cNvSpPr/>
          <p:nvPr>
            <p:custDataLst>
              <p:tags r:id="rId101"/>
            </p:custDataLst>
          </p:nvPr>
        </p:nvSpPr>
        <p:spPr>
          <a:xfrm>
            <a:off x="6144828" y="14285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3" name="Freeform 102"/>
          <p:cNvSpPr/>
          <p:nvPr>
            <p:custDataLst>
              <p:tags r:id="rId102"/>
            </p:custDataLst>
          </p:nvPr>
        </p:nvSpPr>
        <p:spPr>
          <a:xfrm>
            <a:off x="6144828" y="60990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4" name="Freeform 103"/>
          <p:cNvSpPr/>
          <p:nvPr>
            <p:custDataLst>
              <p:tags r:id="rId103"/>
            </p:custDataLst>
          </p:nvPr>
        </p:nvSpPr>
        <p:spPr>
          <a:xfrm>
            <a:off x="6144828" y="107646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5" name="Freeform 104"/>
          <p:cNvSpPr/>
          <p:nvPr>
            <p:custDataLst>
              <p:tags r:id="rId104"/>
            </p:custDataLst>
          </p:nvPr>
        </p:nvSpPr>
        <p:spPr>
          <a:xfrm>
            <a:off x="6144828" y="154327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6" name="Freeform 105"/>
          <p:cNvSpPr/>
          <p:nvPr>
            <p:custDataLst>
              <p:tags r:id="rId105"/>
            </p:custDataLst>
          </p:nvPr>
        </p:nvSpPr>
        <p:spPr>
          <a:xfrm>
            <a:off x="6144828" y="200958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7" name="Freeform 106"/>
          <p:cNvSpPr/>
          <p:nvPr>
            <p:custDataLst>
              <p:tags r:id="rId106"/>
            </p:custDataLst>
          </p:nvPr>
        </p:nvSpPr>
        <p:spPr>
          <a:xfrm>
            <a:off x="6144828" y="247614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8" name="Freeform 107"/>
          <p:cNvSpPr/>
          <p:nvPr>
            <p:custDataLst>
              <p:tags r:id="rId107"/>
            </p:custDataLst>
          </p:nvPr>
        </p:nvSpPr>
        <p:spPr>
          <a:xfrm>
            <a:off x="6144828" y="294270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9" name="Freeform 108"/>
          <p:cNvSpPr/>
          <p:nvPr>
            <p:custDataLst>
              <p:tags r:id="rId108"/>
            </p:custDataLst>
          </p:nvPr>
        </p:nvSpPr>
        <p:spPr>
          <a:xfrm>
            <a:off x="6144828" y="340926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0" name="Freeform 109"/>
          <p:cNvSpPr/>
          <p:nvPr>
            <p:custDataLst>
              <p:tags r:id="rId109"/>
            </p:custDataLst>
          </p:nvPr>
        </p:nvSpPr>
        <p:spPr>
          <a:xfrm>
            <a:off x="6144828" y="387582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1" name="Freeform 110"/>
          <p:cNvSpPr/>
          <p:nvPr>
            <p:custDataLst>
              <p:tags r:id="rId110"/>
            </p:custDataLst>
          </p:nvPr>
        </p:nvSpPr>
        <p:spPr>
          <a:xfrm>
            <a:off x="6611633" y="14334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2" name="Freeform 111"/>
          <p:cNvSpPr/>
          <p:nvPr>
            <p:custDataLst>
              <p:tags r:id="rId111"/>
            </p:custDataLst>
          </p:nvPr>
        </p:nvSpPr>
        <p:spPr>
          <a:xfrm>
            <a:off x="6611633" y="61039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3" name="Freeform 112"/>
          <p:cNvSpPr/>
          <p:nvPr>
            <p:custDataLst>
              <p:tags r:id="rId112"/>
            </p:custDataLst>
          </p:nvPr>
        </p:nvSpPr>
        <p:spPr>
          <a:xfrm>
            <a:off x="6611633" y="107695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4" name="Freeform 113"/>
          <p:cNvSpPr/>
          <p:nvPr>
            <p:custDataLst>
              <p:tags r:id="rId113"/>
            </p:custDataLst>
          </p:nvPr>
        </p:nvSpPr>
        <p:spPr>
          <a:xfrm>
            <a:off x="6611633" y="154302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5" name="Freeform 114"/>
          <p:cNvSpPr/>
          <p:nvPr>
            <p:custDataLst>
              <p:tags r:id="rId114"/>
            </p:custDataLst>
          </p:nvPr>
        </p:nvSpPr>
        <p:spPr>
          <a:xfrm>
            <a:off x="6611633" y="201007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6" name="Freeform 115"/>
          <p:cNvSpPr/>
          <p:nvPr>
            <p:custDataLst>
              <p:tags r:id="rId115"/>
            </p:custDataLst>
          </p:nvPr>
        </p:nvSpPr>
        <p:spPr>
          <a:xfrm>
            <a:off x="6611633" y="247663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7" name="Freeform 116"/>
          <p:cNvSpPr/>
          <p:nvPr>
            <p:custDataLst>
              <p:tags r:id="rId116"/>
            </p:custDataLst>
          </p:nvPr>
        </p:nvSpPr>
        <p:spPr>
          <a:xfrm>
            <a:off x="6611633" y="294319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8" name="Freeform 117"/>
          <p:cNvSpPr/>
          <p:nvPr>
            <p:custDataLst>
              <p:tags r:id="rId117"/>
            </p:custDataLst>
          </p:nvPr>
        </p:nvSpPr>
        <p:spPr>
          <a:xfrm>
            <a:off x="6611633" y="340975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9" name="Freeform 118"/>
          <p:cNvSpPr/>
          <p:nvPr>
            <p:custDataLst>
              <p:tags r:id="rId118"/>
            </p:custDataLst>
          </p:nvPr>
        </p:nvSpPr>
        <p:spPr>
          <a:xfrm>
            <a:off x="6611633" y="387631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20" name="Freeform 119"/>
          <p:cNvSpPr/>
          <p:nvPr>
            <p:custDataLst>
              <p:tags r:id="rId119"/>
            </p:custDataLst>
          </p:nvPr>
        </p:nvSpPr>
        <p:spPr>
          <a:xfrm>
            <a:off x="4884993" y="2148452"/>
            <a:ext cx="186624" cy="186624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val 10797"/>
              <a:gd name="f5" fmla="val 8278"/>
              <a:gd name="f6" fmla="val 8256"/>
              <a:gd name="f7" fmla="val 6722"/>
              <a:gd name="f8" fmla="val 13405"/>
              <a:gd name="f9" fmla="val 4198"/>
              <a:gd name="f10" fmla="val 16580"/>
              <a:gd name="f11" fmla="val 17401"/>
              <a:gd name="f12" fmla="val 14878"/>
              <a:gd name="f13" fmla="val 13321"/>
              <a:gd name="f14" fmla="*/ f0 1 21600"/>
              <a:gd name="f15" fmla="*/ f1 1 21600"/>
              <a:gd name="f16" fmla="*/ 6722 f14 1"/>
              <a:gd name="f17" fmla="*/ 14878 f14 1"/>
              <a:gd name="f18" fmla="*/ 15460 f15 1"/>
              <a:gd name="f19" fmla="*/ 8256 f1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6" t="f19" r="f17" b="f18"/>
            <a:pathLst>
              <a:path w="21600" h="21600">
                <a:moveTo>
                  <a:pt x="f4" y="f2"/>
                </a:moveTo>
                <a:lnTo>
                  <a:pt x="f5" y="f6"/>
                </a:lnTo>
                <a:lnTo>
                  <a:pt x="f2" y="f6"/>
                </a:lnTo>
                <a:lnTo>
                  <a:pt x="f7" y="f8"/>
                </a:lnTo>
                <a:lnTo>
                  <a:pt x="f9" y="f3"/>
                </a:lnTo>
                <a:lnTo>
                  <a:pt x="f4" y="f10"/>
                </a:lnTo>
                <a:lnTo>
                  <a:pt x="f11" y="f3"/>
                </a:lnTo>
                <a:lnTo>
                  <a:pt x="f12" y="f8"/>
                </a:lnTo>
                <a:lnTo>
                  <a:pt x="f3" y="f6"/>
                </a:lnTo>
                <a:lnTo>
                  <a:pt x="f13" y="f6"/>
                </a:lnTo>
                <a:lnTo>
                  <a:pt x="f4" y="f2"/>
                </a:lnTo>
                <a:close/>
              </a:path>
            </a:pathLst>
          </a:custGeom>
          <a:solidFill>
            <a:srgbClr val="00FF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21" name="Freeform 120"/>
          <p:cNvSpPr/>
          <p:nvPr>
            <p:custDataLst>
              <p:tags r:id="rId120"/>
            </p:custDataLst>
          </p:nvPr>
        </p:nvSpPr>
        <p:spPr>
          <a:xfrm>
            <a:off x="2412348" y="200958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22" name="Freeform 121"/>
          <p:cNvSpPr/>
          <p:nvPr>
            <p:custDataLst>
              <p:tags r:id="rId121"/>
            </p:custDataLst>
          </p:nvPr>
        </p:nvSpPr>
        <p:spPr>
          <a:xfrm>
            <a:off x="2552193" y="2148941"/>
            <a:ext cx="186624" cy="186624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val 10797"/>
              <a:gd name="f5" fmla="val 8278"/>
              <a:gd name="f6" fmla="val 8256"/>
              <a:gd name="f7" fmla="val 6722"/>
              <a:gd name="f8" fmla="val 13405"/>
              <a:gd name="f9" fmla="val 4198"/>
              <a:gd name="f10" fmla="val 16580"/>
              <a:gd name="f11" fmla="val 17401"/>
              <a:gd name="f12" fmla="val 14878"/>
              <a:gd name="f13" fmla="val 13321"/>
              <a:gd name="f14" fmla="*/ f0 1 21600"/>
              <a:gd name="f15" fmla="*/ f1 1 21600"/>
              <a:gd name="f16" fmla="*/ 6722 f14 1"/>
              <a:gd name="f17" fmla="*/ 14878 f14 1"/>
              <a:gd name="f18" fmla="*/ 15460 f15 1"/>
              <a:gd name="f19" fmla="*/ 8256 f1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6" t="f19" r="f17" b="f18"/>
            <a:pathLst>
              <a:path w="21600" h="21600">
                <a:moveTo>
                  <a:pt x="f4" y="f2"/>
                </a:moveTo>
                <a:lnTo>
                  <a:pt x="f5" y="f6"/>
                </a:lnTo>
                <a:lnTo>
                  <a:pt x="f2" y="f6"/>
                </a:lnTo>
                <a:lnTo>
                  <a:pt x="f7" y="f8"/>
                </a:lnTo>
                <a:lnTo>
                  <a:pt x="f9" y="f3"/>
                </a:lnTo>
                <a:lnTo>
                  <a:pt x="f4" y="f10"/>
                </a:lnTo>
                <a:lnTo>
                  <a:pt x="f11" y="f3"/>
                </a:lnTo>
                <a:lnTo>
                  <a:pt x="f12" y="f8"/>
                </a:lnTo>
                <a:lnTo>
                  <a:pt x="f3" y="f6"/>
                </a:lnTo>
                <a:lnTo>
                  <a:pt x="f13" y="f6"/>
                </a:lnTo>
                <a:lnTo>
                  <a:pt x="f4" y="f2"/>
                </a:lnTo>
                <a:close/>
              </a:path>
            </a:pathLst>
          </a:custGeom>
          <a:solidFill>
            <a:srgbClr val="00FF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23" name="Freeform 122"/>
          <p:cNvSpPr/>
          <p:nvPr>
            <p:custDataLst>
              <p:tags r:id="rId122"/>
            </p:custDataLst>
          </p:nvPr>
        </p:nvSpPr>
        <p:spPr>
          <a:xfrm>
            <a:off x="2412348" y="154327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1 +</a:t>
            </a:r>
          </a:p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6?</a:t>
            </a:r>
          </a:p>
        </p:txBody>
      </p:sp>
      <p:sp>
        <p:nvSpPr>
          <p:cNvPr id="124" name="Freeform 123"/>
          <p:cNvSpPr/>
          <p:nvPr>
            <p:custDataLst>
              <p:tags r:id="rId123"/>
            </p:custDataLst>
          </p:nvPr>
        </p:nvSpPr>
        <p:spPr>
          <a:xfrm>
            <a:off x="1946279" y="200909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1 +</a:t>
            </a:r>
          </a:p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6?</a:t>
            </a:r>
          </a:p>
        </p:txBody>
      </p:sp>
      <p:sp>
        <p:nvSpPr>
          <p:cNvPr id="125" name="Freeform 124"/>
          <p:cNvSpPr/>
          <p:nvPr>
            <p:custDataLst>
              <p:tags r:id="rId124"/>
            </p:custDataLst>
          </p:nvPr>
        </p:nvSpPr>
        <p:spPr>
          <a:xfrm>
            <a:off x="2878908" y="2009832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1</a:t>
            </a:r>
          </a:p>
        </p:txBody>
      </p:sp>
      <p:sp>
        <p:nvSpPr>
          <p:cNvPr id="126" name="Freeform 125"/>
          <p:cNvSpPr/>
          <p:nvPr>
            <p:custDataLst>
              <p:tags r:id="rId125"/>
            </p:custDataLst>
          </p:nvPr>
        </p:nvSpPr>
        <p:spPr>
          <a:xfrm>
            <a:off x="2412348" y="247614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1 +</a:t>
            </a:r>
          </a:p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6?</a:t>
            </a:r>
          </a:p>
        </p:txBody>
      </p:sp>
      <p:sp>
        <p:nvSpPr>
          <p:cNvPr id="127" name="Freeform 126"/>
          <p:cNvSpPr/>
          <p:nvPr>
            <p:custDataLst>
              <p:tags r:id="rId126"/>
            </p:custDataLst>
          </p:nvPr>
        </p:nvSpPr>
        <p:spPr>
          <a:xfrm>
            <a:off x="2878908" y="154327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 dirty="0">
                <a:latin typeface="Ubuntu Mono" pitchFamily="17"/>
                <a:ea typeface="Droid Sans Fallback" pitchFamily="2"/>
                <a:cs typeface="Lohit Hindi" pitchFamily="2"/>
              </a:rPr>
              <a:t>2 +</a:t>
            </a:r>
          </a:p>
          <a:p>
            <a:pPr algn="ctr" hangingPunct="0"/>
            <a:r>
              <a:rPr lang="en-US" sz="1768" b="1" dirty="0">
                <a:latin typeface="Ubuntu Mono" pitchFamily="17"/>
                <a:ea typeface="Droid Sans Fallback" pitchFamily="2"/>
                <a:cs typeface="Lohit Hindi" pitchFamily="2"/>
              </a:rPr>
              <a:t>5?</a:t>
            </a:r>
          </a:p>
        </p:txBody>
      </p:sp>
      <p:sp>
        <p:nvSpPr>
          <p:cNvPr id="128" name="Freeform 127"/>
          <p:cNvSpPr/>
          <p:nvPr>
            <p:custDataLst>
              <p:tags r:id="rId127"/>
            </p:custDataLst>
          </p:nvPr>
        </p:nvSpPr>
        <p:spPr>
          <a:xfrm>
            <a:off x="3345468" y="2009832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 dirty="0" smtClean="0">
                <a:latin typeface="Ubuntu Mono" pitchFamily="17"/>
                <a:ea typeface="Droid Sans Fallback" pitchFamily="2"/>
                <a:cs typeface="Lohit Hindi" pitchFamily="2"/>
              </a:rPr>
              <a:t>2 + </a:t>
            </a:r>
          </a:p>
          <a:p>
            <a:pPr algn="ctr" hangingPunct="0"/>
            <a:r>
              <a:rPr lang="en-US" sz="1768" b="1" dirty="0" smtClean="0">
                <a:latin typeface="Ubuntu Mono" pitchFamily="17"/>
                <a:ea typeface="Droid Sans Fallback" pitchFamily="2"/>
                <a:cs typeface="Lohit Hindi" pitchFamily="2"/>
              </a:rPr>
              <a:t>3?</a:t>
            </a:r>
            <a:endParaRPr lang="en-US" sz="1768" b="1" dirty="0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29" name="Freeform 128"/>
          <p:cNvSpPr/>
          <p:nvPr>
            <p:custDataLst>
              <p:tags r:id="rId128"/>
            </p:custDataLst>
          </p:nvPr>
        </p:nvSpPr>
        <p:spPr>
          <a:xfrm>
            <a:off x="2878908" y="2475902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2 +</a:t>
            </a:r>
          </a:p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5?</a:t>
            </a:r>
          </a:p>
        </p:txBody>
      </p:sp>
      <p:sp>
        <p:nvSpPr>
          <p:cNvPr id="134" name="Content Placeholder 4"/>
          <p:cNvSpPr txBox="1">
            <a:spLocks/>
          </p:cNvSpPr>
          <p:nvPr>
            <p:custDataLst>
              <p:tags r:id="rId129"/>
            </p:custDataLst>
          </p:nvPr>
        </p:nvSpPr>
        <p:spPr>
          <a:xfrm>
            <a:off x="6068133" y="1564100"/>
            <a:ext cx="2735688" cy="172976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numCol="1" anchor="t" anchorCtr="0" compatLnSpc="1">
            <a:prstTxWarp prst="textNoShape">
              <a:avLst/>
            </a:prstTxWarp>
            <a:normAutofit fontScale="92500" lnSpcReduction="10000"/>
          </a:bodyPr>
          <a:lstStyle>
            <a:defPPr>
              <a:defRPr lang="en-US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  <a:cs typeface="+mn-cs"/>
              </a:defRPr>
            </a:lvl9pPr>
          </a:lstStyle>
          <a:p>
            <a:pPr marL="0" lvl="1"/>
            <a:r>
              <a:rPr lang="en-US" dirty="0" smtClean="0"/>
              <a:t>Now we’re done with the green “1” node’s turn. </a:t>
            </a:r>
          </a:p>
          <a:p>
            <a:pPr marL="0" lvl="1"/>
            <a:endParaRPr lang="en-US" dirty="0"/>
          </a:p>
          <a:p>
            <a:pPr marL="0" lvl="1"/>
            <a:r>
              <a:rPr lang="en-US" b="1" dirty="0" smtClean="0">
                <a:solidFill>
                  <a:schemeClr val="bg2"/>
                </a:solidFill>
              </a:rPr>
              <a:t>What is the next node to turn green? </a:t>
            </a:r>
            <a:r>
              <a:rPr lang="en-US" dirty="0" smtClean="0"/>
              <a:t>(and what would it be if this were </a:t>
            </a:r>
            <a:r>
              <a:rPr lang="en-US" dirty="0" err="1" smtClean="0"/>
              <a:t>Dijkstra’s</a:t>
            </a:r>
            <a:r>
              <a:rPr lang="en-US" dirty="0" smtClean="0"/>
              <a:t>?)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8172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/>
          <p:cNvSpPr/>
          <p:nvPr>
            <p:custDataLst>
              <p:tags r:id="rId1"/>
            </p:custDataLst>
          </p:nvPr>
        </p:nvSpPr>
        <p:spPr>
          <a:xfrm>
            <a:off x="1298276" y="46707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" name="Freeform 2"/>
          <p:cNvSpPr/>
          <p:nvPr>
            <p:custDataLst>
              <p:tags r:id="rId2"/>
            </p:custDataLst>
          </p:nvPr>
        </p:nvSpPr>
        <p:spPr>
          <a:xfrm>
            <a:off x="1764835" y="46732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" name="Freeform 3"/>
          <p:cNvSpPr/>
          <p:nvPr>
            <p:custDataLst>
              <p:tags r:id="rId3"/>
            </p:custDataLst>
          </p:nvPr>
        </p:nvSpPr>
        <p:spPr>
          <a:xfrm>
            <a:off x="2231641" y="46707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" name="Freeform 4"/>
          <p:cNvSpPr/>
          <p:nvPr>
            <p:custDataLst>
              <p:tags r:id="rId4"/>
            </p:custDataLst>
          </p:nvPr>
        </p:nvSpPr>
        <p:spPr>
          <a:xfrm>
            <a:off x="2698447" y="46707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" name="Freeform 5"/>
          <p:cNvSpPr/>
          <p:nvPr>
            <p:custDataLst>
              <p:tags r:id="rId5"/>
            </p:custDataLst>
          </p:nvPr>
        </p:nvSpPr>
        <p:spPr>
          <a:xfrm>
            <a:off x="3164516" y="46707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" name="Freeform 6"/>
          <p:cNvSpPr/>
          <p:nvPr>
            <p:custDataLst>
              <p:tags r:id="rId6"/>
            </p:custDataLst>
          </p:nvPr>
        </p:nvSpPr>
        <p:spPr>
          <a:xfrm>
            <a:off x="3631076" y="46707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" name="Freeform 7"/>
          <p:cNvSpPr/>
          <p:nvPr>
            <p:custDataLst>
              <p:tags r:id="rId7"/>
            </p:custDataLst>
          </p:nvPr>
        </p:nvSpPr>
        <p:spPr>
          <a:xfrm>
            <a:off x="4097636" y="46683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" name="Freeform 8"/>
          <p:cNvSpPr/>
          <p:nvPr>
            <p:custDataLst>
              <p:tags r:id="rId8"/>
            </p:custDataLst>
          </p:nvPr>
        </p:nvSpPr>
        <p:spPr>
          <a:xfrm>
            <a:off x="4564196" y="46732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" name="Freeform 9"/>
          <p:cNvSpPr/>
          <p:nvPr>
            <p:custDataLst>
              <p:tags r:id="rId9"/>
            </p:custDataLst>
          </p:nvPr>
        </p:nvSpPr>
        <p:spPr>
          <a:xfrm>
            <a:off x="5030756" y="46756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" name="Freeform 10"/>
          <p:cNvSpPr/>
          <p:nvPr>
            <p:custDataLst>
              <p:tags r:id="rId10"/>
            </p:custDataLst>
          </p:nvPr>
        </p:nvSpPr>
        <p:spPr>
          <a:xfrm>
            <a:off x="5497316" y="46756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2" name="Freeform 11"/>
          <p:cNvSpPr/>
          <p:nvPr>
            <p:custDataLst>
              <p:tags r:id="rId11"/>
            </p:custDataLst>
          </p:nvPr>
        </p:nvSpPr>
        <p:spPr>
          <a:xfrm>
            <a:off x="5963876" y="46732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3" name="Freeform 12"/>
          <p:cNvSpPr/>
          <p:nvPr>
            <p:custDataLst>
              <p:tags r:id="rId12"/>
            </p:custDataLst>
          </p:nvPr>
        </p:nvSpPr>
        <p:spPr>
          <a:xfrm>
            <a:off x="6430435" y="46732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4" name="Freeform 13"/>
          <p:cNvSpPr/>
          <p:nvPr>
            <p:custDataLst>
              <p:tags r:id="rId13"/>
            </p:custDataLst>
          </p:nvPr>
        </p:nvSpPr>
        <p:spPr>
          <a:xfrm>
            <a:off x="1298276" y="93412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5" name="Freeform 14"/>
          <p:cNvSpPr/>
          <p:nvPr>
            <p:custDataLst>
              <p:tags r:id="rId14"/>
            </p:custDataLst>
          </p:nvPr>
        </p:nvSpPr>
        <p:spPr>
          <a:xfrm>
            <a:off x="1764835" y="93437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6" name="Freeform 15"/>
          <p:cNvSpPr/>
          <p:nvPr>
            <p:custDataLst>
              <p:tags r:id="rId15"/>
            </p:custDataLst>
          </p:nvPr>
        </p:nvSpPr>
        <p:spPr>
          <a:xfrm>
            <a:off x="2231641" y="93412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7" name="Freeform 16"/>
          <p:cNvSpPr/>
          <p:nvPr>
            <p:custDataLst>
              <p:tags r:id="rId16"/>
            </p:custDataLst>
          </p:nvPr>
        </p:nvSpPr>
        <p:spPr>
          <a:xfrm>
            <a:off x="2698447" y="93412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8" name="Freeform 17"/>
          <p:cNvSpPr/>
          <p:nvPr>
            <p:custDataLst>
              <p:tags r:id="rId17"/>
            </p:custDataLst>
          </p:nvPr>
        </p:nvSpPr>
        <p:spPr>
          <a:xfrm>
            <a:off x="3164516" y="93412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9" name="Freeform 18"/>
          <p:cNvSpPr/>
          <p:nvPr>
            <p:custDataLst>
              <p:tags r:id="rId18"/>
            </p:custDataLst>
          </p:nvPr>
        </p:nvSpPr>
        <p:spPr>
          <a:xfrm>
            <a:off x="3631076" y="93388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0" name="Freeform 19"/>
          <p:cNvSpPr/>
          <p:nvPr>
            <p:custDataLst>
              <p:tags r:id="rId19"/>
            </p:custDataLst>
          </p:nvPr>
        </p:nvSpPr>
        <p:spPr>
          <a:xfrm>
            <a:off x="4097636" y="93437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1" name="Freeform 20"/>
          <p:cNvSpPr/>
          <p:nvPr>
            <p:custDataLst>
              <p:tags r:id="rId20"/>
            </p:custDataLst>
          </p:nvPr>
        </p:nvSpPr>
        <p:spPr>
          <a:xfrm>
            <a:off x="4564196" y="93437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2" name="Freeform 21"/>
          <p:cNvSpPr/>
          <p:nvPr>
            <p:custDataLst>
              <p:tags r:id="rId21"/>
            </p:custDataLst>
          </p:nvPr>
        </p:nvSpPr>
        <p:spPr>
          <a:xfrm>
            <a:off x="5030756" y="93437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3" name="Freeform 22"/>
          <p:cNvSpPr/>
          <p:nvPr>
            <p:custDataLst>
              <p:tags r:id="rId22"/>
            </p:custDataLst>
          </p:nvPr>
        </p:nvSpPr>
        <p:spPr>
          <a:xfrm>
            <a:off x="5497316" y="93388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4" name="Freeform 23"/>
          <p:cNvSpPr/>
          <p:nvPr>
            <p:custDataLst>
              <p:tags r:id="rId23"/>
            </p:custDataLst>
          </p:nvPr>
        </p:nvSpPr>
        <p:spPr>
          <a:xfrm>
            <a:off x="5963876" y="93388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5" name="Freeform 24"/>
          <p:cNvSpPr/>
          <p:nvPr>
            <p:custDataLst>
              <p:tags r:id="rId24"/>
            </p:custDataLst>
          </p:nvPr>
        </p:nvSpPr>
        <p:spPr>
          <a:xfrm>
            <a:off x="6430435" y="93437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6" name="Freeform 25"/>
          <p:cNvSpPr/>
          <p:nvPr>
            <p:custDataLst>
              <p:tags r:id="rId25"/>
            </p:custDataLst>
          </p:nvPr>
        </p:nvSpPr>
        <p:spPr>
          <a:xfrm>
            <a:off x="1298276" y="140068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7" name="Freeform 26"/>
          <p:cNvSpPr/>
          <p:nvPr>
            <p:custDataLst>
              <p:tags r:id="rId26"/>
            </p:custDataLst>
          </p:nvPr>
        </p:nvSpPr>
        <p:spPr>
          <a:xfrm>
            <a:off x="1764835" y="140093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8" name="Freeform 27"/>
          <p:cNvSpPr/>
          <p:nvPr>
            <p:custDataLst>
              <p:tags r:id="rId27"/>
            </p:custDataLst>
          </p:nvPr>
        </p:nvSpPr>
        <p:spPr>
          <a:xfrm>
            <a:off x="2231641" y="140068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9" name="Freeform 28"/>
          <p:cNvSpPr/>
          <p:nvPr>
            <p:custDataLst>
              <p:tags r:id="rId28"/>
            </p:custDataLst>
          </p:nvPr>
        </p:nvSpPr>
        <p:spPr>
          <a:xfrm>
            <a:off x="2698447" y="140044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0" name="Freeform 29"/>
          <p:cNvSpPr/>
          <p:nvPr>
            <p:custDataLst>
              <p:tags r:id="rId29"/>
            </p:custDataLst>
          </p:nvPr>
        </p:nvSpPr>
        <p:spPr>
          <a:xfrm>
            <a:off x="3164516" y="140044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1" name="Freeform 30"/>
          <p:cNvSpPr/>
          <p:nvPr>
            <p:custDataLst>
              <p:tags r:id="rId30"/>
            </p:custDataLst>
          </p:nvPr>
        </p:nvSpPr>
        <p:spPr>
          <a:xfrm>
            <a:off x="3631076" y="140044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2" name="Freeform 31"/>
          <p:cNvSpPr/>
          <p:nvPr>
            <p:custDataLst>
              <p:tags r:id="rId31"/>
            </p:custDataLst>
          </p:nvPr>
        </p:nvSpPr>
        <p:spPr>
          <a:xfrm>
            <a:off x="4097636" y="140093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3" name="Freeform 32"/>
          <p:cNvSpPr/>
          <p:nvPr>
            <p:custDataLst>
              <p:tags r:id="rId32"/>
            </p:custDataLst>
          </p:nvPr>
        </p:nvSpPr>
        <p:spPr>
          <a:xfrm>
            <a:off x="4564196" y="140093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4" name="Freeform 33"/>
          <p:cNvSpPr/>
          <p:nvPr>
            <p:custDataLst>
              <p:tags r:id="rId33"/>
            </p:custDataLst>
          </p:nvPr>
        </p:nvSpPr>
        <p:spPr>
          <a:xfrm>
            <a:off x="5030756" y="140044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5" name="Freeform 34"/>
          <p:cNvSpPr/>
          <p:nvPr>
            <p:custDataLst>
              <p:tags r:id="rId34"/>
            </p:custDataLst>
          </p:nvPr>
        </p:nvSpPr>
        <p:spPr>
          <a:xfrm>
            <a:off x="5497316" y="140044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6" name="Freeform 35"/>
          <p:cNvSpPr/>
          <p:nvPr>
            <p:custDataLst>
              <p:tags r:id="rId35"/>
            </p:custDataLst>
          </p:nvPr>
        </p:nvSpPr>
        <p:spPr>
          <a:xfrm>
            <a:off x="5963876" y="140044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7" name="Freeform 36"/>
          <p:cNvSpPr/>
          <p:nvPr>
            <p:custDataLst>
              <p:tags r:id="rId36"/>
            </p:custDataLst>
          </p:nvPr>
        </p:nvSpPr>
        <p:spPr>
          <a:xfrm>
            <a:off x="6430435" y="140093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8" name="Freeform 37"/>
          <p:cNvSpPr/>
          <p:nvPr>
            <p:custDataLst>
              <p:tags r:id="rId37"/>
            </p:custDataLst>
          </p:nvPr>
        </p:nvSpPr>
        <p:spPr>
          <a:xfrm>
            <a:off x="1298276" y="186749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9" name="Freeform 38"/>
          <p:cNvSpPr/>
          <p:nvPr>
            <p:custDataLst>
              <p:tags r:id="rId38"/>
            </p:custDataLst>
          </p:nvPr>
        </p:nvSpPr>
        <p:spPr>
          <a:xfrm>
            <a:off x="1764835" y="1867735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0" name="Freeform 39"/>
          <p:cNvSpPr/>
          <p:nvPr>
            <p:custDataLst>
              <p:tags r:id="rId39"/>
            </p:custDataLst>
          </p:nvPr>
        </p:nvSpPr>
        <p:spPr>
          <a:xfrm>
            <a:off x="2231641" y="186749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1" name="Freeform 40"/>
          <p:cNvSpPr/>
          <p:nvPr>
            <p:custDataLst>
              <p:tags r:id="rId40"/>
            </p:custDataLst>
          </p:nvPr>
        </p:nvSpPr>
        <p:spPr>
          <a:xfrm>
            <a:off x="2698447" y="186724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2" name="Freeform 41"/>
          <p:cNvSpPr/>
          <p:nvPr>
            <p:custDataLst>
              <p:tags r:id="rId41"/>
            </p:custDataLst>
          </p:nvPr>
        </p:nvSpPr>
        <p:spPr>
          <a:xfrm>
            <a:off x="4097636" y="1867735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3" name="Freeform 42"/>
          <p:cNvSpPr/>
          <p:nvPr>
            <p:custDataLst>
              <p:tags r:id="rId42"/>
            </p:custDataLst>
          </p:nvPr>
        </p:nvSpPr>
        <p:spPr>
          <a:xfrm>
            <a:off x="4564196" y="186749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00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4" name="Freeform 43"/>
          <p:cNvSpPr/>
          <p:nvPr>
            <p:custDataLst>
              <p:tags r:id="rId43"/>
            </p:custDataLst>
          </p:nvPr>
        </p:nvSpPr>
        <p:spPr>
          <a:xfrm>
            <a:off x="5030756" y="186749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5" name="Freeform 44"/>
          <p:cNvSpPr/>
          <p:nvPr>
            <p:custDataLst>
              <p:tags r:id="rId44"/>
            </p:custDataLst>
          </p:nvPr>
        </p:nvSpPr>
        <p:spPr>
          <a:xfrm>
            <a:off x="5497316" y="186675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6" name="Freeform 45"/>
          <p:cNvSpPr/>
          <p:nvPr>
            <p:custDataLst>
              <p:tags r:id="rId45"/>
            </p:custDataLst>
          </p:nvPr>
        </p:nvSpPr>
        <p:spPr>
          <a:xfrm>
            <a:off x="5963876" y="186724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7" name="Freeform 46"/>
          <p:cNvSpPr/>
          <p:nvPr>
            <p:custDataLst>
              <p:tags r:id="rId46"/>
            </p:custDataLst>
          </p:nvPr>
        </p:nvSpPr>
        <p:spPr>
          <a:xfrm>
            <a:off x="6430435" y="1867735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8" name="Freeform 47"/>
          <p:cNvSpPr/>
          <p:nvPr>
            <p:custDataLst>
              <p:tags r:id="rId47"/>
            </p:custDataLst>
          </p:nvPr>
        </p:nvSpPr>
        <p:spPr>
          <a:xfrm>
            <a:off x="1298276" y="233380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9" name="Freeform 48"/>
          <p:cNvSpPr/>
          <p:nvPr>
            <p:custDataLst>
              <p:tags r:id="rId48"/>
            </p:custDataLst>
          </p:nvPr>
        </p:nvSpPr>
        <p:spPr>
          <a:xfrm>
            <a:off x="1764835" y="233405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0" name="Freeform 49"/>
          <p:cNvSpPr/>
          <p:nvPr>
            <p:custDataLst>
              <p:tags r:id="rId49"/>
            </p:custDataLst>
          </p:nvPr>
        </p:nvSpPr>
        <p:spPr>
          <a:xfrm>
            <a:off x="2231641" y="233380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1" name="Freeform 50"/>
          <p:cNvSpPr/>
          <p:nvPr>
            <p:custDataLst>
              <p:tags r:id="rId50"/>
            </p:custDataLst>
          </p:nvPr>
        </p:nvSpPr>
        <p:spPr>
          <a:xfrm>
            <a:off x="4564196" y="233405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00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2" name="Freeform 51"/>
          <p:cNvSpPr/>
          <p:nvPr>
            <p:custDataLst>
              <p:tags r:id="rId51"/>
            </p:custDataLst>
          </p:nvPr>
        </p:nvSpPr>
        <p:spPr>
          <a:xfrm>
            <a:off x="5030756" y="233405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3" name="Freeform 52"/>
          <p:cNvSpPr/>
          <p:nvPr>
            <p:custDataLst>
              <p:tags r:id="rId52"/>
            </p:custDataLst>
          </p:nvPr>
        </p:nvSpPr>
        <p:spPr>
          <a:xfrm>
            <a:off x="5497316" y="233405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4" name="Freeform 53"/>
          <p:cNvSpPr/>
          <p:nvPr>
            <p:custDataLst>
              <p:tags r:id="rId53"/>
            </p:custDataLst>
          </p:nvPr>
        </p:nvSpPr>
        <p:spPr>
          <a:xfrm>
            <a:off x="5963876" y="233356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5" name="Freeform 54"/>
          <p:cNvSpPr/>
          <p:nvPr>
            <p:custDataLst>
              <p:tags r:id="rId54"/>
            </p:custDataLst>
          </p:nvPr>
        </p:nvSpPr>
        <p:spPr>
          <a:xfrm>
            <a:off x="6430435" y="233405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6" name="Freeform 55"/>
          <p:cNvSpPr/>
          <p:nvPr>
            <p:custDataLst>
              <p:tags r:id="rId55"/>
            </p:custDataLst>
          </p:nvPr>
        </p:nvSpPr>
        <p:spPr>
          <a:xfrm>
            <a:off x="1298276" y="280036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7" name="Freeform 56"/>
          <p:cNvSpPr/>
          <p:nvPr>
            <p:custDataLst>
              <p:tags r:id="rId56"/>
            </p:custDataLst>
          </p:nvPr>
        </p:nvSpPr>
        <p:spPr>
          <a:xfrm>
            <a:off x="1764835" y="280061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8" name="Freeform 57"/>
          <p:cNvSpPr/>
          <p:nvPr>
            <p:custDataLst>
              <p:tags r:id="rId57"/>
            </p:custDataLst>
          </p:nvPr>
        </p:nvSpPr>
        <p:spPr>
          <a:xfrm>
            <a:off x="2231641" y="280012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9" name="Freeform 58"/>
          <p:cNvSpPr/>
          <p:nvPr>
            <p:custDataLst>
              <p:tags r:id="rId58"/>
            </p:custDataLst>
          </p:nvPr>
        </p:nvSpPr>
        <p:spPr>
          <a:xfrm>
            <a:off x="2698447" y="280061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0" name="Freeform 59"/>
          <p:cNvSpPr/>
          <p:nvPr>
            <p:custDataLst>
              <p:tags r:id="rId59"/>
            </p:custDataLst>
          </p:nvPr>
        </p:nvSpPr>
        <p:spPr>
          <a:xfrm>
            <a:off x="4097636" y="280061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1" name="Freeform 60"/>
          <p:cNvSpPr/>
          <p:nvPr>
            <p:custDataLst>
              <p:tags r:id="rId60"/>
            </p:custDataLst>
          </p:nvPr>
        </p:nvSpPr>
        <p:spPr>
          <a:xfrm>
            <a:off x="4564196" y="280036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00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2" name="Freeform 61"/>
          <p:cNvSpPr/>
          <p:nvPr>
            <p:custDataLst>
              <p:tags r:id="rId61"/>
            </p:custDataLst>
          </p:nvPr>
        </p:nvSpPr>
        <p:spPr>
          <a:xfrm>
            <a:off x="5030756" y="280061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3" name="Freeform 62"/>
          <p:cNvSpPr/>
          <p:nvPr>
            <p:custDataLst>
              <p:tags r:id="rId62"/>
            </p:custDataLst>
          </p:nvPr>
        </p:nvSpPr>
        <p:spPr>
          <a:xfrm>
            <a:off x="5497316" y="279963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4" name="Freeform 63"/>
          <p:cNvSpPr/>
          <p:nvPr>
            <p:custDataLst>
              <p:tags r:id="rId63"/>
            </p:custDataLst>
          </p:nvPr>
        </p:nvSpPr>
        <p:spPr>
          <a:xfrm>
            <a:off x="5963876" y="280012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5" name="Freeform 64"/>
          <p:cNvSpPr/>
          <p:nvPr>
            <p:custDataLst>
              <p:tags r:id="rId64"/>
            </p:custDataLst>
          </p:nvPr>
        </p:nvSpPr>
        <p:spPr>
          <a:xfrm>
            <a:off x="6430435" y="280061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6" name="Freeform 65"/>
          <p:cNvSpPr/>
          <p:nvPr>
            <p:custDataLst>
              <p:tags r:id="rId65"/>
            </p:custDataLst>
          </p:nvPr>
        </p:nvSpPr>
        <p:spPr>
          <a:xfrm>
            <a:off x="1298276" y="326668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7" name="Freeform 66"/>
          <p:cNvSpPr/>
          <p:nvPr>
            <p:custDataLst>
              <p:tags r:id="rId66"/>
            </p:custDataLst>
          </p:nvPr>
        </p:nvSpPr>
        <p:spPr>
          <a:xfrm>
            <a:off x="1764835" y="326692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8" name="Freeform 67"/>
          <p:cNvSpPr/>
          <p:nvPr>
            <p:custDataLst>
              <p:tags r:id="rId67"/>
            </p:custDataLst>
          </p:nvPr>
        </p:nvSpPr>
        <p:spPr>
          <a:xfrm>
            <a:off x="2231641" y="326717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9" name="Freeform 68"/>
          <p:cNvSpPr/>
          <p:nvPr>
            <p:custDataLst>
              <p:tags r:id="rId68"/>
            </p:custDataLst>
          </p:nvPr>
        </p:nvSpPr>
        <p:spPr>
          <a:xfrm>
            <a:off x="2698447" y="326717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0" name="Freeform 69"/>
          <p:cNvSpPr/>
          <p:nvPr>
            <p:custDataLst>
              <p:tags r:id="rId69"/>
            </p:custDataLst>
          </p:nvPr>
        </p:nvSpPr>
        <p:spPr>
          <a:xfrm>
            <a:off x="3164516" y="326692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1" name="Freeform 70"/>
          <p:cNvSpPr/>
          <p:nvPr>
            <p:custDataLst>
              <p:tags r:id="rId70"/>
            </p:custDataLst>
          </p:nvPr>
        </p:nvSpPr>
        <p:spPr>
          <a:xfrm>
            <a:off x="3631076" y="326717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2" name="Freeform 71"/>
          <p:cNvSpPr/>
          <p:nvPr>
            <p:custDataLst>
              <p:tags r:id="rId71"/>
            </p:custDataLst>
          </p:nvPr>
        </p:nvSpPr>
        <p:spPr>
          <a:xfrm>
            <a:off x="4097636" y="326692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3" name="Freeform 72"/>
          <p:cNvSpPr/>
          <p:nvPr>
            <p:custDataLst>
              <p:tags r:id="rId72"/>
            </p:custDataLst>
          </p:nvPr>
        </p:nvSpPr>
        <p:spPr>
          <a:xfrm>
            <a:off x="4564196" y="326692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4" name="Freeform 73"/>
          <p:cNvSpPr/>
          <p:nvPr>
            <p:custDataLst>
              <p:tags r:id="rId73"/>
            </p:custDataLst>
          </p:nvPr>
        </p:nvSpPr>
        <p:spPr>
          <a:xfrm>
            <a:off x="5030756" y="326717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5" name="Freeform 74"/>
          <p:cNvSpPr/>
          <p:nvPr>
            <p:custDataLst>
              <p:tags r:id="rId74"/>
            </p:custDataLst>
          </p:nvPr>
        </p:nvSpPr>
        <p:spPr>
          <a:xfrm>
            <a:off x="5497316" y="326717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6" name="Freeform 75"/>
          <p:cNvSpPr/>
          <p:nvPr>
            <p:custDataLst>
              <p:tags r:id="rId75"/>
            </p:custDataLst>
          </p:nvPr>
        </p:nvSpPr>
        <p:spPr>
          <a:xfrm>
            <a:off x="5963876" y="326717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7" name="Freeform 76"/>
          <p:cNvSpPr/>
          <p:nvPr>
            <p:custDataLst>
              <p:tags r:id="rId76"/>
            </p:custDataLst>
          </p:nvPr>
        </p:nvSpPr>
        <p:spPr>
          <a:xfrm>
            <a:off x="6430435" y="326717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8" name="Freeform 77"/>
          <p:cNvSpPr/>
          <p:nvPr>
            <p:custDataLst>
              <p:tags r:id="rId77"/>
            </p:custDataLst>
          </p:nvPr>
        </p:nvSpPr>
        <p:spPr>
          <a:xfrm>
            <a:off x="1298276" y="373373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9" name="Freeform 78"/>
          <p:cNvSpPr/>
          <p:nvPr>
            <p:custDataLst>
              <p:tags r:id="rId78"/>
            </p:custDataLst>
          </p:nvPr>
        </p:nvSpPr>
        <p:spPr>
          <a:xfrm>
            <a:off x="1764835" y="373397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0" name="Freeform 79"/>
          <p:cNvSpPr/>
          <p:nvPr>
            <p:custDataLst>
              <p:tags r:id="rId79"/>
            </p:custDataLst>
          </p:nvPr>
        </p:nvSpPr>
        <p:spPr>
          <a:xfrm>
            <a:off x="2231641" y="373373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1" name="Freeform 80"/>
          <p:cNvSpPr/>
          <p:nvPr>
            <p:custDataLst>
              <p:tags r:id="rId80"/>
            </p:custDataLst>
          </p:nvPr>
        </p:nvSpPr>
        <p:spPr>
          <a:xfrm>
            <a:off x="2698447" y="373348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2" name="Freeform 81"/>
          <p:cNvSpPr/>
          <p:nvPr>
            <p:custDataLst>
              <p:tags r:id="rId81"/>
            </p:custDataLst>
          </p:nvPr>
        </p:nvSpPr>
        <p:spPr>
          <a:xfrm>
            <a:off x="3164516" y="373373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3" name="Freeform 82"/>
          <p:cNvSpPr/>
          <p:nvPr>
            <p:custDataLst>
              <p:tags r:id="rId82"/>
            </p:custDataLst>
          </p:nvPr>
        </p:nvSpPr>
        <p:spPr>
          <a:xfrm>
            <a:off x="3631076" y="373348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4" name="Freeform 83"/>
          <p:cNvSpPr/>
          <p:nvPr>
            <p:custDataLst>
              <p:tags r:id="rId83"/>
            </p:custDataLst>
          </p:nvPr>
        </p:nvSpPr>
        <p:spPr>
          <a:xfrm>
            <a:off x="4097636" y="373348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5" name="Freeform 84"/>
          <p:cNvSpPr/>
          <p:nvPr>
            <p:custDataLst>
              <p:tags r:id="rId84"/>
            </p:custDataLst>
          </p:nvPr>
        </p:nvSpPr>
        <p:spPr>
          <a:xfrm>
            <a:off x="4564196" y="373348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6" name="Freeform 85"/>
          <p:cNvSpPr/>
          <p:nvPr>
            <p:custDataLst>
              <p:tags r:id="rId85"/>
            </p:custDataLst>
          </p:nvPr>
        </p:nvSpPr>
        <p:spPr>
          <a:xfrm>
            <a:off x="5030756" y="373373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7" name="Freeform 86"/>
          <p:cNvSpPr/>
          <p:nvPr>
            <p:custDataLst>
              <p:tags r:id="rId86"/>
            </p:custDataLst>
          </p:nvPr>
        </p:nvSpPr>
        <p:spPr>
          <a:xfrm>
            <a:off x="5497316" y="373373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8" name="Freeform 87"/>
          <p:cNvSpPr/>
          <p:nvPr>
            <p:custDataLst>
              <p:tags r:id="rId87"/>
            </p:custDataLst>
          </p:nvPr>
        </p:nvSpPr>
        <p:spPr>
          <a:xfrm>
            <a:off x="5963876" y="373373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9" name="Freeform 88"/>
          <p:cNvSpPr/>
          <p:nvPr>
            <p:custDataLst>
              <p:tags r:id="rId88"/>
            </p:custDataLst>
          </p:nvPr>
        </p:nvSpPr>
        <p:spPr>
          <a:xfrm>
            <a:off x="6430435" y="373373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0" name="Freeform 89"/>
          <p:cNvSpPr/>
          <p:nvPr>
            <p:custDataLst>
              <p:tags r:id="rId89"/>
            </p:custDataLst>
          </p:nvPr>
        </p:nvSpPr>
        <p:spPr>
          <a:xfrm>
            <a:off x="1298276" y="420004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1" name="Freeform 90"/>
          <p:cNvSpPr/>
          <p:nvPr>
            <p:custDataLst>
              <p:tags r:id="rId90"/>
            </p:custDataLst>
          </p:nvPr>
        </p:nvSpPr>
        <p:spPr>
          <a:xfrm>
            <a:off x="1764835" y="420029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2" name="Freeform 91"/>
          <p:cNvSpPr/>
          <p:nvPr>
            <p:custDataLst>
              <p:tags r:id="rId91"/>
            </p:custDataLst>
          </p:nvPr>
        </p:nvSpPr>
        <p:spPr>
          <a:xfrm>
            <a:off x="2231641" y="420004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3" name="Freeform 92"/>
          <p:cNvSpPr/>
          <p:nvPr>
            <p:custDataLst>
              <p:tags r:id="rId92"/>
            </p:custDataLst>
          </p:nvPr>
        </p:nvSpPr>
        <p:spPr>
          <a:xfrm>
            <a:off x="2697956" y="420029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4" name="Freeform 93"/>
          <p:cNvSpPr/>
          <p:nvPr>
            <p:custDataLst>
              <p:tags r:id="rId93"/>
            </p:custDataLst>
          </p:nvPr>
        </p:nvSpPr>
        <p:spPr>
          <a:xfrm>
            <a:off x="3164516" y="420004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5" name="Freeform 94"/>
          <p:cNvSpPr/>
          <p:nvPr>
            <p:custDataLst>
              <p:tags r:id="rId94"/>
            </p:custDataLst>
          </p:nvPr>
        </p:nvSpPr>
        <p:spPr>
          <a:xfrm>
            <a:off x="3631076" y="420004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6" name="Freeform 95"/>
          <p:cNvSpPr/>
          <p:nvPr>
            <p:custDataLst>
              <p:tags r:id="rId95"/>
            </p:custDataLst>
          </p:nvPr>
        </p:nvSpPr>
        <p:spPr>
          <a:xfrm>
            <a:off x="4097636" y="420004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7" name="Freeform 96"/>
          <p:cNvSpPr/>
          <p:nvPr>
            <p:custDataLst>
              <p:tags r:id="rId96"/>
            </p:custDataLst>
          </p:nvPr>
        </p:nvSpPr>
        <p:spPr>
          <a:xfrm>
            <a:off x="4564196" y="420004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8" name="Freeform 97"/>
          <p:cNvSpPr/>
          <p:nvPr>
            <p:custDataLst>
              <p:tags r:id="rId97"/>
            </p:custDataLst>
          </p:nvPr>
        </p:nvSpPr>
        <p:spPr>
          <a:xfrm>
            <a:off x="5030756" y="420029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9" name="Freeform 98"/>
          <p:cNvSpPr/>
          <p:nvPr>
            <p:custDataLst>
              <p:tags r:id="rId98"/>
            </p:custDataLst>
          </p:nvPr>
        </p:nvSpPr>
        <p:spPr>
          <a:xfrm>
            <a:off x="5497316" y="419931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0" name="Freeform 99"/>
          <p:cNvSpPr/>
          <p:nvPr>
            <p:custDataLst>
              <p:tags r:id="rId99"/>
            </p:custDataLst>
          </p:nvPr>
        </p:nvSpPr>
        <p:spPr>
          <a:xfrm>
            <a:off x="5963876" y="419931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1" name="Freeform 100"/>
          <p:cNvSpPr/>
          <p:nvPr>
            <p:custDataLst>
              <p:tags r:id="rId100"/>
            </p:custDataLst>
          </p:nvPr>
        </p:nvSpPr>
        <p:spPr>
          <a:xfrm>
            <a:off x="6430435" y="420029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2" name="Freeform 101"/>
          <p:cNvSpPr/>
          <p:nvPr>
            <p:custDataLst>
              <p:tags r:id="rId101"/>
            </p:custDataLst>
          </p:nvPr>
        </p:nvSpPr>
        <p:spPr>
          <a:xfrm>
            <a:off x="6896996" y="46732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3" name="Freeform 102"/>
          <p:cNvSpPr/>
          <p:nvPr>
            <p:custDataLst>
              <p:tags r:id="rId102"/>
            </p:custDataLst>
          </p:nvPr>
        </p:nvSpPr>
        <p:spPr>
          <a:xfrm>
            <a:off x="6896996" y="93437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4" name="Freeform 103"/>
          <p:cNvSpPr/>
          <p:nvPr>
            <p:custDataLst>
              <p:tags r:id="rId103"/>
            </p:custDataLst>
          </p:nvPr>
        </p:nvSpPr>
        <p:spPr>
          <a:xfrm>
            <a:off x="6896996" y="140093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5" name="Freeform 104"/>
          <p:cNvSpPr/>
          <p:nvPr>
            <p:custDataLst>
              <p:tags r:id="rId104"/>
            </p:custDataLst>
          </p:nvPr>
        </p:nvSpPr>
        <p:spPr>
          <a:xfrm>
            <a:off x="6896996" y="1867735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6" name="Freeform 105"/>
          <p:cNvSpPr/>
          <p:nvPr>
            <p:custDataLst>
              <p:tags r:id="rId105"/>
            </p:custDataLst>
          </p:nvPr>
        </p:nvSpPr>
        <p:spPr>
          <a:xfrm>
            <a:off x="6896996" y="233405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7" name="Freeform 106"/>
          <p:cNvSpPr/>
          <p:nvPr>
            <p:custDataLst>
              <p:tags r:id="rId106"/>
            </p:custDataLst>
          </p:nvPr>
        </p:nvSpPr>
        <p:spPr>
          <a:xfrm>
            <a:off x="6896996" y="280061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8" name="Freeform 107"/>
          <p:cNvSpPr/>
          <p:nvPr>
            <p:custDataLst>
              <p:tags r:id="rId107"/>
            </p:custDataLst>
          </p:nvPr>
        </p:nvSpPr>
        <p:spPr>
          <a:xfrm>
            <a:off x="6896996" y="326717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9" name="Freeform 108"/>
          <p:cNvSpPr/>
          <p:nvPr>
            <p:custDataLst>
              <p:tags r:id="rId108"/>
            </p:custDataLst>
          </p:nvPr>
        </p:nvSpPr>
        <p:spPr>
          <a:xfrm>
            <a:off x="6896996" y="373373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0" name="Freeform 109"/>
          <p:cNvSpPr/>
          <p:nvPr>
            <p:custDataLst>
              <p:tags r:id="rId109"/>
            </p:custDataLst>
          </p:nvPr>
        </p:nvSpPr>
        <p:spPr>
          <a:xfrm>
            <a:off x="6896996" y="420029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1" name="Freeform 110"/>
          <p:cNvSpPr/>
          <p:nvPr>
            <p:custDataLst>
              <p:tags r:id="rId110"/>
            </p:custDataLst>
          </p:nvPr>
        </p:nvSpPr>
        <p:spPr>
          <a:xfrm>
            <a:off x="7363801" y="46781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2" name="Freeform 111"/>
          <p:cNvSpPr/>
          <p:nvPr>
            <p:custDataLst>
              <p:tags r:id="rId111"/>
            </p:custDataLst>
          </p:nvPr>
        </p:nvSpPr>
        <p:spPr>
          <a:xfrm>
            <a:off x="7363801" y="93486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3" name="Freeform 112"/>
          <p:cNvSpPr/>
          <p:nvPr>
            <p:custDataLst>
              <p:tags r:id="rId112"/>
            </p:custDataLst>
          </p:nvPr>
        </p:nvSpPr>
        <p:spPr>
          <a:xfrm>
            <a:off x="7363801" y="140142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4" name="Freeform 113"/>
          <p:cNvSpPr/>
          <p:nvPr>
            <p:custDataLst>
              <p:tags r:id="rId113"/>
            </p:custDataLst>
          </p:nvPr>
        </p:nvSpPr>
        <p:spPr>
          <a:xfrm>
            <a:off x="7363801" y="186749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5" name="Freeform 114"/>
          <p:cNvSpPr/>
          <p:nvPr>
            <p:custDataLst>
              <p:tags r:id="rId114"/>
            </p:custDataLst>
          </p:nvPr>
        </p:nvSpPr>
        <p:spPr>
          <a:xfrm>
            <a:off x="7363801" y="233454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6" name="Freeform 115"/>
          <p:cNvSpPr/>
          <p:nvPr>
            <p:custDataLst>
              <p:tags r:id="rId115"/>
            </p:custDataLst>
          </p:nvPr>
        </p:nvSpPr>
        <p:spPr>
          <a:xfrm>
            <a:off x="7363801" y="280110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7" name="Freeform 116"/>
          <p:cNvSpPr/>
          <p:nvPr>
            <p:custDataLst>
              <p:tags r:id="rId116"/>
            </p:custDataLst>
          </p:nvPr>
        </p:nvSpPr>
        <p:spPr>
          <a:xfrm>
            <a:off x="7363801" y="326766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8" name="Freeform 117"/>
          <p:cNvSpPr/>
          <p:nvPr>
            <p:custDataLst>
              <p:tags r:id="rId117"/>
            </p:custDataLst>
          </p:nvPr>
        </p:nvSpPr>
        <p:spPr>
          <a:xfrm>
            <a:off x="7363801" y="373422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9" name="Freeform 118"/>
          <p:cNvSpPr/>
          <p:nvPr>
            <p:custDataLst>
              <p:tags r:id="rId118"/>
            </p:custDataLst>
          </p:nvPr>
        </p:nvSpPr>
        <p:spPr>
          <a:xfrm>
            <a:off x="7363801" y="420078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20" name="Freeform 119"/>
          <p:cNvSpPr/>
          <p:nvPr>
            <p:custDataLst>
              <p:tags r:id="rId119"/>
            </p:custDataLst>
          </p:nvPr>
        </p:nvSpPr>
        <p:spPr>
          <a:xfrm>
            <a:off x="5637161" y="2472916"/>
            <a:ext cx="186624" cy="186624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val 10797"/>
              <a:gd name="f5" fmla="val 8278"/>
              <a:gd name="f6" fmla="val 8256"/>
              <a:gd name="f7" fmla="val 6722"/>
              <a:gd name="f8" fmla="val 13405"/>
              <a:gd name="f9" fmla="val 4198"/>
              <a:gd name="f10" fmla="val 16580"/>
              <a:gd name="f11" fmla="val 17401"/>
              <a:gd name="f12" fmla="val 14878"/>
              <a:gd name="f13" fmla="val 13321"/>
              <a:gd name="f14" fmla="*/ f0 1 21600"/>
              <a:gd name="f15" fmla="*/ f1 1 21600"/>
              <a:gd name="f16" fmla="*/ 6722 f14 1"/>
              <a:gd name="f17" fmla="*/ 14878 f14 1"/>
              <a:gd name="f18" fmla="*/ 15460 f15 1"/>
              <a:gd name="f19" fmla="*/ 8256 f1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6" t="f19" r="f17" b="f18"/>
            <a:pathLst>
              <a:path w="21600" h="21600">
                <a:moveTo>
                  <a:pt x="f4" y="f2"/>
                </a:moveTo>
                <a:lnTo>
                  <a:pt x="f5" y="f6"/>
                </a:lnTo>
                <a:lnTo>
                  <a:pt x="f2" y="f6"/>
                </a:lnTo>
                <a:lnTo>
                  <a:pt x="f7" y="f8"/>
                </a:lnTo>
                <a:lnTo>
                  <a:pt x="f9" y="f3"/>
                </a:lnTo>
                <a:lnTo>
                  <a:pt x="f4" y="f10"/>
                </a:lnTo>
                <a:lnTo>
                  <a:pt x="f11" y="f3"/>
                </a:lnTo>
                <a:lnTo>
                  <a:pt x="f12" y="f8"/>
                </a:lnTo>
                <a:lnTo>
                  <a:pt x="f3" y="f6"/>
                </a:lnTo>
                <a:lnTo>
                  <a:pt x="f13" y="f6"/>
                </a:lnTo>
                <a:lnTo>
                  <a:pt x="f4" y="f2"/>
                </a:lnTo>
                <a:close/>
              </a:path>
            </a:pathLst>
          </a:custGeom>
          <a:solidFill>
            <a:srgbClr val="00FF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21" name="Freeform 120"/>
          <p:cNvSpPr/>
          <p:nvPr>
            <p:custDataLst>
              <p:tags r:id="rId120"/>
            </p:custDataLst>
          </p:nvPr>
        </p:nvSpPr>
        <p:spPr>
          <a:xfrm>
            <a:off x="3164516" y="233405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22" name="Freeform 121"/>
          <p:cNvSpPr/>
          <p:nvPr>
            <p:custDataLst>
              <p:tags r:id="rId121"/>
            </p:custDataLst>
          </p:nvPr>
        </p:nvSpPr>
        <p:spPr>
          <a:xfrm>
            <a:off x="3304361" y="2473405"/>
            <a:ext cx="186624" cy="186624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val 10797"/>
              <a:gd name="f5" fmla="val 8278"/>
              <a:gd name="f6" fmla="val 8256"/>
              <a:gd name="f7" fmla="val 6722"/>
              <a:gd name="f8" fmla="val 13405"/>
              <a:gd name="f9" fmla="val 4198"/>
              <a:gd name="f10" fmla="val 16580"/>
              <a:gd name="f11" fmla="val 17401"/>
              <a:gd name="f12" fmla="val 14878"/>
              <a:gd name="f13" fmla="val 13321"/>
              <a:gd name="f14" fmla="*/ f0 1 21600"/>
              <a:gd name="f15" fmla="*/ f1 1 21600"/>
              <a:gd name="f16" fmla="*/ 6722 f14 1"/>
              <a:gd name="f17" fmla="*/ 14878 f14 1"/>
              <a:gd name="f18" fmla="*/ 15460 f15 1"/>
              <a:gd name="f19" fmla="*/ 8256 f1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6" t="f19" r="f17" b="f18"/>
            <a:pathLst>
              <a:path w="21600" h="21600">
                <a:moveTo>
                  <a:pt x="f4" y="f2"/>
                </a:moveTo>
                <a:lnTo>
                  <a:pt x="f5" y="f6"/>
                </a:lnTo>
                <a:lnTo>
                  <a:pt x="f2" y="f6"/>
                </a:lnTo>
                <a:lnTo>
                  <a:pt x="f7" y="f8"/>
                </a:lnTo>
                <a:lnTo>
                  <a:pt x="f9" y="f3"/>
                </a:lnTo>
                <a:lnTo>
                  <a:pt x="f4" y="f10"/>
                </a:lnTo>
                <a:lnTo>
                  <a:pt x="f11" y="f3"/>
                </a:lnTo>
                <a:lnTo>
                  <a:pt x="f12" y="f8"/>
                </a:lnTo>
                <a:lnTo>
                  <a:pt x="f3" y="f6"/>
                </a:lnTo>
                <a:lnTo>
                  <a:pt x="f13" y="f6"/>
                </a:lnTo>
                <a:lnTo>
                  <a:pt x="f4" y="f2"/>
                </a:lnTo>
                <a:close/>
              </a:path>
            </a:pathLst>
          </a:custGeom>
          <a:solidFill>
            <a:srgbClr val="00FF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23" name="Freeform 122"/>
          <p:cNvSpPr/>
          <p:nvPr>
            <p:custDataLst>
              <p:tags r:id="rId122"/>
            </p:custDataLst>
          </p:nvPr>
        </p:nvSpPr>
        <p:spPr>
          <a:xfrm>
            <a:off x="3164516" y="1867735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1 +</a:t>
            </a:r>
          </a:p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6?</a:t>
            </a:r>
          </a:p>
        </p:txBody>
      </p:sp>
      <p:sp>
        <p:nvSpPr>
          <p:cNvPr id="124" name="Freeform 123"/>
          <p:cNvSpPr/>
          <p:nvPr>
            <p:custDataLst>
              <p:tags r:id="rId123"/>
            </p:custDataLst>
          </p:nvPr>
        </p:nvSpPr>
        <p:spPr>
          <a:xfrm>
            <a:off x="2698447" y="233356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1 +</a:t>
            </a:r>
          </a:p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6?</a:t>
            </a:r>
          </a:p>
        </p:txBody>
      </p:sp>
      <p:sp>
        <p:nvSpPr>
          <p:cNvPr id="125" name="Freeform 124"/>
          <p:cNvSpPr/>
          <p:nvPr>
            <p:custDataLst>
              <p:tags r:id="rId124"/>
            </p:custDataLst>
          </p:nvPr>
        </p:nvSpPr>
        <p:spPr>
          <a:xfrm>
            <a:off x="3631076" y="233429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1</a:t>
            </a:r>
          </a:p>
        </p:txBody>
      </p:sp>
      <p:sp>
        <p:nvSpPr>
          <p:cNvPr id="126" name="Freeform 125"/>
          <p:cNvSpPr/>
          <p:nvPr>
            <p:custDataLst>
              <p:tags r:id="rId125"/>
            </p:custDataLst>
          </p:nvPr>
        </p:nvSpPr>
        <p:spPr>
          <a:xfrm>
            <a:off x="3164516" y="280061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1 +</a:t>
            </a:r>
          </a:p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6?</a:t>
            </a:r>
          </a:p>
        </p:txBody>
      </p:sp>
      <p:sp>
        <p:nvSpPr>
          <p:cNvPr id="127" name="Freeform 126"/>
          <p:cNvSpPr/>
          <p:nvPr>
            <p:custDataLst>
              <p:tags r:id="rId126"/>
            </p:custDataLst>
          </p:nvPr>
        </p:nvSpPr>
        <p:spPr>
          <a:xfrm>
            <a:off x="3631076" y="1867735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2 +</a:t>
            </a:r>
          </a:p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5?</a:t>
            </a:r>
          </a:p>
        </p:txBody>
      </p:sp>
      <p:sp>
        <p:nvSpPr>
          <p:cNvPr id="128" name="Freeform 127"/>
          <p:cNvSpPr/>
          <p:nvPr>
            <p:custDataLst>
              <p:tags r:id="rId127"/>
            </p:custDataLst>
          </p:nvPr>
        </p:nvSpPr>
        <p:spPr>
          <a:xfrm>
            <a:off x="4097636" y="233429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2</a:t>
            </a:r>
          </a:p>
        </p:txBody>
      </p:sp>
      <p:sp>
        <p:nvSpPr>
          <p:cNvPr id="129" name="Freeform 128"/>
          <p:cNvSpPr/>
          <p:nvPr>
            <p:custDataLst>
              <p:tags r:id="rId128"/>
            </p:custDataLst>
          </p:nvPr>
        </p:nvSpPr>
        <p:spPr>
          <a:xfrm>
            <a:off x="3631076" y="280036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2 +</a:t>
            </a:r>
          </a:p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5?</a:t>
            </a:r>
          </a:p>
        </p:txBody>
      </p:sp>
      <p:sp>
        <p:nvSpPr>
          <p:cNvPr id="130" name="TextBox 129"/>
          <p:cNvSpPr txBox="1"/>
          <p:nvPr>
            <p:custDataLst>
              <p:tags r:id="rId129"/>
            </p:custDataLst>
          </p:nvPr>
        </p:nvSpPr>
        <p:spPr>
          <a:xfrm>
            <a:off x="1662795" y="19370"/>
            <a:ext cx="6269359" cy="463218"/>
          </a:xfrm>
          <a:prstGeom prst="rect">
            <a:avLst/>
          </a:prstGeom>
          <a:noFill/>
          <a:ln>
            <a:noFill/>
          </a:ln>
        </p:spPr>
        <p:txBody>
          <a:bodyPr vert="horz" wrap="square" lIns="61229" tIns="30614" rIns="61229" bIns="30614" compatLnSpc="0">
            <a:spAutoFit/>
          </a:bodyPr>
          <a:lstStyle/>
          <a:p>
            <a:pPr algn="ctr" hangingPunct="0"/>
            <a:r>
              <a:rPr lang="en-US" sz="1361" b="1" dirty="0">
                <a:ea typeface="Droid Sans Fallback" pitchFamily="2"/>
                <a:cs typeface="Lohit Hindi" pitchFamily="2"/>
              </a:rPr>
              <a:t>A*: </a:t>
            </a:r>
            <a:r>
              <a:rPr lang="en-US" sz="1361" b="1" dirty="0" err="1">
                <a:ea typeface="Droid Sans Fallback" pitchFamily="2"/>
                <a:cs typeface="Lohit Hindi" pitchFamily="2"/>
              </a:rPr>
              <a:t>dequeue</a:t>
            </a:r>
            <a:r>
              <a:rPr lang="en-US" sz="1361" b="1" dirty="0">
                <a:ea typeface="Droid Sans Fallback" pitchFamily="2"/>
                <a:cs typeface="Lohit Hindi" pitchFamily="2"/>
              </a:rPr>
              <a:t> next lowest priority value node. Notice we are making a straight line right for the end point, not wasting time with other directions.</a:t>
            </a:r>
          </a:p>
        </p:txBody>
      </p:sp>
    </p:spTree>
    <p:extLst>
      <p:ext uri="{BB962C8B-B14F-4D97-AF65-F5344CB8AC3E}">
        <p14:creationId xmlns:p14="http://schemas.microsoft.com/office/powerpoint/2010/main" val="2410600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/>
          <p:cNvSpPr/>
          <p:nvPr>
            <p:custDataLst>
              <p:tags r:id="rId1"/>
            </p:custDataLst>
          </p:nvPr>
        </p:nvSpPr>
        <p:spPr>
          <a:xfrm>
            <a:off x="1298276" y="46707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" name="Freeform 2"/>
          <p:cNvSpPr/>
          <p:nvPr>
            <p:custDataLst>
              <p:tags r:id="rId2"/>
            </p:custDataLst>
          </p:nvPr>
        </p:nvSpPr>
        <p:spPr>
          <a:xfrm>
            <a:off x="1764835" y="46732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" name="Freeform 3"/>
          <p:cNvSpPr/>
          <p:nvPr>
            <p:custDataLst>
              <p:tags r:id="rId3"/>
            </p:custDataLst>
          </p:nvPr>
        </p:nvSpPr>
        <p:spPr>
          <a:xfrm>
            <a:off x="2231641" y="46707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" name="Freeform 4"/>
          <p:cNvSpPr/>
          <p:nvPr>
            <p:custDataLst>
              <p:tags r:id="rId4"/>
            </p:custDataLst>
          </p:nvPr>
        </p:nvSpPr>
        <p:spPr>
          <a:xfrm>
            <a:off x="2698447" y="46707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" name="Freeform 5"/>
          <p:cNvSpPr/>
          <p:nvPr>
            <p:custDataLst>
              <p:tags r:id="rId5"/>
            </p:custDataLst>
          </p:nvPr>
        </p:nvSpPr>
        <p:spPr>
          <a:xfrm>
            <a:off x="3164516" y="46707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" name="Freeform 6"/>
          <p:cNvSpPr/>
          <p:nvPr>
            <p:custDataLst>
              <p:tags r:id="rId6"/>
            </p:custDataLst>
          </p:nvPr>
        </p:nvSpPr>
        <p:spPr>
          <a:xfrm>
            <a:off x="3631076" y="46707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" name="Freeform 7"/>
          <p:cNvSpPr/>
          <p:nvPr>
            <p:custDataLst>
              <p:tags r:id="rId7"/>
            </p:custDataLst>
          </p:nvPr>
        </p:nvSpPr>
        <p:spPr>
          <a:xfrm>
            <a:off x="4097636" y="46683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" name="Freeform 8"/>
          <p:cNvSpPr/>
          <p:nvPr>
            <p:custDataLst>
              <p:tags r:id="rId8"/>
            </p:custDataLst>
          </p:nvPr>
        </p:nvSpPr>
        <p:spPr>
          <a:xfrm>
            <a:off x="4564196" y="46732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" name="Freeform 9"/>
          <p:cNvSpPr/>
          <p:nvPr>
            <p:custDataLst>
              <p:tags r:id="rId9"/>
            </p:custDataLst>
          </p:nvPr>
        </p:nvSpPr>
        <p:spPr>
          <a:xfrm>
            <a:off x="5030756" y="46756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" name="Freeform 10"/>
          <p:cNvSpPr/>
          <p:nvPr>
            <p:custDataLst>
              <p:tags r:id="rId10"/>
            </p:custDataLst>
          </p:nvPr>
        </p:nvSpPr>
        <p:spPr>
          <a:xfrm>
            <a:off x="5497316" y="46756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2" name="Freeform 11"/>
          <p:cNvSpPr/>
          <p:nvPr>
            <p:custDataLst>
              <p:tags r:id="rId11"/>
            </p:custDataLst>
          </p:nvPr>
        </p:nvSpPr>
        <p:spPr>
          <a:xfrm>
            <a:off x="5963876" y="46732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3" name="Freeform 12"/>
          <p:cNvSpPr/>
          <p:nvPr>
            <p:custDataLst>
              <p:tags r:id="rId12"/>
            </p:custDataLst>
          </p:nvPr>
        </p:nvSpPr>
        <p:spPr>
          <a:xfrm>
            <a:off x="6430435" y="46732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4" name="Freeform 13"/>
          <p:cNvSpPr/>
          <p:nvPr>
            <p:custDataLst>
              <p:tags r:id="rId13"/>
            </p:custDataLst>
          </p:nvPr>
        </p:nvSpPr>
        <p:spPr>
          <a:xfrm>
            <a:off x="1298276" y="93412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5" name="Freeform 14"/>
          <p:cNvSpPr/>
          <p:nvPr>
            <p:custDataLst>
              <p:tags r:id="rId14"/>
            </p:custDataLst>
          </p:nvPr>
        </p:nvSpPr>
        <p:spPr>
          <a:xfrm>
            <a:off x="1764835" y="93437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6" name="Freeform 15"/>
          <p:cNvSpPr/>
          <p:nvPr>
            <p:custDataLst>
              <p:tags r:id="rId15"/>
            </p:custDataLst>
          </p:nvPr>
        </p:nvSpPr>
        <p:spPr>
          <a:xfrm>
            <a:off x="2231641" y="93412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7" name="Freeform 16"/>
          <p:cNvSpPr/>
          <p:nvPr>
            <p:custDataLst>
              <p:tags r:id="rId16"/>
            </p:custDataLst>
          </p:nvPr>
        </p:nvSpPr>
        <p:spPr>
          <a:xfrm>
            <a:off x="2698447" y="93412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8" name="Freeform 17"/>
          <p:cNvSpPr/>
          <p:nvPr>
            <p:custDataLst>
              <p:tags r:id="rId17"/>
            </p:custDataLst>
          </p:nvPr>
        </p:nvSpPr>
        <p:spPr>
          <a:xfrm>
            <a:off x="3164516" y="93412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9" name="Freeform 18"/>
          <p:cNvSpPr/>
          <p:nvPr>
            <p:custDataLst>
              <p:tags r:id="rId18"/>
            </p:custDataLst>
          </p:nvPr>
        </p:nvSpPr>
        <p:spPr>
          <a:xfrm>
            <a:off x="3631076" y="93388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0" name="Freeform 19"/>
          <p:cNvSpPr/>
          <p:nvPr>
            <p:custDataLst>
              <p:tags r:id="rId19"/>
            </p:custDataLst>
          </p:nvPr>
        </p:nvSpPr>
        <p:spPr>
          <a:xfrm>
            <a:off x="4097636" y="93437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1" name="Freeform 20"/>
          <p:cNvSpPr/>
          <p:nvPr>
            <p:custDataLst>
              <p:tags r:id="rId20"/>
            </p:custDataLst>
          </p:nvPr>
        </p:nvSpPr>
        <p:spPr>
          <a:xfrm>
            <a:off x="4564196" y="93437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2" name="Freeform 21"/>
          <p:cNvSpPr/>
          <p:nvPr>
            <p:custDataLst>
              <p:tags r:id="rId21"/>
            </p:custDataLst>
          </p:nvPr>
        </p:nvSpPr>
        <p:spPr>
          <a:xfrm>
            <a:off x="5030756" y="93437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3" name="Freeform 22"/>
          <p:cNvSpPr/>
          <p:nvPr>
            <p:custDataLst>
              <p:tags r:id="rId22"/>
            </p:custDataLst>
          </p:nvPr>
        </p:nvSpPr>
        <p:spPr>
          <a:xfrm>
            <a:off x="5497316" y="93388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4" name="Freeform 23"/>
          <p:cNvSpPr/>
          <p:nvPr>
            <p:custDataLst>
              <p:tags r:id="rId23"/>
            </p:custDataLst>
          </p:nvPr>
        </p:nvSpPr>
        <p:spPr>
          <a:xfrm>
            <a:off x="5963876" y="93388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5" name="Freeform 24"/>
          <p:cNvSpPr/>
          <p:nvPr>
            <p:custDataLst>
              <p:tags r:id="rId24"/>
            </p:custDataLst>
          </p:nvPr>
        </p:nvSpPr>
        <p:spPr>
          <a:xfrm>
            <a:off x="6430435" y="93437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6" name="Freeform 25"/>
          <p:cNvSpPr/>
          <p:nvPr>
            <p:custDataLst>
              <p:tags r:id="rId25"/>
            </p:custDataLst>
          </p:nvPr>
        </p:nvSpPr>
        <p:spPr>
          <a:xfrm>
            <a:off x="1298276" y="140068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7" name="Freeform 26"/>
          <p:cNvSpPr/>
          <p:nvPr>
            <p:custDataLst>
              <p:tags r:id="rId26"/>
            </p:custDataLst>
          </p:nvPr>
        </p:nvSpPr>
        <p:spPr>
          <a:xfrm>
            <a:off x="1764835" y="140093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8" name="Freeform 27"/>
          <p:cNvSpPr/>
          <p:nvPr>
            <p:custDataLst>
              <p:tags r:id="rId27"/>
            </p:custDataLst>
          </p:nvPr>
        </p:nvSpPr>
        <p:spPr>
          <a:xfrm>
            <a:off x="2231641" y="140068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9" name="Freeform 28"/>
          <p:cNvSpPr/>
          <p:nvPr>
            <p:custDataLst>
              <p:tags r:id="rId28"/>
            </p:custDataLst>
          </p:nvPr>
        </p:nvSpPr>
        <p:spPr>
          <a:xfrm>
            <a:off x="2698447" y="140044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0" name="Freeform 29"/>
          <p:cNvSpPr/>
          <p:nvPr>
            <p:custDataLst>
              <p:tags r:id="rId29"/>
            </p:custDataLst>
          </p:nvPr>
        </p:nvSpPr>
        <p:spPr>
          <a:xfrm>
            <a:off x="3164516" y="140044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1" name="Freeform 30"/>
          <p:cNvSpPr/>
          <p:nvPr>
            <p:custDataLst>
              <p:tags r:id="rId30"/>
            </p:custDataLst>
          </p:nvPr>
        </p:nvSpPr>
        <p:spPr>
          <a:xfrm>
            <a:off x="3631076" y="140044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2" name="Freeform 31"/>
          <p:cNvSpPr/>
          <p:nvPr>
            <p:custDataLst>
              <p:tags r:id="rId31"/>
            </p:custDataLst>
          </p:nvPr>
        </p:nvSpPr>
        <p:spPr>
          <a:xfrm>
            <a:off x="4097636" y="140093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3" name="Freeform 32"/>
          <p:cNvSpPr/>
          <p:nvPr>
            <p:custDataLst>
              <p:tags r:id="rId32"/>
            </p:custDataLst>
          </p:nvPr>
        </p:nvSpPr>
        <p:spPr>
          <a:xfrm>
            <a:off x="4564196" y="140093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4" name="Freeform 33"/>
          <p:cNvSpPr/>
          <p:nvPr>
            <p:custDataLst>
              <p:tags r:id="rId33"/>
            </p:custDataLst>
          </p:nvPr>
        </p:nvSpPr>
        <p:spPr>
          <a:xfrm>
            <a:off x="5030756" y="140044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5" name="Freeform 34"/>
          <p:cNvSpPr/>
          <p:nvPr>
            <p:custDataLst>
              <p:tags r:id="rId34"/>
            </p:custDataLst>
          </p:nvPr>
        </p:nvSpPr>
        <p:spPr>
          <a:xfrm>
            <a:off x="5497316" y="140044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6" name="Freeform 35"/>
          <p:cNvSpPr/>
          <p:nvPr>
            <p:custDataLst>
              <p:tags r:id="rId35"/>
            </p:custDataLst>
          </p:nvPr>
        </p:nvSpPr>
        <p:spPr>
          <a:xfrm>
            <a:off x="5963876" y="140044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7" name="Freeform 36"/>
          <p:cNvSpPr/>
          <p:nvPr>
            <p:custDataLst>
              <p:tags r:id="rId36"/>
            </p:custDataLst>
          </p:nvPr>
        </p:nvSpPr>
        <p:spPr>
          <a:xfrm>
            <a:off x="6430435" y="140093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8" name="Freeform 37"/>
          <p:cNvSpPr/>
          <p:nvPr>
            <p:custDataLst>
              <p:tags r:id="rId37"/>
            </p:custDataLst>
          </p:nvPr>
        </p:nvSpPr>
        <p:spPr>
          <a:xfrm>
            <a:off x="1298276" y="186749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9" name="Freeform 38"/>
          <p:cNvSpPr/>
          <p:nvPr>
            <p:custDataLst>
              <p:tags r:id="rId38"/>
            </p:custDataLst>
          </p:nvPr>
        </p:nvSpPr>
        <p:spPr>
          <a:xfrm>
            <a:off x="1764835" y="1867735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0" name="Freeform 39"/>
          <p:cNvSpPr/>
          <p:nvPr>
            <p:custDataLst>
              <p:tags r:id="rId39"/>
            </p:custDataLst>
          </p:nvPr>
        </p:nvSpPr>
        <p:spPr>
          <a:xfrm>
            <a:off x="2231641" y="186749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1" name="Freeform 40"/>
          <p:cNvSpPr/>
          <p:nvPr>
            <p:custDataLst>
              <p:tags r:id="rId40"/>
            </p:custDataLst>
          </p:nvPr>
        </p:nvSpPr>
        <p:spPr>
          <a:xfrm>
            <a:off x="2698447" y="186724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2" name="Freeform 41"/>
          <p:cNvSpPr/>
          <p:nvPr>
            <p:custDataLst>
              <p:tags r:id="rId41"/>
            </p:custDataLst>
          </p:nvPr>
        </p:nvSpPr>
        <p:spPr>
          <a:xfrm>
            <a:off x="4564196" y="186749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00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3" name="Freeform 42"/>
          <p:cNvSpPr/>
          <p:nvPr>
            <p:custDataLst>
              <p:tags r:id="rId42"/>
            </p:custDataLst>
          </p:nvPr>
        </p:nvSpPr>
        <p:spPr>
          <a:xfrm>
            <a:off x="5030756" y="186749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4" name="Freeform 43"/>
          <p:cNvSpPr/>
          <p:nvPr>
            <p:custDataLst>
              <p:tags r:id="rId43"/>
            </p:custDataLst>
          </p:nvPr>
        </p:nvSpPr>
        <p:spPr>
          <a:xfrm>
            <a:off x="5497316" y="186675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5" name="Freeform 44"/>
          <p:cNvSpPr/>
          <p:nvPr>
            <p:custDataLst>
              <p:tags r:id="rId44"/>
            </p:custDataLst>
          </p:nvPr>
        </p:nvSpPr>
        <p:spPr>
          <a:xfrm>
            <a:off x="5963876" y="186724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6" name="Freeform 45"/>
          <p:cNvSpPr/>
          <p:nvPr>
            <p:custDataLst>
              <p:tags r:id="rId45"/>
            </p:custDataLst>
          </p:nvPr>
        </p:nvSpPr>
        <p:spPr>
          <a:xfrm>
            <a:off x="6430435" y="1867735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7" name="Freeform 46"/>
          <p:cNvSpPr/>
          <p:nvPr>
            <p:custDataLst>
              <p:tags r:id="rId46"/>
            </p:custDataLst>
          </p:nvPr>
        </p:nvSpPr>
        <p:spPr>
          <a:xfrm>
            <a:off x="1298276" y="233380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8" name="Freeform 47"/>
          <p:cNvSpPr/>
          <p:nvPr>
            <p:custDataLst>
              <p:tags r:id="rId47"/>
            </p:custDataLst>
          </p:nvPr>
        </p:nvSpPr>
        <p:spPr>
          <a:xfrm>
            <a:off x="1764835" y="233405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9" name="Freeform 48"/>
          <p:cNvSpPr/>
          <p:nvPr>
            <p:custDataLst>
              <p:tags r:id="rId48"/>
            </p:custDataLst>
          </p:nvPr>
        </p:nvSpPr>
        <p:spPr>
          <a:xfrm>
            <a:off x="2231641" y="233380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0" name="Freeform 49"/>
          <p:cNvSpPr/>
          <p:nvPr>
            <p:custDataLst>
              <p:tags r:id="rId49"/>
            </p:custDataLst>
          </p:nvPr>
        </p:nvSpPr>
        <p:spPr>
          <a:xfrm>
            <a:off x="4564196" y="233405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00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1" name="Freeform 50"/>
          <p:cNvSpPr/>
          <p:nvPr>
            <p:custDataLst>
              <p:tags r:id="rId50"/>
            </p:custDataLst>
          </p:nvPr>
        </p:nvSpPr>
        <p:spPr>
          <a:xfrm>
            <a:off x="5030756" y="233405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2" name="Freeform 51"/>
          <p:cNvSpPr/>
          <p:nvPr>
            <p:custDataLst>
              <p:tags r:id="rId51"/>
            </p:custDataLst>
          </p:nvPr>
        </p:nvSpPr>
        <p:spPr>
          <a:xfrm>
            <a:off x="5497316" y="233405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3" name="Freeform 52"/>
          <p:cNvSpPr/>
          <p:nvPr>
            <p:custDataLst>
              <p:tags r:id="rId52"/>
            </p:custDataLst>
          </p:nvPr>
        </p:nvSpPr>
        <p:spPr>
          <a:xfrm>
            <a:off x="5963876" y="233356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4" name="Freeform 53"/>
          <p:cNvSpPr/>
          <p:nvPr>
            <p:custDataLst>
              <p:tags r:id="rId53"/>
            </p:custDataLst>
          </p:nvPr>
        </p:nvSpPr>
        <p:spPr>
          <a:xfrm>
            <a:off x="6430435" y="233405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5" name="Freeform 54"/>
          <p:cNvSpPr/>
          <p:nvPr>
            <p:custDataLst>
              <p:tags r:id="rId54"/>
            </p:custDataLst>
          </p:nvPr>
        </p:nvSpPr>
        <p:spPr>
          <a:xfrm>
            <a:off x="1298276" y="280036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6" name="Freeform 55"/>
          <p:cNvSpPr/>
          <p:nvPr>
            <p:custDataLst>
              <p:tags r:id="rId55"/>
            </p:custDataLst>
          </p:nvPr>
        </p:nvSpPr>
        <p:spPr>
          <a:xfrm>
            <a:off x="1764835" y="280061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7" name="Freeform 56"/>
          <p:cNvSpPr/>
          <p:nvPr>
            <p:custDataLst>
              <p:tags r:id="rId56"/>
            </p:custDataLst>
          </p:nvPr>
        </p:nvSpPr>
        <p:spPr>
          <a:xfrm>
            <a:off x="2231641" y="280012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8" name="Freeform 57"/>
          <p:cNvSpPr/>
          <p:nvPr>
            <p:custDataLst>
              <p:tags r:id="rId57"/>
            </p:custDataLst>
          </p:nvPr>
        </p:nvSpPr>
        <p:spPr>
          <a:xfrm>
            <a:off x="2698447" y="280061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9" name="Freeform 58"/>
          <p:cNvSpPr/>
          <p:nvPr>
            <p:custDataLst>
              <p:tags r:id="rId58"/>
            </p:custDataLst>
          </p:nvPr>
        </p:nvSpPr>
        <p:spPr>
          <a:xfrm>
            <a:off x="4564196" y="280036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00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0" name="Freeform 59"/>
          <p:cNvSpPr/>
          <p:nvPr>
            <p:custDataLst>
              <p:tags r:id="rId59"/>
            </p:custDataLst>
          </p:nvPr>
        </p:nvSpPr>
        <p:spPr>
          <a:xfrm>
            <a:off x="5030756" y="280061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1" name="Freeform 60"/>
          <p:cNvSpPr/>
          <p:nvPr>
            <p:custDataLst>
              <p:tags r:id="rId60"/>
            </p:custDataLst>
          </p:nvPr>
        </p:nvSpPr>
        <p:spPr>
          <a:xfrm>
            <a:off x="5497316" y="279963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2" name="Freeform 61"/>
          <p:cNvSpPr/>
          <p:nvPr>
            <p:custDataLst>
              <p:tags r:id="rId61"/>
            </p:custDataLst>
          </p:nvPr>
        </p:nvSpPr>
        <p:spPr>
          <a:xfrm>
            <a:off x="5963876" y="280012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3" name="Freeform 62"/>
          <p:cNvSpPr/>
          <p:nvPr>
            <p:custDataLst>
              <p:tags r:id="rId62"/>
            </p:custDataLst>
          </p:nvPr>
        </p:nvSpPr>
        <p:spPr>
          <a:xfrm>
            <a:off x="6430435" y="280061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4" name="Freeform 63"/>
          <p:cNvSpPr/>
          <p:nvPr>
            <p:custDataLst>
              <p:tags r:id="rId63"/>
            </p:custDataLst>
          </p:nvPr>
        </p:nvSpPr>
        <p:spPr>
          <a:xfrm>
            <a:off x="1298276" y="326668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5" name="Freeform 64"/>
          <p:cNvSpPr/>
          <p:nvPr>
            <p:custDataLst>
              <p:tags r:id="rId64"/>
            </p:custDataLst>
          </p:nvPr>
        </p:nvSpPr>
        <p:spPr>
          <a:xfrm>
            <a:off x="1764835" y="326692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6" name="Freeform 65"/>
          <p:cNvSpPr/>
          <p:nvPr>
            <p:custDataLst>
              <p:tags r:id="rId65"/>
            </p:custDataLst>
          </p:nvPr>
        </p:nvSpPr>
        <p:spPr>
          <a:xfrm>
            <a:off x="2231641" y="326717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7" name="Freeform 66"/>
          <p:cNvSpPr/>
          <p:nvPr>
            <p:custDataLst>
              <p:tags r:id="rId66"/>
            </p:custDataLst>
          </p:nvPr>
        </p:nvSpPr>
        <p:spPr>
          <a:xfrm>
            <a:off x="2698447" y="326717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8" name="Freeform 67"/>
          <p:cNvSpPr/>
          <p:nvPr>
            <p:custDataLst>
              <p:tags r:id="rId67"/>
            </p:custDataLst>
          </p:nvPr>
        </p:nvSpPr>
        <p:spPr>
          <a:xfrm>
            <a:off x="3164516" y="326692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9" name="Freeform 68"/>
          <p:cNvSpPr/>
          <p:nvPr>
            <p:custDataLst>
              <p:tags r:id="rId68"/>
            </p:custDataLst>
          </p:nvPr>
        </p:nvSpPr>
        <p:spPr>
          <a:xfrm>
            <a:off x="3631076" y="326717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0" name="Freeform 69"/>
          <p:cNvSpPr/>
          <p:nvPr>
            <p:custDataLst>
              <p:tags r:id="rId69"/>
            </p:custDataLst>
          </p:nvPr>
        </p:nvSpPr>
        <p:spPr>
          <a:xfrm>
            <a:off x="4097636" y="326692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1" name="Freeform 70"/>
          <p:cNvSpPr/>
          <p:nvPr>
            <p:custDataLst>
              <p:tags r:id="rId70"/>
            </p:custDataLst>
          </p:nvPr>
        </p:nvSpPr>
        <p:spPr>
          <a:xfrm>
            <a:off x="4564196" y="326692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2" name="Freeform 71"/>
          <p:cNvSpPr/>
          <p:nvPr>
            <p:custDataLst>
              <p:tags r:id="rId71"/>
            </p:custDataLst>
          </p:nvPr>
        </p:nvSpPr>
        <p:spPr>
          <a:xfrm>
            <a:off x="5030756" y="326717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3" name="Freeform 72"/>
          <p:cNvSpPr/>
          <p:nvPr>
            <p:custDataLst>
              <p:tags r:id="rId72"/>
            </p:custDataLst>
          </p:nvPr>
        </p:nvSpPr>
        <p:spPr>
          <a:xfrm>
            <a:off x="5497316" y="326717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4" name="Freeform 73"/>
          <p:cNvSpPr/>
          <p:nvPr>
            <p:custDataLst>
              <p:tags r:id="rId73"/>
            </p:custDataLst>
          </p:nvPr>
        </p:nvSpPr>
        <p:spPr>
          <a:xfrm>
            <a:off x="5963876" y="326717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5" name="Freeform 74"/>
          <p:cNvSpPr/>
          <p:nvPr>
            <p:custDataLst>
              <p:tags r:id="rId74"/>
            </p:custDataLst>
          </p:nvPr>
        </p:nvSpPr>
        <p:spPr>
          <a:xfrm>
            <a:off x="6430435" y="326717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6" name="Freeform 75"/>
          <p:cNvSpPr/>
          <p:nvPr>
            <p:custDataLst>
              <p:tags r:id="rId75"/>
            </p:custDataLst>
          </p:nvPr>
        </p:nvSpPr>
        <p:spPr>
          <a:xfrm>
            <a:off x="1298276" y="373373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7" name="Freeform 76"/>
          <p:cNvSpPr/>
          <p:nvPr>
            <p:custDataLst>
              <p:tags r:id="rId76"/>
            </p:custDataLst>
          </p:nvPr>
        </p:nvSpPr>
        <p:spPr>
          <a:xfrm>
            <a:off x="1764835" y="373397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8" name="Freeform 77"/>
          <p:cNvSpPr/>
          <p:nvPr>
            <p:custDataLst>
              <p:tags r:id="rId77"/>
            </p:custDataLst>
          </p:nvPr>
        </p:nvSpPr>
        <p:spPr>
          <a:xfrm>
            <a:off x="2231641" y="373373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9" name="Freeform 78"/>
          <p:cNvSpPr/>
          <p:nvPr>
            <p:custDataLst>
              <p:tags r:id="rId78"/>
            </p:custDataLst>
          </p:nvPr>
        </p:nvSpPr>
        <p:spPr>
          <a:xfrm>
            <a:off x="2698447" y="373348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0" name="Freeform 79"/>
          <p:cNvSpPr/>
          <p:nvPr>
            <p:custDataLst>
              <p:tags r:id="rId79"/>
            </p:custDataLst>
          </p:nvPr>
        </p:nvSpPr>
        <p:spPr>
          <a:xfrm>
            <a:off x="3164516" y="373373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1" name="Freeform 80"/>
          <p:cNvSpPr/>
          <p:nvPr>
            <p:custDataLst>
              <p:tags r:id="rId80"/>
            </p:custDataLst>
          </p:nvPr>
        </p:nvSpPr>
        <p:spPr>
          <a:xfrm>
            <a:off x="3631076" y="373348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2" name="Freeform 81"/>
          <p:cNvSpPr/>
          <p:nvPr>
            <p:custDataLst>
              <p:tags r:id="rId81"/>
            </p:custDataLst>
          </p:nvPr>
        </p:nvSpPr>
        <p:spPr>
          <a:xfrm>
            <a:off x="4097636" y="373348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3" name="Freeform 82"/>
          <p:cNvSpPr/>
          <p:nvPr>
            <p:custDataLst>
              <p:tags r:id="rId82"/>
            </p:custDataLst>
          </p:nvPr>
        </p:nvSpPr>
        <p:spPr>
          <a:xfrm>
            <a:off x="4564196" y="373348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4" name="Freeform 83"/>
          <p:cNvSpPr/>
          <p:nvPr>
            <p:custDataLst>
              <p:tags r:id="rId83"/>
            </p:custDataLst>
          </p:nvPr>
        </p:nvSpPr>
        <p:spPr>
          <a:xfrm>
            <a:off x="5030756" y="373373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5" name="Freeform 84"/>
          <p:cNvSpPr/>
          <p:nvPr>
            <p:custDataLst>
              <p:tags r:id="rId84"/>
            </p:custDataLst>
          </p:nvPr>
        </p:nvSpPr>
        <p:spPr>
          <a:xfrm>
            <a:off x="5497316" y="373373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6" name="Freeform 85"/>
          <p:cNvSpPr/>
          <p:nvPr>
            <p:custDataLst>
              <p:tags r:id="rId85"/>
            </p:custDataLst>
          </p:nvPr>
        </p:nvSpPr>
        <p:spPr>
          <a:xfrm>
            <a:off x="5963876" y="373373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7" name="Freeform 86"/>
          <p:cNvSpPr/>
          <p:nvPr>
            <p:custDataLst>
              <p:tags r:id="rId86"/>
            </p:custDataLst>
          </p:nvPr>
        </p:nvSpPr>
        <p:spPr>
          <a:xfrm>
            <a:off x="6430435" y="373373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8" name="Freeform 87"/>
          <p:cNvSpPr/>
          <p:nvPr>
            <p:custDataLst>
              <p:tags r:id="rId87"/>
            </p:custDataLst>
          </p:nvPr>
        </p:nvSpPr>
        <p:spPr>
          <a:xfrm>
            <a:off x="1298276" y="420004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9" name="Freeform 88"/>
          <p:cNvSpPr/>
          <p:nvPr>
            <p:custDataLst>
              <p:tags r:id="rId88"/>
            </p:custDataLst>
          </p:nvPr>
        </p:nvSpPr>
        <p:spPr>
          <a:xfrm>
            <a:off x="1764835" y="420029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0" name="Freeform 89"/>
          <p:cNvSpPr/>
          <p:nvPr>
            <p:custDataLst>
              <p:tags r:id="rId89"/>
            </p:custDataLst>
          </p:nvPr>
        </p:nvSpPr>
        <p:spPr>
          <a:xfrm>
            <a:off x="2231641" y="420004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1" name="Freeform 90"/>
          <p:cNvSpPr/>
          <p:nvPr>
            <p:custDataLst>
              <p:tags r:id="rId90"/>
            </p:custDataLst>
          </p:nvPr>
        </p:nvSpPr>
        <p:spPr>
          <a:xfrm>
            <a:off x="2697956" y="420029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2" name="Freeform 91"/>
          <p:cNvSpPr/>
          <p:nvPr>
            <p:custDataLst>
              <p:tags r:id="rId91"/>
            </p:custDataLst>
          </p:nvPr>
        </p:nvSpPr>
        <p:spPr>
          <a:xfrm>
            <a:off x="3164516" y="420004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3" name="Freeform 92"/>
          <p:cNvSpPr/>
          <p:nvPr>
            <p:custDataLst>
              <p:tags r:id="rId92"/>
            </p:custDataLst>
          </p:nvPr>
        </p:nvSpPr>
        <p:spPr>
          <a:xfrm>
            <a:off x="3631076" y="420004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4" name="Freeform 93"/>
          <p:cNvSpPr/>
          <p:nvPr>
            <p:custDataLst>
              <p:tags r:id="rId93"/>
            </p:custDataLst>
          </p:nvPr>
        </p:nvSpPr>
        <p:spPr>
          <a:xfrm>
            <a:off x="4097636" y="420004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5" name="Freeform 94"/>
          <p:cNvSpPr/>
          <p:nvPr>
            <p:custDataLst>
              <p:tags r:id="rId94"/>
            </p:custDataLst>
          </p:nvPr>
        </p:nvSpPr>
        <p:spPr>
          <a:xfrm>
            <a:off x="4564196" y="420004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6" name="Freeform 95"/>
          <p:cNvSpPr/>
          <p:nvPr>
            <p:custDataLst>
              <p:tags r:id="rId95"/>
            </p:custDataLst>
          </p:nvPr>
        </p:nvSpPr>
        <p:spPr>
          <a:xfrm>
            <a:off x="5030756" y="420029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7" name="Freeform 96"/>
          <p:cNvSpPr/>
          <p:nvPr>
            <p:custDataLst>
              <p:tags r:id="rId96"/>
            </p:custDataLst>
          </p:nvPr>
        </p:nvSpPr>
        <p:spPr>
          <a:xfrm>
            <a:off x="5497316" y="419931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8" name="Freeform 97"/>
          <p:cNvSpPr/>
          <p:nvPr>
            <p:custDataLst>
              <p:tags r:id="rId97"/>
            </p:custDataLst>
          </p:nvPr>
        </p:nvSpPr>
        <p:spPr>
          <a:xfrm>
            <a:off x="5963876" y="419931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9" name="Freeform 98"/>
          <p:cNvSpPr/>
          <p:nvPr>
            <p:custDataLst>
              <p:tags r:id="rId98"/>
            </p:custDataLst>
          </p:nvPr>
        </p:nvSpPr>
        <p:spPr>
          <a:xfrm>
            <a:off x="6430435" y="420029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0" name="Freeform 99"/>
          <p:cNvSpPr/>
          <p:nvPr>
            <p:custDataLst>
              <p:tags r:id="rId99"/>
            </p:custDataLst>
          </p:nvPr>
        </p:nvSpPr>
        <p:spPr>
          <a:xfrm>
            <a:off x="6896996" y="46732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1" name="Freeform 100"/>
          <p:cNvSpPr/>
          <p:nvPr>
            <p:custDataLst>
              <p:tags r:id="rId100"/>
            </p:custDataLst>
          </p:nvPr>
        </p:nvSpPr>
        <p:spPr>
          <a:xfrm>
            <a:off x="6896996" y="93437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2" name="Freeform 101"/>
          <p:cNvSpPr/>
          <p:nvPr>
            <p:custDataLst>
              <p:tags r:id="rId101"/>
            </p:custDataLst>
          </p:nvPr>
        </p:nvSpPr>
        <p:spPr>
          <a:xfrm>
            <a:off x="6896996" y="140093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3" name="Freeform 102"/>
          <p:cNvSpPr/>
          <p:nvPr>
            <p:custDataLst>
              <p:tags r:id="rId102"/>
            </p:custDataLst>
          </p:nvPr>
        </p:nvSpPr>
        <p:spPr>
          <a:xfrm>
            <a:off x="6896996" y="1867735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4" name="Freeform 103"/>
          <p:cNvSpPr/>
          <p:nvPr>
            <p:custDataLst>
              <p:tags r:id="rId103"/>
            </p:custDataLst>
          </p:nvPr>
        </p:nvSpPr>
        <p:spPr>
          <a:xfrm>
            <a:off x="6896996" y="233405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5" name="Freeform 104"/>
          <p:cNvSpPr/>
          <p:nvPr>
            <p:custDataLst>
              <p:tags r:id="rId104"/>
            </p:custDataLst>
          </p:nvPr>
        </p:nvSpPr>
        <p:spPr>
          <a:xfrm>
            <a:off x="6896996" y="280061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6" name="Freeform 105"/>
          <p:cNvSpPr/>
          <p:nvPr>
            <p:custDataLst>
              <p:tags r:id="rId105"/>
            </p:custDataLst>
          </p:nvPr>
        </p:nvSpPr>
        <p:spPr>
          <a:xfrm>
            <a:off x="6896996" y="326717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7" name="Freeform 106"/>
          <p:cNvSpPr/>
          <p:nvPr>
            <p:custDataLst>
              <p:tags r:id="rId106"/>
            </p:custDataLst>
          </p:nvPr>
        </p:nvSpPr>
        <p:spPr>
          <a:xfrm>
            <a:off x="6896996" y="373373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8" name="Freeform 107"/>
          <p:cNvSpPr/>
          <p:nvPr>
            <p:custDataLst>
              <p:tags r:id="rId107"/>
            </p:custDataLst>
          </p:nvPr>
        </p:nvSpPr>
        <p:spPr>
          <a:xfrm>
            <a:off x="6896996" y="420029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9" name="Freeform 108"/>
          <p:cNvSpPr/>
          <p:nvPr>
            <p:custDataLst>
              <p:tags r:id="rId108"/>
            </p:custDataLst>
          </p:nvPr>
        </p:nvSpPr>
        <p:spPr>
          <a:xfrm>
            <a:off x="7363801" y="46781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0" name="Freeform 109"/>
          <p:cNvSpPr/>
          <p:nvPr>
            <p:custDataLst>
              <p:tags r:id="rId109"/>
            </p:custDataLst>
          </p:nvPr>
        </p:nvSpPr>
        <p:spPr>
          <a:xfrm>
            <a:off x="7363801" y="93486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1" name="Freeform 110"/>
          <p:cNvSpPr/>
          <p:nvPr>
            <p:custDataLst>
              <p:tags r:id="rId110"/>
            </p:custDataLst>
          </p:nvPr>
        </p:nvSpPr>
        <p:spPr>
          <a:xfrm>
            <a:off x="7363801" y="140142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2" name="Freeform 111"/>
          <p:cNvSpPr/>
          <p:nvPr>
            <p:custDataLst>
              <p:tags r:id="rId111"/>
            </p:custDataLst>
          </p:nvPr>
        </p:nvSpPr>
        <p:spPr>
          <a:xfrm>
            <a:off x="7363801" y="186749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3" name="Freeform 112"/>
          <p:cNvSpPr/>
          <p:nvPr>
            <p:custDataLst>
              <p:tags r:id="rId112"/>
            </p:custDataLst>
          </p:nvPr>
        </p:nvSpPr>
        <p:spPr>
          <a:xfrm>
            <a:off x="7363801" y="233454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4" name="Freeform 113"/>
          <p:cNvSpPr/>
          <p:nvPr>
            <p:custDataLst>
              <p:tags r:id="rId113"/>
            </p:custDataLst>
          </p:nvPr>
        </p:nvSpPr>
        <p:spPr>
          <a:xfrm>
            <a:off x="7363801" y="280110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5" name="Freeform 114"/>
          <p:cNvSpPr/>
          <p:nvPr>
            <p:custDataLst>
              <p:tags r:id="rId114"/>
            </p:custDataLst>
          </p:nvPr>
        </p:nvSpPr>
        <p:spPr>
          <a:xfrm>
            <a:off x="7363801" y="326766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6" name="Freeform 115"/>
          <p:cNvSpPr/>
          <p:nvPr>
            <p:custDataLst>
              <p:tags r:id="rId115"/>
            </p:custDataLst>
          </p:nvPr>
        </p:nvSpPr>
        <p:spPr>
          <a:xfrm>
            <a:off x="7363801" y="373422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7" name="Freeform 116"/>
          <p:cNvSpPr/>
          <p:nvPr>
            <p:custDataLst>
              <p:tags r:id="rId116"/>
            </p:custDataLst>
          </p:nvPr>
        </p:nvSpPr>
        <p:spPr>
          <a:xfrm>
            <a:off x="7363801" y="420078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8" name="Freeform 117"/>
          <p:cNvSpPr/>
          <p:nvPr>
            <p:custDataLst>
              <p:tags r:id="rId117"/>
            </p:custDataLst>
          </p:nvPr>
        </p:nvSpPr>
        <p:spPr>
          <a:xfrm>
            <a:off x="5637161" y="2472916"/>
            <a:ext cx="186624" cy="186624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val 10797"/>
              <a:gd name="f5" fmla="val 8278"/>
              <a:gd name="f6" fmla="val 8256"/>
              <a:gd name="f7" fmla="val 6722"/>
              <a:gd name="f8" fmla="val 13405"/>
              <a:gd name="f9" fmla="val 4198"/>
              <a:gd name="f10" fmla="val 16580"/>
              <a:gd name="f11" fmla="val 17401"/>
              <a:gd name="f12" fmla="val 14878"/>
              <a:gd name="f13" fmla="val 13321"/>
              <a:gd name="f14" fmla="*/ f0 1 21600"/>
              <a:gd name="f15" fmla="*/ f1 1 21600"/>
              <a:gd name="f16" fmla="*/ 6722 f14 1"/>
              <a:gd name="f17" fmla="*/ 14878 f14 1"/>
              <a:gd name="f18" fmla="*/ 15460 f15 1"/>
              <a:gd name="f19" fmla="*/ 8256 f1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6" t="f19" r="f17" b="f18"/>
            <a:pathLst>
              <a:path w="21600" h="21600">
                <a:moveTo>
                  <a:pt x="f4" y="f2"/>
                </a:moveTo>
                <a:lnTo>
                  <a:pt x="f5" y="f6"/>
                </a:lnTo>
                <a:lnTo>
                  <a:pt x="f2" y="f6"/>
                </a:lnTo>
                <a:lnTo>
                  <a:pt x="f7" y="f8"/>
                </a:lnTo>
                <a:lnTo>
                  <a:pt x="f9" y="f3"/>
                </a:lnTo>
                <a:lnTo>
                  <a:pt x="f4" y="f10"/>
                </a:lnTo>
                <a:lnTo>
                  <a:pt x="f11" y="f3"/>
                </a:lnTo>
                <a:lnTo>
                  <a:pt x="f12" y="f8"/>
                </a:lnTo>
                <a:lnTo>
                  <a:pt x="f3" y="f6"/>
                </a:lnTo>
                <a:lnTo>
                  <a:pt x="f13" y="f6"/>
                </a:lnTo>
                <a:lnTo>
                  <a:pt x="f4" y="f2"/>
                </a:lnTo>
                <a:close/>
              </a:path>
            </a:pathLst>
          </a:custGeom>
          <a:solidFill>
            <a:srgbClr val="00FF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9" name="Freeform 118"/>
          <p:cNvSpPr/>
          <p:nvPr>
            <p:custDataLst>
              <p:tags r:id="rId118"/>
            </p:custDataLst>
          </p:nvPr>
        </p:nvSpPr>
        <p:spPr>
          <a:xfrm>
            <a:off x="3164516" y="233405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20" name="Freeform 119"/>
          <p:cNvSpPr/>
          <p:nvPr>
            <p:custDataLst>
              <p:tags r:id="rId119"/>
            </p:custDataLst>
          </p:nvPr>
        </p:nvSpPr>
        <p:spPr>
          <a:xfrm>
            <a:off x="3304361" y="2473405"/>
            <a:ext cx="186624" cy="186624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val 10797"/>
              <a:gd name="f5" fmla="val 8278"/>
              <a:gd name="f6" fmla="val 8256"/>
              <a:gd name="f7" fmla="val 6722"/>
              <a:gd name="f8" fmla="val 13405"/>
              <a:gd name="f9" fmla="val 4198"/>
              <a:gd name="f10" fmla="val 16580"/>
              <a:gd name="f11" fmla="val 17401"/>
              <a:gd name="f12" fmla="val 14878"/>
              <a:gd name="f13" fmla="val 13321"/>
              <a:gd name="f14" fmla="*/ f0 1 21600"/>
              <a:gd name="f15" fmla="*/ f1 1 21600"/>
              <a:gd name="f16" fmla="*/ 6722 f14 1"/>
              <a:gd name="f17" fmla="*/ 14878 f14 1"/>
              <a:gd name="f18" fmla="*/ 15460 f15 1"/>
              <a:gd name="f19" fmla="*/ 8256 f1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6" t="f19" r="f17" b="f18"/>
            <a:pathLst>
              <a:path w="21600" h="21600">
                <a:moveTo>
                  <a:pt x="f4" y="f2"/>
                </a:moveTo>
                <a:lnTo>
                  <a:pt x="f5" y="f6"/>
                </a:lnTo>
                <a:lnTo>
                  <a:pt x="f2" y="f6"/>
                </a:lnTo>
                <a:lnTo>
                  <a:pt x="f7" y="f8"/>
                </a:lnTo>
                <a:lnTo>
                  <a:pt x="f9" y="f3"/>
                </a:lnTo>
                <a:lnTo>
                  <a:pt x="f4" y="f10"/>
                </a:lnTo>
                <a:lnTo>
                  <a:pt x="f11" y="f3"/>
                </a:lnTo>
                <a:lnTo>
                  <a:pt x="f12" y="f8"/>
                </a:lnTo>
                <a:lnTo>
                  <a:pt x="f3" y="f6"/>
                </a:lnTo>
                <a:lnTo>
                  <a:pt x="f13" y="f6"/>
                </a:lnTo>
                <a:lnTo>
                  <a:pt x="f4" y="f2"/>
                </a:lnTo>
                <a:close/>
              </a:path>
            </a:pathLst>
          </a:custGeom>
          <a:solidFill>
            <a:srgbClr val="00FF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21" name="Freeform 120"/>
          <p:cNvSpPr/>
          <p:nvPr>
            <p:custDataLst>
              <p:tags r:id="rId120"/>
            </p:custDataLst>
          </p:nvPr>
        </p:nvSpPr>
        <p:spPr>
          <a:xfrm>
            <a:off x="3164516" y="1867735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1 +</a:t>
            </a:r>
          </a:p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6?</a:t>
            </a:r>
          </a:p>
        </p:txBody>
      </p:sp>
      <p:sp>
        <p:nvSpPr>
          <p:cNvPr id="122" name="Freeform 121"/>
          <p:cNvSpPr/>
          <p:nvPr>
            <p:custDataLst>
              <p:tags r:id="rId121"/>
            </p:custDataLst>
          </p:nvPr>
        </p:nvSpPr>
        <p:spPr>
          <a:xfrm>
            <a:off x="2698447" y="233356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1 +</a:t>
            </a:r>
          </a:p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6?</a:t>
            </a:r>
          </a:p>
        </p:txBody>
      </p:sp>
      <p:sp>
        <p:nvSpPr>
          <p:cNvPr id="123" name="Freeform 122"/>
          <p:cNvSpPr/>
          <p:nvPr>
            <p:custDataLst>
              <p:tags r:id="rId122"/>
            </p:custDataLst>
          </p:nvPr>
        </p:nvSpPr>
        <p:spPr>
          <a:xfrm>
            <a:off x="3631076" y="233429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1</a:t>
            </a:r>
          </a:p>
        </p:txBody>
      </p:sp>
      <p:sp>
        <p:nvSpPr>
          <p:cNvPr id="124" name="Freeform 123"/>
          <p:cNvSpPr/>
          <p:nvPr>
            <p:custDataLst>
              <p:tags r:id="rId123"/>
            </p:custDataLst>
          </p:nvPr>
        </p:nvSpPr>
        <p:spPr>
          <a:xfrm>
            <a:off x="3164516" y="280061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1 +</a:t>
            </a:r>
          </a:p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6?</a:t>
            </a:r>
          </a:p>
        </p:txBody>
      </p:sp>
      <p:sp>
        <p:nvSpPr>
          <p:cNvPr id="125" name="Freeform 124"/>
          <p:cNvSpPr/>
          <p:nvPr>
            <p:custDataLst>
              <p:tags r:id="rId124"/>
            </p:custDataLst>
          </p:nvPr>
        </p:nvSpPr>
        <p:spPr>
          <a:xfrm>
            <a:off x="3631076" y="1867735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2 +</a:t>
            </a:r>
          </a:p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5?</a:t>
            </a:r>
          </a:p>
        </p:txBody>
      </p:sp>
      <p:sp>
        <p:nvSpPr>
          <p:cNvPr id="126" name="Freeform 125"/>
          <p:cNvSpPr/>
          <p:nvPr>
            <p:custDataLst>
              <p:tags r:id="rId125"/>
            </p:custDataLst>
          </p:nvPr>
        </p:nvSpPr>
        <p:spPr>
          <a:xfrm>
            <a:off x="4097636" y="233429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2</a:t>
            </a:r>
          </a:p>
        </p:txBody>
      </p:sp>
      <p:sp>
        <p:nvSpPr>
          <p:cNvPr id="127" name="Freeform 126"/>
          <p:cNvSpPr/>
          <p:nvPr>
            <p:custDataLst>
              <p:tags r:id="rId126"/>
            </p:custDataLst>
          </p:nvPr>
        </p:nvSpPr>
        <p:spPr>
          <a:xfrm>
            <a:off x="3631076" y="280036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2 +</a:t>
            </a:r>
          </a:p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5?</a:t>
            </a:r>
          </a:p>
        </p:txBody>
      </p:sp>
      <p:sp>
        <p:nvSpPr>
          <p:cNvPr id="128" name="Freeform 127"/>
          <p:cNvSpPr/>
          <p:nvPr>
            <p:custDataLst>
              <p:tags r:id="rId127"/>
            </p:custDataLst>
          </p:nvPr>
        </p:nvSpPr>
        <p:spPr>
          <a:xfrm>
            <a:off x="4097636" y="1867735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3 +</a:t>
            </a:r>
          </a:p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4?</a:t>
            </a:r>
          </a:p>
        </p:txBody>
      </p:sp>
      <p:sp>
        <p:nvSpPr>
          <p:cNvPr id="129" name="Freeform 128"/>
          <p:cNvSpPr/>
          <p:nvPr>
            <p:custDataLst>
              <p:tags r:id="rId128"/>
            </p:custDataLst>
          </p:nvPr>
        </p:nvSpPr>
        <p:spPr>
          <a:xfrm>
            <a:off x="4097636" y="280061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3 +</a:t>
            </a:r>
          </a:p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4?</a:t>
            </a:r>
          </a:p>
        </p:txBody>
      </p:sp>
      <p:sp>
        <p:nvSpPr>
          <p:cNvPr id="130" name="TextBox 129"/>
          <p:cNvSpPr txBox="1"/>
          <p:nvPr>
            <p:custDataLst>
              <p:tags r:id="rId129"/>
            </p:custDataLst>
          </p:nvPr>
        </p:nvSpPr>
        <p:spPr>
          <a:xfrm>
            <a:off x="1876422" y="4592"/>
            <a:ext cx="5165231" cy="463218"/>
          </a:xfrm>
          <a:prstGeom prst="rect">
            <a:avLst/>
          </a:prstGeom>
          <a:noFill/>
          <a:ln>
            <a:noFill/>
          </a:ln>
        </p:spPr>
        <p:txBody>
          <a:bodyPr vert="horz" wrap="square" lIns="61229" tIns="30614" rIns="61229" bIns="30614" compatLnSpc="0">
            <a:spAutoFit/>
          </a:bodyPr>
          <a:lstStyle/>
          <a:p>
            <a:pPr algn="ctr" hangingPunct="0"/>
            <a:r>
              <a:rPr lang="en-US" sz="1361" b="1" dirty="0">
                <a:ea typeface="Droid Sans Fallback" pitchFamily="2"/>
                <a:cs typeface="Lohit Hindi" pitchFamily="2"/>
              </a:rPr>
              <a:t>A*: </a:t>
            </a:r>
            <a:r>
              <a:rPr lang="en-US" sz="1361" b="1" dirty="0" err="1">
                <a:ea typeface="Droid Sans Fallback" pitchFamily="2"/>
                <a:cs typeface="Lohit Hindi" pitchFamily="2"/>
              </a:rPr>
              <a:t>enqueue</a:t>
            </a:r>
            <a:r>
              <a:rPr lang="en-US" sz="1361" b="1" dirty="0">
                <a:ea typeface="Droid Sans Fallback" pitchFamily="2"/>
                <a:cs typeface="Lohit Hindi" pitchFamily="2"/>
              </a:rPr>
              <a:t> neighbors—uh-oh, wall blocks us from continuing forward.</a:t>
            </a:r>
          </a:p>
        </p:txBody>
      </p:sp>
    </p:spTree>
    <p:extLst>
      <p:ext uri="{BB962C8B-B14F-4D97-AF65-F5344CB8AC3E}">
        <p14:creationId xmlns:p14="http://schemas.microsoft.com/office/powerpoint/2010/main" val="2081094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/>
          <p:cNvSpPr/>
          <p:nvPr>
            <p:custDataLst>
              <p:tags r:id="rId1"/>
            </p:custDataLst>
          </p:nvPr>
        </p:nvSpPr>
        <p:spPr>
          <a:xfrm>
            <a:off x="5497316" y="233405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" name="Freeform 2"/>
          <p:cNvSpPr/>
          <p:nvPr>
            <p:custDataLst>
              <p:tags r:id="rId2"/>
            </p:custDataLst>
          </p:nvPr>
        </p:nvSpPr>
        <p:spPr>
          <a:xfrm>
            <a:off x="1298276" y="46707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" name="Freeform 3"/>
          <p:cNvSpPr/>
          <p:nvPr>
            <p:custDataLst>
              <p:tags r:id="rId3"/>
            </p:custDataLst>
          </p:nvPr>
        </p:nvSpPr>
        <p:spPr>
          <a:xfrm>
            <a:off x="1764835" y="46732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" name="Freeform 4"/>
          <p:cNvSpPr/>
          <p:nvPr>
            <p:custDataLst>
              <p:tags r:id="rId4"/>
            </p:custDataLst>
          </p:nvPr>
        </p:nvSpPr>
        <p:spPr>
          <a:xfrm>
            <a:off x="2231641" y="46707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" name="Freeform 5"/>
          <p:cNvSpPr/>
          <p:nvPr>
            <p:custDataLst>
              <p:tags r:id="rId5"/>
            </p:custDataLst>
          </p:nvPr>
        </p:nvSpPr>
        <p:spPr>
          <a:xfrm>
            <a:off x="2698447" y="46707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" name="Freeform 6"/>
          <p:cNvSpPr/>
          <p:nvPr>
            <p:custDataLst>
              <p:tags r:id="rId6"/>
            </p:custDataLst>
          </p:nvPr>
        </p:nvSpPr>
        <p:spPr>
          <a:xfrm>
            <a:off x="3164516" y="46707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" name="Freeform 7"/>
          <p:cNvSpPr/>
          <p:nvPr>
            <p:custDataLst>
              <p:tags r:id="rId7"/>
            </p:custDataLst>
          </p:nvPr>
        </p:nvSpPr>
        <p:spPr>
          <a:xfrm>
            <a:off x="3631076" y="46707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" name="Freeform 8"/>
          <p:cNvSpPr/>
          <p:nvPr>
            <p:custDataLst>
              <p:tags r:id="rId8"/>
            </p:custDataLst>
          </p:nvPr>
        </p:nvSpPr>
        <p:spPr>
          <a:xfrm>
            <a:off x="4097636" y="46683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" name="Freeform 9"/>
          <p:cNvSpPr/>
          <p:nvPr>
            <p:custDataLst>
              <p:tags r:id="rId9"/>
            </p:custDataLst>
          </p:nvPr>
        </p:nvSpPr>
        <p:spPr>
          <a:xfrm>
            <a:off x="4564196" y="46732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" name="Freeform 10"/>
          <p:cNvSpPr/>
          <p:nvPr>
            <p:custDataLst>
              <p:tags r:id="rId10"/>
            </p:custDataLst>
          </p:nvPr>
        </p:nvSpPr>
        <p:spPr>
          <a:xfrm>
            <a:off x="5030756" y="46756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2" name="Freeform 11"/>
          <p:cNvSpPr/>
          <p:nvPr>
            <p:custDataLst>
              <p:tags r:id="rId11"/>
            </p:custDataLst>
          </p:nvPr>
        </p:nvSpPr>
        <p:spPr>
          <a:xfrm>
            <a:off x="5497316" y="46756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3" name="Freeform 12"/>
          <p:cNvSpPr/>
          <p:nvPr>
            <p:custDataLst>
              <p:tags r:id="rId12"/>
            </p:custDataLst>
          </p:nvPr>
        </p:nvSpPr>
        <p:spPr>
          <a:xfrm>
            <a:off x="5963876" y="46732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4" name="Freeform 13"/>
          <p:cNvSpPr/>
          <p:nvPr>
            <p:custDataLst>
              <p:tags r:id="rId13"/>
            </p:custDataLst>
          </p:nvPr>
        </p:nvSpPr>
        <p:spPr>
          <a:xfrm>
            <a:off x="6430435" y="46732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5" name="Freeform 14"/>
          <p:cNvSpPr/>
          <p:nvPr>
            <p:custDataLst>
              <p:tags r:id="rId14"/>
            </p:custDataLst>
          </p:nvPr>
        </p:nvSpPr>
        <p:spPr>
          <a:xfrm>
            <a:off x="1298276" y="93412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6" name="Freeform 15"/>
          <p:cNvSpPr/>
          <p:nvPr>
            <p:custDataLst>
              <p:tags r:id="rId15"/>
            </p:custDataLst>
          </p:nvPr>
        </p:nvSpPr>
        <p:spPr>
          <a:xfrm>
            <a:off x="1764835" y="93437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7" name="Freeform 16"/>
          <p:cNvSpPr/>
          <p:nvPr>
            <p:custDataLst>
              <p:tags r:id="rId16"/>
            </p:custDataLst>
          </p:nvPr>
        </p:nvSpPr>
        <p:spPr>
          <a:xfrm>
            <a:off x="2231641" y="93412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8" name="Freeform 17"/>
          <p:cNvSpPr/>
          <p:nvPr>
            <p:custDataLst>
              <p:tags r:id="rId17"/>
            </p:custDataLst>
          </p:nvPr>
        </p:nvSpPr>
        <p:spPr>
          <a:xfrm>
            <a:off x="2698447" y="93412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9" name="Freeform 18"/>
          <p:cNvSpPr/>
          <p:nvPr>
            <p:custDataLst>
              <p:tags r:id="rId18"/>
            </p:custDataLst>
          </p:nvPr>
        </p:nvSpPr>
        <p:spPr>
          <a:xfrm>
            <a:off x="3164516" y="93412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0" name="Freeform 19"/>
          <p:cNvSpPr/>
          <p:nvPr>
            <p:custDataLst>
              <p:tags r:id="rId19"/>
            </p:custDataLst>
          </p:nvPr>
        </p:nvSpPr>
        <p:spPr>
          <a:xfrm>
            <a:off x="3631076" y="93388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1" name="Freeform 20"/>
          <p:cNvSpPr/>
          <p:nvPr>
            <p:custDataLst>
              <p:tags r:id="rId20"/>
            </p:custDataLst>
          </p:nvPr>
        </p:nvSpPr>
        <p:spPr>
          <a:xfrm>
            <a:off x="5030756" y="93437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2" name="Freeform 21"/>
          <p:cNvSpPr/>
          <p:nvPr>
            <p:custDataLst>
              <p:tags r:id="rId21"/>
            </p:custDataLst>
          </p:nvPr>
        </p:nvSpPr>
        <p:spPr>
          <a:xfrm>
            <a:off x="5497316" y="93388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3" name="Freeform 22"/>
          <p:cNvSpPr/>
          <p:nvPr>
            <p:custDataLst>
              <p:tags r:id="rId22"/>
            </p:custDataLst>
          </p:nvPr>
        </p:nvSpPr>
        <p:spPr>
          <a:xfrm>
            <a:off x="5963876" y="93388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4" name="Freeform 23"/>
          <p:cNvSpPr/>
          <p:nvPr>
            <p:custDataLst>
              <p:tags r:id="rId23"/>
            </p:custDataLst>
          </p:nvPr>
        </p:nvSpPr>
        <p:spPr>
          <a:xfrm>
            <a:off x="6430435" y="93437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5" name="Freeform 24"/>
          <p:cNvSpPr/>
          <p:nvPr>
            <p:custDataLst>
              <p:tags r:id="rId24"/>
            </p:custDataLst>
          </p:nvPr>
        </p:nvSpPr>
        <p:spPr>
          <a:xfrm>
            <a:off x="1298276" y="140068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6" name="Freeform 25"/>
          <p:cNvSpPr/>
          <p:nvPr>
            <p:custDataLst>
              <p:tags r:id="rId25"/>
            </p:custDataLst>
          </p:nvPr>
        </p:nvSpPr>
        <p:spPr>
          <a:xfrm>
            <a:off x="1764835" y="140093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7" name="Freeform 26"/>
          <p:cNvSpPr/>
          <p:nvPr>
            <p:custDataLst>
              <p:tags r:id="rId26"/>
            </p:custDataLst>
          </p:nvPr>
        </p:nvSpPr>
        <p:spPr>
          <a:xfrm>
            <a:off x="2231641" y="140068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8" name="Freeform 27"/>
          <p:cNvSpPr/>
          <p:nvPr>
            <p:custDataLst>
              <p:tags r:id="rId27"/>
            </p:custDataLst>
          </p:nvPr>
        </p:nvSpPr>
        <p:spPr>
          <a:xfrm>
            <a:off x="2698447" y="140044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9" name="Freeform 28"/>
          <p:cNvSpPr/>
          <p:nvPr>
            <p:custDataLst>
              <p:tags r:id="rId28"/>
            </p:custDataLst>
          </p:nvPr>
        </p:nvSpPr>
        <p:spPr>
          <a:xfrm>
            <a:off x="3164516" y="140044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0" name="Freeform 29"/>
          <p:cNvSpPr/>
          <p:nvPr>
            <p:custDataLst>
              <p:tags r:id="rId29"/>
            </p:custDataLst>
          </p:nvPr>
        </p:nvSpPr>
        <p:spPr>
          <a:xfrm>
            <a:off x="5497316" y="140044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1" name="Freeform 30"/>
          <p:cNvSpPr/>
          <p:nvPr>
            <p:custDataLst>
              <p:tags r:id="rId30"/>
            </p:custDataLst>
          </p:nvPr>
        </p:nvSpPr>
        <p:spPr>
          <a:xfrm>
            <a:off x="5963876" y="140044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2" name="Freeform 31"/>
          <p:cNvSpPr/>
          <p:nvPr>
            <p:custDataLst>
              <p:tags r:id="rId31"/>
            </p:custDataLst>
          </p:nvPr>
        </p:nvSpPr>
        <p:spPr>
          <a:xfrm>
            <a:off x="6430435" y="140093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3" name="Freeform 32"/>
          <p:cNvSpPr/>
          <p:nvPr>
            <p:custDataLst>
              <p:tags r:id="rId32"/>
            </p:custDataLst>
          </p:nvPr>
        </p:nvSpPr>
        <p:spPr>
          <a:xfrm>
            <a:off x="1298276" y="186749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4" name="Freeform 33"/>
          <p:cNvSpPr/>
          <p:nvPr>
            <p:custDataLst>
              <p:tags r:id="rId33"/>
            </p:custDataLst>
          </p:nvPr>
        </p:nvSpPr>
        <p:spPr>
          <a:xfrm>
            <a:off x="1764835" y="1867735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5" name="Freeform 34"/>
          <p:cNvSpPr/>
          <p:nvPr>
            <p:custDataLst>
              <p:tags r:id="rId34"/>
            </p:custDataLst>
          </p:nvPr>
        </p:nvSpPr>
        <p:spPr>
          <a:xfrm>
            <a:off x="2231641" y="186749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6" name="Freeform 35"/>
          <p:cNvSpPr/>
          <p:nvPr>
            <p:custDataLst>
              <p:tags r:id="rId35"/>
            </p:custDataLst>
          </p:nvPr>
        </p:nvSpPr>
        <p:spPr>
          <a:xfrm>
            <a:off x="4564196" y="186749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00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7" name="Freeform 36"/>
          <p:cNvSpPr/>
          <p:nvPr>
            <p:custDataLst>
              <p:tags r:id="rId36"/>
            </p:custDataLst>
          </p:nvPr>
        </p:nvSpPr>
        <p:spPr>
          <a:xfrm>
            <a:off x="5030756" y="186749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8" name="Freeform 37"/>
          <p:cNvSpPr/>
          <p:nvPr>
            <p:custDataLst>
              <p:tags r:id="rId37"/>
            </p:custDataLst>
          </p:nvPr>
        </p:nvSpPr>
        <p:spPr>
          <a:xfrm>
            <a:off x="5497316" y="186675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9" name="Freeform 38"/>
          <p:cNvSpPr/>
          <p:nvPr>
            <p:custDataLst>
              <p:tags r:id="rId38"/>
            </p:custDataLst>
          </p:nvPr>
        </p:nvSpPr>
        <p:spPr>
          <a:xfrm>
            <a:off x="5963876" y="186724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0" name="Freeform 39"/>
          <p:cNvSpPr/>
          <p:nvPr>
            <p:custDataLst>
              <p:tags r:id="rId39"/>
            </p:custDataLst>
          </p:nvPr>
        </p:nvSpPr>
        <p:spPr>
          <a:xfrm>
            <a:off x="6430435" y="1867735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1" name="Freeform 40"/>
          <p:cNvSpPr/>
          <p:nvPr>
            <p:custDataLst>
              <p:tags r:id="rId40"/>
            </p:custDataLst>
          </p:nvPr>
        </p:nvSpPr>
        <p:spPr>
          <a:xfrm>
            <a:off x="1298276" y="233380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2" name="Freeform 41"/>
          <p:cNvSpPr/>
          <p:nvPr>
            <p:custDataLst>
              <p:tags r:id="rId41"/>
            </p:custDataLst>
          </p:nvPr>
        </p:nvSpPr>
        <p:spPr>
          <a:xfrm>
            <a:off x="1764835" y="233405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3" name="Freeform 42"/>
          <p:cNvSpPr/>
          <p:nvPr>
            <p:custDataLst>
              <p:tags r:id="rId42"/>
            </p:custDataLst>
          </p:nvPr>
        </p:nvSpPr>
        <p:spPr>
          <a:xfrm>
            <a:off x="4564196" y="233405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00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4" name="Freeform 43"/>
          <p:cNvSpPr/>
          <p:nvPr>
            <p:custDataLst>
              <p:tags r:id="rId43"/>
            </p:custDataLst>
          </p:nvPr>
        </p:nvSpPr>
        <p:spPr>
          <a:xfrm>
            <a:off x="5030756" y="233405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5" name="Freeform 44"/>
          <p:cNvSpPr/>
          <p:nvPr>
            <p:custDataLst>
              <p:tags r:id="rId44"/>
            </p:custDataLst>
          </p:nvPr>
        </p:nvSpPr>
        <p:spPr>
          <a:xfrm>
            <a:off x="5963876" y="233356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6" name="Freeform 45"/>
          <p:cNvSpPr/>
          <p:nvPr>
            <p:custDataLst>
              <p:tags r:id="rId45"/>
            </p:custDataLst>
          </p:nvPr>
        </p:nvSpPr>
        <p:spPr>
          <a:xfrm>
            <a:off x="6430435" y="233405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7" name="Freeform 46"/>
          <p:cNvSpPr/>
          <p:nvPr>
            <p:custDataLst>
              <p:tags r:id="rId46"/>
            </p:custDataLst>
          </p:nvPr>
        </p:nvSpPr>
        <p:spPr>
          <a:xfrm>
            <a:off x="1298276" y="280036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8" name="Freeform 47"/>
          <p:cNvSpPr/>
          <p:nvPr>
            <p:custDataLst>
              <p:tags r:id="rId47"/>
            </p:custDataLst>
          </p:nvPr>
        </p:nvSpPr>
        <p:spPr>
          <a:xfrm>
            <a:off x="1764835" y="280061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9" name="Freeform 48"/>
          <p:cNvSpPr/>
          <p:nvPr>
            <p:custDataLst>
              <p:tags r:id="rId48"/>
            </p:custDataLst>
          </p:nvPr>
        </p:nvSpPr>
        <p:spPr>
          <a:xfrm>
            <a:off x="4564196" y="279963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00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0" name="Freeform 49"/>
          <p:cNvSpPr/>
          <p:nvPr>
            <p:custDataLst>
              <p:tags r:id="rId49"/>
            </p:custDataLst>
          </p:nvPr>
        </p:nvSpPr>
        <p:spPr>
          <a:xfrm>
            <a:off x="5030756" y="280061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1" name="Freeform 50"/>
          <p:cNvSpPr/>
          <p:nvPr>
            <p:custDataLst>
              <p:tags r:id="rId50"/>
            </p:custDataLst>
          </p:nvPr>
        </p:nvSpPr>
        <p:spPr>
          <a:xfrm>
            <a:off x="5497316" y="279963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2" name="Freeform 51"/>
          <p:cNvSpPr/>
          <p:nvPr>
            <p:custDataLst>
              <p:tags r:id="rId51"/>
            </p:custDataLst>
          </p:nvPr>
        </p:nvSpPr>
        <p:spPr>
          <a:xfrm>
            <a:off x="5963876" y="280012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3" name="Freeform 52"/>
          <p:cNvSpPr/>
          <p:nvPr>
            <p:custDataLst>
              <p:tags r:id="rId52"/>
            </p:custDataLst>
          </p:nvPr>
        </p:nvSpPr>
        <p:spPr>
          <a:xfrm>
            <a:off x="6430435" y="280061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4" name="Freeform 53"/>
          <p:cNvSpPr/>
          <p:nvPr>
            <p:custDataLst>
              <p:tags r:id="rId53"/>
            </p:custDataLst>
          </p:nvPr>
        </p:nvSpPr>
        <p:spPr>
          <a:xfrm>
            <a:off x="1298276" y="326668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5" name="Freeform 54"/>
          <p:cNvSpPr/>
          <p:nvPr>
            <p:custDataLst>
              <p:tags r:id="rId54"/>
            </p:custDataLst>
          </p:nvPr>
        </p:nvSpPr>
        <p:spPr>
          <a:xfrm>
            <a:off x="1764835" y="326692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6" name="Freeform 55"/>
          <p:cNvSpPr/>
          <p:nvPr>
            <p:custDataLst>
              <p:tags r:id="rId55"/>
            </p:custDataLst>
          </p:nvPr>
        </p:nvSpPr>
        <p:spPr>
          <a:xfrm>
            <a:off x="2231641" y="326717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7" name="Freeform 56"/>
          <p:cNvSpPr/>
          <p:nvPr>
            <p:custDataLst>
              <p:tags r:id="rId56"/>
            </p:custDataLst>
          </p:nvPr>
        </p:nvSpPr>
        <p:spPr>
          <a:xfrm>
            <a:off x="5030756" y="326717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8" name="Freeform 57"/>
          <p:cNvSpPr/>
          <p:nvPr>
            <p:custDataLst>
              <p:tags r:id="rId57"/>
            </p:custDataLst>
          </p:nvPr>
        </p:nvSpPr>
        <p:spPr>
          <a:xfrm>
            <a:off x="5497316" y="326717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9" name="Freeform 58"/>
          <p:cNvSpPr/>
          <p:nvPr>
            <p:custDataLst>
              <p:tags r:id="rId58"/>
            </p:custDataLst>
          </p:nvPr>
        </p:nvSpPr>
        <p:spPr>
          <a:xfrm>
            <a:off x="5963876" y="326717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0" name="Freeform 59"/>
          <p:cNvSpPr/>
          <p:nvPr>
            <p:custDataLst>
              <p:tags r:id="rId59"/>
            </p:custDataLst>
          </p:nvPr>
        </p:nvSpPr>
        <p:spPr>
          <a:xfrm>
            <a:off x="6430435" y="326717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1" name="Freeform 60"/>
          <p:cNvSpPr/>
          <p:nvPr>
            <p:custDataLst>
              <p:tags r:id="rId60"/>
            </p:custDataLst>
          </p:nvPr>
        </p:nvSpPr>
        <p:spPr>
          <a:xfrm>
            <a:off x="1298276" y="373373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2" name="Freeform 61"/>
          <p:cNvSpPr/>
          <p:nvPr>
            <p:custDataLst>
              <p:tags r:id="rId61"/>
            </p:custDataLst>
          </p:nvPr>
        </p:nvSpPr>
        <p:spPr>
          <a:xfrm>
            <a:off x="1764835" y="373397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3" name="Freeform 62"/>
          <p:cNvSpPr/>
          <p:nvPr>
            <p:custDataLst>
              <p:tags r:id="rId62"/>
            </p:custDataLst>
          </p:nvPr>
        </p:nvSpPr>
        <p:spPr>
          <a:xfrm>
            <a:off x="2231641" y="373373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4" name="Freeform 63"/>
          <p:cNvSpPr/>
          <p:nvPr>
            <p:custDataLst>
              <p:tags r:id="rId63"/>
            </p:custDataLst>
          </p:nvPr>
        </p:nvSpPr>
        <p:spPr>
          <a:xfrm>
            <a:off x="2698447" y="373348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5" name="Freeform 64"/>
          <p:cNvSpPr/>
          <p:nvPr>
            <p:custDataLst>
              <p:tags r:id="rId64"/>
            </p:custDataLst>
          </p:nvPr>
        </p:nvSpPr>
        <p:spPr>
          <a:xfrm>
            <a:off x="3164516" y="373373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6" name="Freeform 65"/>
          <p:cNvSpPr/>
          <p:nvPr>
            <p:custDataLst>
              <p:tags r:id="rId65"/>
            </p:custDataLst>
          </p:nvPr>
        </p:nvSpPr>
        <p:spPr>
          <a:xfrm>
            <a:off x="3631076" y="373348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7" name="Freeform 66"/>
          <p:cNvSpPr/>
          <p:nvPr>
            <p:custDataLst>
              <p:tags r:id="rId66"/>
            </p:custDataLst>
          </p:nvPr>
        </p:nvSpPr>
        <p:spPr>
          <a:xfrm>
            <a:off x="4564196" y="373348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8" name="Freeform 67"/>
          <p:cNvSpPr/>
          <p:nvPr>
            <p:custDataLst>
              <p:tags r:id="rId67"/>
            </p:custDataLst>
          </p:nvPr>
        </p:nvSpPr>
        <p:spPr>
          <a:xfrm>
            <a:off x="5030756" y="373373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9" name="Freeform 68"/>
          <p:cNvSpPr/>
          <p:nvPr>
            <p:custDataLst>
              <p:tags r:id="rId68"/>
            </p:custDataLst>
          </p:nvPr>
        </p:nvSpPr>
        <p:spPr>
          <a:xfrm>
            <a:off x="5497316" y="373373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0" name="Freeform 69"/>
          <p:cNvSpPr/>
          <p:nvPr>
            <p:custDataLst>
              <p:tags r:id="rId69"/>
            </p:custDataLst>
          </p:nvPr>
        </p:nvSpPr>
        <p:spPr>
          <a:xfrm>
            <a:off x="5963876" y="373373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1" name="Freeform 70"/>
          <p:cNvSpPr/>
          <p:nvPr>
            <p:custDataLst>
              <p:tags r:id="rId70"/>
            </p:custDataLst>
          </p:nvPr>
        </p:nvSpPr>
        <p:spPr>
          <a:xfrm>
            <a:off x="6430435" y="373373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2" name="Freeform 71"/>
          <p:cNvSpPr/>
          <p:nvPr>
            <p:custDataLst>
              <p:tags r:id="rId71"/>
            </p:custDataLst>
          </p:nvPr>
        </p:nvSpPr>
        <p:spPr>
          <a:xfrm>
            <a:off x="1298276" y="420004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3" name="Freeform 72"/>
          <p:cNvSpPr/>
          <p:nvPr>
            <p:custDataLst>
              <p:tags r:id="rId72"/>
            </p:custDataLst>
          </p:nvPr>
        </p:nvSpPr>
        <p:spPr>
          <a:xfrm>
            <a:off x="1764835" y="420029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4" name="Freeform 73"/>
          <p:cNvSpPr/>
          <p:nvPr>
            <p:custDataLst>
              <p:tags r:id="rId73"/>
            </p:custDataLst>
          </p:nvPr>
        </p:nvSpPr>
        <p:spPr>
          <a:xfrm>
            <a:off x="2231641" y="420004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5" name="Freeform 74"/>
          <p:cNvSpPr/>
          <p:nvPr>
            <p:custDataLst>
              <p:tags r:id="rId74"/>
            </p:custDataLst>
          </p:nvPr>
        </p:nvSpPr>
        <p:spPr>
          <a:xfrm>
            <a:off x="2697956" y="420029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6" name="Freeform 75"/>
          <p:cNvSpPr/>
          <p:nvPr>
            <p:custDataLst>
              <p:tags r:id="rId75"/>
            </p:custDataLst>
          </p:nvPr>
        </p:nvSpPr>
        <p:spPr>
          <a:xfrm>
            <a:off x="3164516" y="420004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7" name="Freeform 76"/>
          <p:cNvSpPr/>
          <p:nvPr>
            <p:custDataLst>
              <p:tags r:id="rId76"/>
            </p:custDataLst>
          </p:nvPr>
        </p:nvSpPr>
        <p:spPr>
          <a:xfrm>
            <a:off x="3631076" y="420004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8" name="Freeform 77"/>
          <p:cNvSpPr/>
          <p:nvPr>
            <p:custDataLst>
              <p:tags r:id="rId77"/>
            </p:custDataLst>
          </p:nvPr>
        </p:nvSpPr>
        <p:spPr>
          <a:xfrm>
            <a:off x="4097636" y="420004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9" name="Freeform 78"/>
          <p:cNvSpPr/>
          <p:nvPr>
            <p:custDataLst>
              <p:tags r:id="rId78"/>
            </p:custDataLst>
          </p:nvPr>
        </p:nvSpPr>
        <p:spPr>
          <a:xfrm>
            <a:off x="4564196" y="420004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0" name="Freeform 79"/>
          <p:cNvSpPr/>
          <p:nvPr>
            <p:custDataLst>
              <p:tags r:id="rId79"/>
            </p:custDataLst>
          </p:nvPr>
        </p:nvSpPr>
        <p:spPr>
          <a:xfrm>
            <a:off x="5030756" y="420029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1" name="Freeform 80"/>
          <p:cNvSpPr/>
          <p:nvPr>
            <p:custDataLst>
              <p:tags r:id="rId80"/>
            </p:custDataLst>
          </p:nvPr>
        </p:nvSpPr>
        <p:spPr>
          <a:xfrm>
            <a:off x="5497316" y="419931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2" name="Freeform 81"/>
          <p:cNvSpPr/>
          <p:nvPr>
            <p:custDataLst>
              <p:tags r:id="rId81"/>
            </p:custDataLst>
          </p:nvPr>
        </p:nvSpPr>
        <p:spPr>
          <a:xfrm>
            <a:off x="5963876" y="419931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3" name="Freeform 82"/>
          <p:cNvSpPr/>
          <p:nvPr>
            <p:custDataLst>
              <p:tags r:id="rId82"/>
            </p:custDataLst>
          </p:nvPr>
        </p:nvSpPr>
        <p:spPr>
          <a:xfrm>
            <a:off x="6430435" y="420029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4" name="Freeform 83"/>
          <p:cNvSpPr/>
          <p:nvPr>
            <p:custDataLst>
              <p:tags r:id="rId83"/>
            </p:custDataLst>
          </p:nvPr>
        </p:nvSpPr>
        <p:spPr>
          <a:xfrm>
            <a:off x="6896996" y="46732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5" name="Freeform 84"/>
          <p:cNvSpPr/>
          <p:nvPr>
            <p:custDataLst>
              <p:tags r:id="rId84"/>
            </p:custDataLst>
          </p:nvPr>
        </p:nvSpPr>
        <p:spPr>
          <a:xfrm>
            <a:off x="6896996" y="93437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6" name="Freeform 85"/>
          <p:cNvSpPr/>
          <p:nvPr>
            <p:custDataLst>
              <p:tags r:id="rId85"/>
            </p:custDataLst>
          </p:nvPr>
        </p:nvSpPr>
        <p:spPr>
          <a:xfrm>
            <a:off x="6896996" y="140093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7" name="Freeform 86"/>
          <p:cNvSpPr/>
          <p:nvPr>
            <p:custDataLst>
              <p:tags r:id="rId86"/>
            </p:custDataLst>
          </p:nvPr>
        </p:nvSpPr>
        <p:spPr>
          <a:xfrm>
            <a:off x="6896996" y="1867735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8" name="Freeform 87"/>
          <p:cNvSpPr/>
          <p:nvPr>
            <p:custDataLst>
              <p:tags r:id="rId87"/>
            </p:custDataLst>
          </p:nvPr>
        </p:nvSpPr>
        <p:spPr>
          <a:xfrm>
            <a:off x="6896996" y="233405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9" name="Freeform 88"/>
          <p:cNvSpPr/>
          <p:nvPr>
            <p:custDataLst>
              <p:tags r:id="rId88"/>
            </p:custDataLst>
          </p:nvPr>
        </p:nvSpPr>
        <p:spPr>
          <a:xfrm>
            <a:off x="6896996" y="280061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0" name="Freeform 89"/>
          <p:cNvSpPr/>
          <p:nvPr>
            <p:custDataLst>
              <p:tags r:id="rId89"/>
            </p:custDataLst>
          </p:nvPr>
        </p:nvSpPr>
        <p:spPr>
          <a:xfrm>
            <a:off x="6896996" y="326717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1" name="Freeform 90"/>
          <p:cNvSpPr/>
          <p:nvPr>
            <p:custDataLst>
              <p:tags r:id="rId90"/>
            </p:custDataLst>
          </p:nvPr>
        </p:nvSpPr>
        <p:spPr>
          <a:xfrm>
            <a:off x="6896996" y="373373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2" name="Freeform 91"/>
          <p:cNvSpPr/>
          <p:nvPr>
            <p:custDataLst>
              <p:tags r:id="rId91"/>
            </p:custDataLst>
          </p:nvPr>
        </p:nvSpPr>
        <p:spPr>
          <a:xfrm>
            <a:off x="6896996" y="420029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3" name="Freeform 92"/>
          <p:cNvSpPr/>
          <p:nvPr>
            <p:custDataLst>
              <p:tags r:id="rId92"/>
            </p:custDataLst>
          </p:nvPr>
        </p:nvSpPr>
        <p:spPr>
          <a:xfrm>
            <a:off x="7363801" y="46781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4" name="Freeform 93"/>
          <p:cNvSpPr/>
          <p:nvPr>
            <p:custDataLst>
              <p:tags r:id="rId93"/>
            </p:custDataLst>
          </p:nvPr>
        </p:nvSpPr>
        <p:spPr>
          <a:xfrm>
            <a:off x="7363801" y="93486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5" name="Freeform 94"/>
          <p:cNvSpPr/>
          <p:nvPr>
            <p:custDataLst>
              <p:tags r:id="rId94"/>
            </p:custDataLst>
          </p:nvPr>
        </p:nvSpPr>
        <p:spPr>
          <a:xfrm>
            <a:off x="7363801" y="140142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6" name="Freeform 95"/>
          <p:cNvSpPr/>
          <p:nvPr>
            <p:custDataLst>
              <p:tags r:id="rId95"/>
            </p:custDataLst>
          </p:nvPr>
        </p:nvSpPr>
        <p:spPr>
          <a:xfrm>
            <a:off x="7363801" y="186749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7" name="Freeform 96"/>
          <p:cNvSpPr/>
          <p:nvPr>
            <p:custDataLst>
              <p:tags r:id="rId96"/>
            </p:custDataLst>
          </p:nvPr>
        </p:nvSpPr>
        <p:spPr>
          <a:xfrm>
            <a:off x="7363801" y="233454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8" name="Freeform 97"/>
          <p:cNvSpPr/>
          <p:nvPr>
            <p:custDataLst>
              <p:tags r:id="rId97"/>
            </p:custDataLst>
          </p:nvPr>
        </p:nvSpPr>
        <p:spPr>
          <a:xfrm>
            <a:off x="7363801" y="280110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9" name="Freeform 98"/>
          <p:cNvSpPr/>
          <p:nvPr>
            <p:custDataLst>
              <p:tags r:id="rId98"/>
            </p:custDataLst>
          </p:nvPr>
        </p:nvSpPr>
        <p:spPr>
          <a:xfrm>
            <a:off x="7363801" y="326766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0" name="Freeform 99"/>
          <p:cNvSpPr/>
          <p:nvPr>
            <p:custDataLst>
              <p:tags r:id="rId99"/>
            </p:custDataLst>
          </p:nvPr>
        </p:nvSpPr>
        <p:spPr>
          <a:xfrm>
            <a:off x="7363801" y="373422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1" name="Freeform 100"/>
          <p:cNvSpPr/>
          <p:nvPr>
            <p:custDataLst>
              <p:tags r:id="rId100"/>
            </p:custDataLst>
          </p:nvPr>
        </p:nvSpPr>
        <p:spPr>
          <a:xfrm>
            <a:off x="7363801" y="420078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2" name="Freeform 101"/>
          <p:cNvSpPr/>
          <p:nvPr>
            <p:custDataLst>
              <p:tags r:id="rId101"/>
            </p:custDataLst>
          </p:nvPr>
        </p:nvSpPr>
        <p:spPr>
          <a:xfrm>
            <a:off x="3164516" y="233405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3" name="Freeform 102"/>
          <p:cNvSpPr/>
          <p:nvPr>
            <p:custDataLst>
              <p:tags r:id="rId102"/>
            </p:custDataLst>
          </p:nvPr>
        </p:nvSpPr>
        <p:spPr>
          <a:xfrm>
            <a:off x="3304361" y="2473405"/>
            <a:ext cx="186624" cy="186624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val 10797"/>
              <a:gd name="f5" fmla="val 8278"/>
              <a:gd name="f6" fmla="val 8256"/>
              <a:gd name="f7" fmla="val 6722"/>
              <a:gd name="f8" fmla="val 13405"/>
              <a:gd name="f9" fmla="val 4198"/>
              <a:gd name="f10" fmla="val 16580"/>
              <a:gd name="f11" fmla="val 17401"/>
              <a:gd name="f12" fmla="val 14878"/>
              <a:gd name="f13" fmla="val 13321"/>
              <a:gd name="f14" fmla="*/ f0 1 21600"/>
              <a:gd name="f15" fmla="*/ f1 1 21600"/>
              <a:gd name="f16" fmla="*/ 6722 f14 1"/>
              <a:gd name="f17" fmla="*/ 14878 f14 1"/>
              <a:gd name="f18" fmla="*/ 15460 f15 1"/>
              <a:gd name="f19" fmla="*/ 8256 f1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6" t="f19" r="f17" b="f18"/>
            <a:pathLst>
              <a:path w="21600" h="21600">
                <a:moveTo>
                  <a:pt x="f4" y="f2"/>
                </a:moveTo>
                <a:lnTo>
                  <a:pt x="f5" y="f6"/>
                </a:lnTo>
                <a:lnTo>
                  <a:pt x="f2" y="f6"/>
                </a:lnTo>
                <a:lnTo>
                  <a:pt x="f7" y="f8"/>
                </a:lnTo>
                <a:lnTo>
                  <a:pt x="f9" y="f3"/>
                </a:lnTo>
                <a:lnTo>
                  <a:pt x="f4" y="f10"/>
                </a:lnTo>
                <a:lnTo>
                  <a:pt x="f11" y="f3"/>
                </a:lnTo>
                <a:lnTo>
                  <a:pt x="f12" y="f8"/>
                </a:lnTo>
                <a:lnTo>
                  <a:pt x="f3" y="f6"/>
                </a:lnTo>
                <a:lnTo>
                  <a:pt x="f13" y="f6"/>
                </a:lnTo>
                <a:lnTo>
                  <a:pt x="f4" y="f2"/>
                </a:lnTo>
                <a:close/>
              </a:path>
            </a:pathLst>
          </a:custGeom>
          <a:solidFill>
            <a:srgbClr val="00FF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4" name="Freeform 103"/>
          <p:cNvSpPr/>
          <p:nvPr>
            <p:custDataLst>
              <p:tags r:id="rId103"/>
            </p:custDataLst>
          </p:nvPr>
        </p:nvSpPr>
        <p:spPr>
          <a:xfrm>
            <a:off x="3631076" y="233429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1</a:t>
            </a:r>
          </a:p>
        </p:txBody>
      </p:sp>
      <p:sp>
        <p:nvSpPr>
          <p:cNvPr id="105" name="Freeform 104"/>
          <p:cNvSpPr/>
          <p:nvPr>
            <p:custDataLst>
              <p:tags r:id="rId104"/>
            </p:custDataLst>
          </p:nvPr>
        </p:nvSpPr>
        <p:spPr>
          <a:xfrm>
            <a:off x="4097636" y="233429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2</a:t>
            </a:r>
          </a:p>
        </p:txBody>
      </p:sp>
      <p:sp>
        <p:nvSpPr>
          <p:cNvPr id="106" name="Freeform 105"/>
          <p:cNvSpPr/>
          <p:nvPr>
            <p:custDataLst>
              <p:tags r:id="rId105"/>
            </p:custDataLst>
          </p:nvPr>
        </p:nvSpPr>
        <p:spPr>
          <a:xfrm>
            <a:off x="2697956" y="233429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1</a:t>
            </a:r>
          </a:p>
        </p:txBody>
      </p:sp>
      <p:sp>
        <p:nvSpPr>
          <p:cNvPr id="107" name="Freeform 106"/>
          <p:cNvSpPr/>
          <p:nvPr>
            <p:custDataLst>
              <p:tags r:id="rId106"/>
            </p:custDataLst>
          </p:nvPr>
        </p:nvSpPr>
        <p:spPr>
          <a:xfrm>
            <a:off x="3631567" y="280036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2</a:t>
            </a:r>
          </a:p>
        </p:txBody>
      </p:sp>
      <p:sp>
        <p:nvSpPr>
          <p:cNvPr id="108" name="Freeform 107"/>
          <p:cNvSpPr/>
          <p:nvPr>
            <p:custDataLst>
              <p:tags r:id="rId107"/>
            </p:custDataLst>
          </p:nvPr>
        </p:nvSpPr>
        <p:spPr>
          <a:xfrm>
            <a:off x="3631076" y="186651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2</a:t>
            </a:r>
          </a:p>
        </p:txBody>
      </p:sp>
      <p:sp>
        <p:nvSpPr>
          <p:cNvPr id="109" name="Freeform 108"/>
          <p:cNvSpPr/>
          <p:nvPr>
            <p:custDataLst>
              <p:tags r:id="rId108"/>
            </p:custDataLst>
          </p:nvPr>
        </p:nvSpPr>
        <p:spPr>
          <a:xfrm>
            <a:off x="3164761" y="186798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1</a:t>
            </a:r>
          </a:p>
        </p:txBody>
      </p:sp>
      <p:sp>
        <p:nvSpPr>
          <p:cNvPr id="110" name="Freeform 109"/>
          <p:cNvSpPr/>
          <p:nvPr>
            <p:custDataLst>
              <p:tags r:id="rId109"/>
            </p:custDataLst>
          </p:nvPr>
        </p:nvSpPr>
        <p:spPr>
          <a:xfrm>
            <a:off x="3164516" y="279963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1</a:t>
            </a:r>
          </a:p>
        </p:txBody>
      </p:sp>
      <p:sp>
        <p:nvSpPr>
          <p:cNvPr id="111" name="Freeform 110"/>
          <p:cNvSpPr/>
          <p:nvPr>
            <p:custDataLst>
              <p:tags r:id="rId110"/>
            </p:custDataLst>
          </p:nvPr>
        </p:nvSpPr>
        <p:spPr>
          <a:xfrm>
            <a:off x="4097881" y="186798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3</a:t>
            </a:r>
          </a:p>
        </p:txBody>
      </p:sp>
      <p:sp>
        <p:nvSpPr>
          <p:cNvPr id="112" name="Freeform 111"/>
          <p:cNvSpPr/>
          <p:nvPr>
            <p:custDataLst>
              <p:tags r:id="rId111"/>
            </p:custDataLst>
          </p:nvPr>
        </p:nvSpPr>
        <p:spPr>
          <a:xfrm>
            <a:off x="4097636" y="279963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3</a:t>
            </a:r>
          </a:p>
        </p:txBody>
      </p:sp>
      <p:sp>
        <p:nvSpPr>
          <p:cNvPr id="113" name="Freeform 112"/>
          <p:cNvSpPr/>
          <p:nvPr>
            <p:custDataLst>
              <p:tags r:id="rId112"/>
            </p:custDataLst>
          </p:nvPr>
        </p:nvSpPr>
        <p:spPr>
          <a:xfrm>
            <a:off x="2698447" y="280085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2</a:t>
            </a:r>
          </a:p>
        </p:txBody>
      </p:sp>
      <p:sp>
        <p:nvSpPr>
          <p:cNvPr id="114" name="Freeform 113"/>
          <p:cNvSpPr/>
          <p:nvPr>
            <p:custDataLst>
              <p:tags r:id="rId113"/>
            </p:custDataLst>
          </p:nvPr>
        </p:nvSpPr>
        <p:spPr>
          <a:xfrm>
            <a:off x="2231396" y="280036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3 +</a:t>
            </a:r>
          </a:p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8?</a:t>
            </a:r>
          </a:p>
        </p:txBody>
      </p:sp>
      <p:sp>
        <p:nvSpPr>
          <p:cNvPr id="115" name="Freeform 114"/>
          <p:cNvSpPr/>
          <p:nvPr>
            <p:custDataLst>
              <p:tags r:id="rId114"/>
            </p:custDataLst>
          </p:nvPr>
        </p:nvSpPr>
        <p:spPr>
          <a:xfrm>
            <a:off x="2697956" y="326619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3 +</a:t>
            </a:r>
          </a:p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8?</a:t>
            </a:r>
          </a:p>
        </p:txBody>
      </p:sp>
      <p:sp>
        <p:nvSpPr>
          <p:cNvPr id="116" name="Freeform 115"/>
          <p:cNvSpPr/>
          <p:nvPr>
            <p:custDataLst>
              <p:tags r:id="rId115"/>
            </p:custDataLst>
          </p:nvPr>
        </p:nvSpPr>
        <p:spPr>
          <a:xfrm>
            <a:off x="3164761" y="140142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2</a:t>
            </a:r>
          </a:p>
        </p:txBody>
      </p:sp>
      <p:sp>
        <p:nvSpPr>
          <p:cNvPr id="117" name="Freeform 116"/>
          <p:cNvSpPr/>
          <p:nvPr>
            <p:custDataLst>
              <p:tags r:id="rId116"/>
            </p:custDataLst>
          </p:nvPr>
        </p:nvSpPr>
        <p:spPr>
          <a:xfrm>
            <a:off x="2697956" y="140044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3 +</a:t>
            </a:r>
          </a:p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8?</a:t>
            </a:r>
          </a:p>
        </p:txBody>
      </p:sp>
      <p:sp>
        <p:nvSpPr>
          <p:cNvPr id="118" name="Freeform 117"/>
          <p:cNvSpPr/>
          <p:nvPr>
            <p:custDataLst>
              <p:tags r:id="rId117"/>
            </p:custDataLst>
          </p:nvPr>
        </p:nvSpPr>
        <p:spPr>
          <a:xfrm>
            <a:off x="3165007" y="93339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3 +</a:t>
            </a:r>
          </a:p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8?</a:t>
            </a:r>
          </a:p>
        </p:txBody>
      </p:sp>
      <p:sp>
        <p:nvSpPr>
          <p:cNvPr id="119" name="Freeform 118"/>
          <p:cNvSpPr/>
          <p:nvPr>
            <p:custDataLst>
              <p:tags r:id="rId118"/>
            </p:custDataLst>
          </p:nvPr>
        </p:nvSpPr>
        <p:spPr>
          <a:xfrm>
            <a:off x="4097636" y="326619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4</a:t>
            </a:r>
          </a:p>
        </p:txBody>
      </p:sp>
      <p:sp>
        <p:nvSpPr>
          <p:cNvPr id="120" name="Freeform 119"/>
          <p:cNvSpPr/>
          <p:nvPr>
            <p:custDataLst>
              <p:tags r:id="rId119"/>
            </p:custDataLst>
          </p:nvPr>
        </p:nvSpPr>
        <p:spPr>
          <a:xfrm>
            <a:off x="4097636" y="373348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5 +</a:t>
            </a:r>
          </a:p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6?</a:t>
            </a:r>
          </a:p>
        </p:txBody>
      </p:sp>
      <p:sp>
        <p:nvSpPr>
          <p:cNvPr id="121" name="Freeform 120"/>
          <p:cNvSpPr/>
          <p:nvPr>
            <p:custDataLst>
              <p:tags r:id="rId120"/>
            </p:custDataLst>
          </p:nvPr>
        </p:nvSpPr>
        <p:spPr>
          <a:xfrm>
            <a:off x="3164761" y="326741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2</a:t>
            </a:r>
          </a:p>
        </p:txBody>
      </p:sp>
      <p:sp>
        <p:nvSpPr>
          <p:cNvPr id="122" name="Freeform 121"/>
          <p:cNvSpPr/>
          <p:nvPr>
            <p:custDataLst>
              <p:tags r:id="rId121"/>
            </p:custDataLst>
          </p:nvPr>
        </p:nvSpPr>
        <p:spPr>
          <a:xfrm>
            <a:off x="3165007" y="373275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3 +</a:t>
            </a:r>
          </a:p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8?</a:t>
            </a:r>
          </a:p>
        </p:txBody>
      </p:sp>
      <p:sp>
        <p:nvSpPr>
          <p:cNvPr id="123" name="Freeform 122"/>
          <p:cNvSpPr/>
          <p:nvPr>
            <p:custDataLst>
              <p:tags r:id="rId122"/>
            </p:custDataLst>
          </p:nvPr>
        </p:nvSpPr>
        <p:spPr>
          <a:xfrm>
            <a:off x="3631567" y="326619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3</a:t>
            </a:r>
          </a:p>
        </p:txBody>
      </p:sp>
      <p:sp>
        <p:nvSpPr>
          <p:cNvPr id="124" name="Freeform 123"/>
          <p:cNvSpPr/>
          <p:nvPr>
            <p:custDataLst>
              <p:tags r:id="rId123"/>
            </p:custDataLst>
          </p:nvPr>
        </p:nvSpPr>
        <p:spPr>
          <a:xfrm>
            <a:off x="3631811" y="373397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4 +</a:t>
            </a:r>
          </a:p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7?</a:t>
            </a:r>
          </a:p>
        </p:txBody>
      </p:sp>
      <p:sp>
        <p:nvSpPr>
          <p:cNvPr id="125" name="Freeform 124"/>
          <p:cNvSpPr/>
          <p:nvPr>
            <p:custDataLst>
              <p:tags r:id="rId124"/>
            </p:custDataLst>
          </p:nvPr>
        </p:nvSpPr>
        <p:spPr>
          <a:xfrm>
            <a:off x="2232131" y="233454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2</a:t>
            </a:r>
          </a:p>
        </p:txBody>
      </p:sp>
      <p:sp>
        <p:nvSpPr>
          <p:cNvPr id="126" name="Freeform 125"/>
          <p:cNvSpPr/>
          <p:nvPr>
            <p:custDataLst>
              <p:tags r:id="rId125"/>
            </p:custDataLst>
          </p:nvPr>
        </p:nvSpPr>
        <p:spPr>
          <a:xfrm>
            <a:off x="2232131" y="186798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3 +</a:t>
            </a:r>
          </a:p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8?</a:t>
            </a:r>
          </a:p>
        </p:txBody>
      </p:sp>
      <p:sp>
        <p:nvSpPr>
          <p:cNvPr id="127" name="Freeform 126"/>
          <p:cNvSpPr/>
          <p:nvPr>
            <p:custDataLst>
              <p:tags r:id="rId126"/>
            </p:custDataLst>
          </p:nvPr>
        </p:nvSpPr>
        <p:spPr>
          <a:xfrm>
            <a:off x="1764835" y="233307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3 +</a:t>
            </a:r>
          </a:p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8?</a:t>
            </a:r>
          </a:p>
        </p:txBody>
      </p:sp>
      <p:sp>
        <p:nvSpPr>
          <p:cNvPr id="128" name="Freeform 127"/>
          <p:cNvSpPr/>
          <p:nvPr>
            <p:custDataLst>
              <p:tags r:id="rId127"/>
            </p:custDataLst>
          </p:nvPr>
        </p:nvSpPr>
        <p:spPr>
          <a:xfrm>
            <a:off x="2697956" y="186798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2</a:t>
            </a:r>
          </a:p>
        </p:txBody>
      </p:sp>
      <p:sp>
        <p:nvSpPr>
          <p:cNvPr id="129" name="Freeform 128"/>
          <p:cNvSpPr/>
          <p:nvPr>
            <p:custDataLst>
              <p:tags r:id="rId128"/>
            </p:custDataLst>
          </p:nvPr>
        </p:nvSpPr>
        <p:spPr>
          <a:xfrm>
            <a:off x="3631321" y="139995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3</a:t>
            </a:r>
          </a:p>
        </p:txBody>
      </p:sp>
      <p:sp>
        <p:nvSpPr>
          <p:cNvPr id="130" name="Freeform 129"/>
          <p:cNvSpPr/>
          <p:nvPr>
            <p:custDataLst>
              <p:tags r:id="rId129"/>
            </p:custDataLst>
          </p:nvPr>
        </p:nvSpPr>
        <p:spPr>
          <a:xfrm>
            <a:off x="3631567" y="93486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4 +</a:t>
            </a:r>
          </a:p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7?</a:t>
            </a:r>
          </a:p>
        </p:txBody>
      </p:sp>
      <p:sp>
        <p:nvSpPr>
          <p:cNvPr id="131" name="Freeform 130"/>
          <p:cNvSpPr/>
          <p:nvPr>
            <p:custDataLst>
              <p:tags r:id="rId130"/>
            </p:custDataLst>
          </p:nvPr>
        </p:nvSpPr>
        <p:spPr>
          <a:xfrm>
            <a:off x="4097636" y="139995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4</a:t>
            </a:r>
          </a:p>
        </p:txBody>
      </p:sp>
      <p:sp>
        <p:nvSpPr>
          <p:cNvPr id="132" name="Freeform 131"/>
          <p:cNvSpPr/>
          <p:nvPr>
            <p:custDataLst>
              <p:tags r:id="rId131"/>
            </p:custDataLst>
          </p:nvPr>
        </p:nvSpPr>
        <p:spPr>
          <a:xfrm>
            <a:off x="4098127" y="93339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5 +</a:t>
            </a:r>
          </a:p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6?</a:t>
            </a:r>
          </a:p>
        </p:txBody>
      </p:sp>
      <p:sp>
        <p:nvSpPr>
          <p:cNvPr id="133" name="Freeform 132"/>
          <p:cNvSpPr/>
          <p:nvPr>
            <p:custDataLst>
              <p:tags r:id="rId132"/>
            </p:custDataLst>
          </p:nvPr>
        </p:nvSpPr>
        <p:spPr>
          <a:xfrm>
            <a:off x="4564196" y="326643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5</a:t>
            </a:r>
          </a:p>
        </p:txBody>
      </p:sp>
      <p:sp>
        <p:nvSpPr>
          <p:cNvPr id="134" name="Freeform 133"/>
          <p:cNvSpPr/>
          <p:nvPr>
            <p:custDataLst>
              <p:tags r:id="rId133"/>
            </p:custDataLst>
          </p:nvPr>
        </p:nvSpPr>
        <p:spPr>
          <a:xfrm>
            <a:off x="4564196" y="373373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6 +</a:t>
            </a:r>
          </a:p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5?</a:t>
            </a:r>
          </a:p>
        </p:txBody>
      </p:sp>
      <p:sp>
        <p:nvSpPr>
          <p:cNvPr id="135" name="Freeform 134"/>
          <p:cNvSpPr/>
          <p:nvPr>
            <p:custDataLst>
              <p:tags r:id="rId134"/>
            </p:custDataLst>
          </p:nvPr>
        </p:nvSpPr>
        <p:spPr>
          <a:xfrm>
            <a:off x="5030756" y="326619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6</a:t>
            </a:r>
          </a:p>
        </p:txBody>
      </p:sp>
      <p:sp>
        <p:nvSpPr>
          <p:cNvPr id="136" name="Freeform 135"/>
          <p:cNvSpPr/>
          <p:nvPr>
            <p:custDataLst>
              <p:tags r:id="rId135"/>
            </p:custDataLst>
          </p:nvPr>
        </p:nvSpPr>
        <p:spPr>
          <a:xfrm>
            <a:off x="5030756" y="373275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7 +</a:t>
            </a:r>
          </a:p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4?</a:t>
            </a:r>
          </a:p>
        </p:txBody>
      </p:sp>
      <p:sp>
        <p:nvSpPr>
          <p:cNvPr id="137" name="Freeform 136"/>
          <p:cNvSpPr/>
          <p:nvPr>
            <p:custDataLst>
              <p:tags r:id="rId136"/>
            </p:custDataLst>
          </p:nvPr>
        </p:nvSpPr>
        <p:spPr>
          <a:xfrm>
            <a:off x="4564687" y="139995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5</a:t>
            </a:r>
          </a:p>
        </p:txBody>
      </p:sp>
      <p:sp>
        <p:nvSpPr>
          <p:cNvPr id="138" name="Freeform 137"/>
          <p:cNvSpPr/>
          <p:nvPr>
            <p:custDataLst>
              <p:tags r:id="rId137"/>
            </p:custDataLst>
          </p:nvPr>
        </p:nvSpPr>
        <p:spPr>
          <a:xfrm>
            <a:off x="4564687" y="93437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6 +</a:t>
            </a:r>
          </a:p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5?</a:t>
            </a:r>
          </a:p>
        </p:txBody>
      </p:sp>
      <p:sp>
        <p:nvSpPr>
          <p:cNvPr id="139" name="Freeform 138"/>
          <p:cNvSpPr/>
          <p:nvPr>
            <p:custDataLst>
              <p:tags r:id="rId138"/>
            </p:custDataLst>
          </p:nvPr>
        </p:nvSpPr>
        <p:spPr>
          <a:xfrm>
            <a:off x="5030756" y="280061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7</a:t>
            </a:r>
          </a:p>
        </p:txBody>
      </p:sp>
      <p:sp>
        <p:nvSpPr>
          <p:cNvPr id="140" name="Freeform 139"/>
          <p:cNvSpPr/>
          <p:nvPr>
            <p:custDataLst>
              <p:tags r:id="rId139"/>
            </p:custDataLst>
          </p:nvPr>
        </p:nvSpPr>
        <p:spPr>
          <a:xfrm>
            <a:off x="5497316" y="279963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8 +</a:t>
            </a:r>
          </a:p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1?</a:t>
            </a:r>
          </a:p>
        </p:txBody>
      </p:sp>
      <p:sp>
        <p:nvSpPr>
          <p:cNvPr id="141" name="Freeform 140"/>
          <p:cNvSpPr/>
          <p:nvPr>
            <p:custDataLst>
              <p:tags r:id="rId140"/>
            </p:custDataLst>
          </p:nvPr>
        </p:nvSpPr>
        <p:spPr>
          <a:xfrm>
            <a:off x="5497316" y="326619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7</a:t>
            </a:r>
          </a:p>
        </p:txBody>
      </p:sp>
      <p:sp>
        <p:nvSpPr>
          <p:cNvPr id="142" name="Freeform 141"/>
          <p:cNvSpPr/>
          <p:nvPr>
            <p:custDataLst>
              <p:tags r:id="rId141"/>
            </p:custDataLst>
          </p:nvPr>
        </p:nvSpPr>
        <p:spPr>
          <a:xfrm>
            <a:off x="5497316" y="373373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8 +</a:t>
            </a:r>
          </a:p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3?</a:t>
            </a:r>
          </a:p>
        </p:txBody>
      </p:sp>
      <p:sp>
        <p:nvSpPr>
          <p:cNvPr id="143" name="Freeform 142"/>
          <p:cNvSpPr/>
          <p:nvPr>
            <p:custDataLst>
              <p:tags r:id="rId142"/>
            </p:custDataLst>
          </p:nvPr>
        </p:nvSpPr>
        <p:spPr>
          <a:xfrm>
            <a:off x="5963876" y="326741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8 +</a:t>
            </a:r>
          </a:p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3?</a:t>
            </a:r>
          </a:p>
        </p:txBody>
      </p:sp>
      <p:sp>
        <p:nvSpPr>
          <p:cNvPr id="144" name="Freeform 143"/>
          <p:cNvSpPr/>
          <p:nvPr>
            <p:custDataLst>
              <p:tags r:id="rId143"/>
            </p:custDataLst>
          </p:nvPr>
        </p:nvSpPr>
        <p:spPr>
          <a:xfrm>
            <a:off x="5030756" y="233429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8</a:t>
            </a:r>
          </a:p>
        </p:txBody>
      </p:sp>
      <p:sp>
        <p:nvSpPr>
          <p:cNvPr id="145" name="Freeform 144"/>
          <p:cNvSpPr/>
          <p:nvPr>
            <p:custDataLst>
              <p:tags r:id="rId144"/>
            </p:custDataLst>
          </p:nvPr>
        </p:nvSpPr>
        <p:spPr>
          <a:xfrm>
            <a:off x="5031247" y="186651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7 +</a:t>
            </a:r>
          </a:p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2?</a:t>
            </a:r>
          </a:p>
        </p:txBody>
      </p:sp>
      <p:sp>
        <p:nvSpPr>
          <p:cNvPr id="146" name="Freeform 145"/>
          <p:cNvSpPr/>
          <p:nvPr>
            <p:custDataLst>
              <p:tags r:id="rId145"/>
            </p:custDataLst>
          </p:nvPr>
        </p:nvSpPr>
        <p:spPr>
          <a:xfrm>
            <a:off x="5497316" y="233307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47" name="Freeform 146"/>
          <p:cNvSpPr/>
          <p:nvPr>
            <p:custDataLst>
              <p:tags r:id="rId146"/>
            </p:custDataLst>
          </p:nvPr>
        </p:nvSpPr>
        <p:spPr>
          <a:xfrm>
            <a:off x="5637161" y="2472916"/>
            <a:ext cx="186624" cy="186624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val 10797"/>
              <a:gd name="f5" fmla="val 8278"/>
              <a:gd name="f6" fmla="val 8256"/>
              <a:gd name="f7" fmla="val 6722"/>
              <a:gd name="f8" fmla="val 13405"/>
              <a:gd name="f9" fmla="val 4198"/>
              <a:gd name="f10" fmla="val 16580"/>
              <a:gd name="f11" fmla="val 17401"/>
              <a:gd name="f12" fmla="val 14878"/>
              <a:gd name="f13" fmla="val 13321"/>
              <a:gd name="f14" fmla="*/ f0 1 21600"/>
              <a:gd name="f15" fmla="*/ f1 1 21600"/>
              <a:gd name="f16" fmla="*/ 6722 f14 1"/>
              <a:gd name="f17" fmla="*/ 14878 f14 1"/>
              <a:gd name="f18" fmla="*/ 15460 f15 1"/>
              <a:gd name="f19" fmla="*/ 8256 f1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6" t="f19" r="f17" b="f18"/>
            <a:pathLst>
              <a:path w="21600" h="21600">
                <a:moveTo>
                  <a:pt x="f4" y="f2"/>
                </a:moveTo>
                <a:lnTo>
                  <a:pt x="f5" y="f6"/>
                </a:lnTo>
                <a:lnTo>
                  <a:pt x="f2" y="f6"/>
                </a:lnTo>
                <a:lnTo>
                  <a:pt x="f7" y="f8"/>
                </a:lnTo>
                <a:lnTo>
                  <a:pt x="f9" y="f3"/>
                </a:lnTo>
                <a:lnTo>
                  <a:pt x="f4" y="f10"/>
                </a:lnTo>
                <a:lnTo>
                  <a:pt x="f11" y="f3"/>
                </a:lnTo>
                <a:lnTo>
                  <a:pt x="f12" y="f8"/>
                </a:lnTo>
                <a:lnTo>
                  <a:pt x="f3" y="f6"/>
                </a:lnTo>
                <a:lnTo>
                  <a:pt x="f13" y="f6"/>
                </a:lnTo>
                <a:lnTo>
                  <a:pt x="f4" y="f2"/>
                </a:lnTo>
                <a:close/>
              </a:path>
            </a:pathLst>
          </a:custGeom>
          <a:solidFill>
            <a:srgbClr val="00FF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48" name="Freeform 147"/>
          <p:cNvSpPr/>
          <p:nvPr>
            <p:custDataLst>
              <p:tags r:id="rId147"/>
            </p:custDataLst>
          </p:nvPr>
        </p:nvSpPr>
        <p:spPr>
          <a:xfrm>
            <a:off x="5031247" y="139995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6</a:t>
            </a:r>
          </a:p>
        </p:txBody>
      </p:sp>
      <p:sp>
        <p:nvSpPr>
          <p:cNvPr id="149" name="Freeform 148"/>
          <p:cNvSpPr/>
          <p:nvPr>
            <p:custDataLst>
              <p:tags r:id="rId148"/>
            </p:custDataLst>
          </p:nvPr>
        </p:nvSpPr>
        <p:spPr>
          <a:xfrm>
            <a:off x="5030756" y="93339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7 +</a:t>
            </a:r>
          </a:p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4?</a:t>
            </a:r>
          </a:p>
        </p:txBody>
      </p:sp>
      <p:sp>
        <p:nvSpPr>
          <p:cNvPr id="150" name="Freeform 149"/>
          <p:cNvSpPr/>
          <p:nvPr>
            <p:custDataLst>
              <p:tags r:id="rId149"/>
            </p:custDataLst>
          </p:nvPr>
        </p:nvSpPr>
        <p:spPr>
          <a:xfrm>
            <a:off x="5497316" y="140093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7 +</a:t>
            </a:r>
          </a:p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2?</a:t>
            </a:r>
          </a:p>
        </p:txBody>
      </p:sp>
      <p:sp>
        <p:nvSpPr>
          <p:cNvPr id="151" name="TextBox 150"/>
          <p:cNvSpPr txBox="1"/>
          <p:nvPr>
            <p:custDataLst>
              <p:tags r:id="rId150"/>
            </p:custDataLst>
          </p:nvPr>
        </p:nvSpPr>
        <p:spPr>
          <a:xfrm>
            <a:off x="1965044" y="4592"/>
            <a:ext cx="5165231" cy="463218"/>
          </a:xfrm>
          <a:prstGeom prst="rect">
            <a:avLst/>
          </a:prstGeom>
          <a:noFill/>
          <a:ln>
            <a:noFill/>
          </a:ln>
        </p:spPr>
        <p:txBody>
          <a:bodyPr vert="horz" wrap="square" lIns="61229" tIns="30614" rIns="61229" bIns="30614" compatLnSpc="0">
            <a:spAutoFit/>
          </a:bodyPr>
          <a:lstStyle/>
          <a:p>
            <a:pPr algn="ctr" hangingPunct="0"/>
            <a:r>
              <a:rPr lang="en-US" sz="1361" b="1" dirty="0">
                <a:ea typeface="Droid Sans Fallback" pitchFamily="2"/>
                <a:cs typeface="Lohit Hindi" pitchFamily="2"/>
              </a:rPr>
              <a:t>A*: eventually figures out how to go around the wall, with some waste in each direction. </a:t>
            </a:r>
          </a:p>
        </p:txBody>
      </p:sp>
    </p:spTree>
    <p:extLst>
      <p:ext uri="{BB962C8B-B14F-4D97-AF65-F5344CB8AC3E}">
        <p14:creationId xmlns:p14="http://schemas.microsoft.com/office/powerpoint/2010/main" val="269839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/>
          <p:cNvSpPr/>
          <p:nvPr>
            <p:custDataLst>
              <p:tags r:id="rId1"/>
            </p:custDataLst>
          </p:nvPr>
        </p:nvSpPr>
        <p:spPr>
          <a:xfrm>
            <a:off x="5497316" y="233405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" name="Freeform 2"/>
          <p:cNvSpPr/>
          <p:nvPr>
            <p:custDataLst>
              <p:tags r:id="rId2"/>
            </p:custDataLst>
          </p:nvPr>
        </p:nvSpPr>
        <p:spPr>
          <a:xfrm>
            <a:off x="1298276" y="46707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" name="Freeform 3"/>
          <p:cNvSpPr/>
          <p:nvPr>
            <p:custDataLst>
              <p:tags r:id="rId3"/>
            </p:custDataLst>
          </p:nvPr>
        </p:nvSpPr>
        <p:spPr>
          <a:xfrm>
            <a:off x="1764835" y="46732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" name="Freeform 4"/>
          <p:cNvSpPr/>
          <p:nvPr>
            <p:custDataLst>
              <p:tags r:id="rId4"/>
            </p:custDataLst>
          </p:nvPr>
        </p:nvSpPr>
        <p:spPr>
          <a:xfrm>
            <a:off x="2231641" y="46707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" name="Freeform 5"/>
          <p:cNvSpPr/>
          <p:nvPr>
            <p:custDataLst>
              <p:tags r:id="rId5"/>
            </p:custDataLst>
          </p:nvPr>
        </p:nvSpPr>
        <p:spPr>
          <a:xfrm>
            <a:off x="2698447" y="46707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" name="Freeform 6"/>
          <p:cNvSpPr/>
          <p:nvPr>
            <p:custDataLst>
              <p:tags r:id="rId6"/>
            </p:custDataLst>
          </p:nvPr>
        </p:nvSpPr>
        <p:spPr>
          <a:xfrm>
            <a:off x="3164516" y="46707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" name="Freeform 7"/>
          <p:cNvSpPr/>
          <p:nvPr>
            <p:custDataLst>
              <p:tags r:id="rId7"/>
            </p:custDataLst>
          </p:nvPr>
        </p:nvSpPr>
        <p:spPr>
          <a:xfrm>
            <a:off x="3631076" y="46707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" name="Freeform 8"/>
          <p:cNvSpPr/>
          <p:nvPr>
            <p:custDataLst>
              <p:tags r:id="rId8"/>
            </p:custDataLst>
          </p:nvPr>
        </p:nvSpPr>
        <p:spPr>
          <a:xfrm>
            <a:off x="4097636" y="46683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" name="Freeform 9"/>
          <p:cNvSpPr/>
          <p:nvPr>
            <p:custDataLst>
              <p:tags r:id="rId9"/>
            </p:custDataLst>
          </p:nvPr>
        </p:nvSpPr>
        <p:spPr>
          <a:xfrm>
            <a:off x="4564196" y="46732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" name="Freeform 10"/>
          <p:cNvSpPr/>
          <p:nvPr>
            <p:custDataLst>
              <p:tags r:id="rId10"/>
            </p:custDataLst>
          </p:nvPr>
        </p:nvSpPr>
        <p:spPr>
          <a:xfrm>
            <a:off x="5030756" y="46756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2" name="Freeform 11"/>
          <p:cNvSpPr/>
          <p:nvPr>
            <p:custDataLst>
              <p:tags r:id="rId11"/>
            </p:custDataLst>
          </p:nvPr>
        </p:nvSpPr>
        <p:spPr>
          <a:xfrm>
            <a:off x="5497316" y="46756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3" name="Freeform 12"/>
          <p:cNvSpPr/>
          <p:nvPr>
            <p:custDataLst>
              <p:tags r:id="rId12"/>
            </p:custDataLst>
          </p:nvPr>
        </p:nvSpPr>
        <p:spPr>
          <a:xfrm>
            <a:off x="5963876" y="46732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4" name="Freeform 13"/>
          <p:cNvSpPr/>
          <p:nvPr>
            <p:custDataLst>
              <p:tags r:id="rId13"/>
            </p:custDataLst>
          </p:nvPr>
        </p:nvSpPr>
        <p:spPr>
          <a:xfrm>
            <a:off x="6430435" y="46732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5" name="Freeform 14"/>
          <p:cNvSpPr/>
          <p:nvPr>
            <p:custDataLst>
              <p:tags r:id="rId14"/>
            </p:custDataLst>
          </p:nvPr>
        </p:nvSpPr>
        <p:spPr>
          <a:xfrm>
            <a:off x="1298276" y="93412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6" name="Freeform 15"/>
          <p:cNvSpPr/>
          <p:nvPr>
            <p:custDataLst>
              <p:tags r:id="rId15"/>
            </p:custDataLst>
          </p:nvPr>
        </p:nvSpPr>
        <p:spPr>
          <a:xfrm>
            <a:off x="1764835" y="93437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7" name="Freeform 16"/>
          <p:cNvSpPr/>
          <p:nvPr>
            <p:custDataLst>
              <p:tags r:id="rId16"/>
            </p:custDataLst>
          </p:nvPr>
        </p:nvSpPr>
        <p:spPr>
          <a:xfrm>
            <a:off x="2231641" y="93412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8" name="Freeform 17"/>
          <p:cNvSpPr/>
          <p:nvPr>
            <p:custDataLst>
              <p:tags r:id="rId17"/>
            </p:custDataLst>
          </p:nvPr>
        </p:nvSpPr>
        <p:spPr>
          <a:xfrm>
            <a:off x="2698447" y="93412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9" name="Freeform 18"/>
          <p:cNvSpPr/>
          <p:nvPr>
            <p:custDataLst>
              <p:tags r:id="rId18"/>
            </p:custDataLst>
          </p:nvPr>
        </p:nvSpPr>
        <p:spPr>
          <a:xfrm>
            <a:off x="3164516" y="93412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0" name="Freeform 19"/>
          <p:cNvSpPr/>
          <p:nvPr>
            <p:custDataLst>
              <p:tags r:id="rId19"/>
            </p:custDataLst>
          </p:nvPr>
        </p:nvSpPr>
        <p:spPr>
          <a:xfrm>
            <a:off x="3631076" y="93388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1" name="Freeform 20"/>
          <p:cNvSpPr/>
          <p:nvPr>
            <p:custDataLst>
              <p:tags r:id="rId20"/>
            </p:custDataLst>
          </p:nvPr>
        </p:nvSpPr>
        <p:spPr>
          <a:xfrm>
            <a:off x="5030756" y="93437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2" name="Freeform 21"/>
          <p:cNvSpPr/>
          <p:nvPr>
            <p:custDataLst>
              <p:tags r:id="rId21"/>
            </p:custDataLst>
          </p:nvPr>
        </p:nvSpPr>
        <p:spPr>
          <a:xfrm>
            <a:off x="5497316" y="93388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3" name="Freeform 22"/>
          <p:cNvSpPr/>
          <p:nvPr>
            <p:custDataLst>
              <p:tags r:id="rId22"/>
            </p:custDataLst>
          </p:nvPr>
        </p:nvSpPr>
        <p:spPr>
          <a:xfrm>
            <a:off x="5963876" y="93388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4" name="Freeform 23"/>
          <p:cNvSpPr/>
          <p:nvPr>
            <p:custDataLst>
              <p:tags r:id="rId23"/>
            </p:custDataLst>
          </p:nvPr>
        </p:nvSpPr>
        <p:spPr>
          <a:xfrm>
            <a:off x="6430435" y="93437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5" name="Freeform 24"/>
          <p:cNvSpPr/>
          <p:nvPr>
            <p:custDataLst>
              <p:tags r:id="rId24"/>
            </p:custDataLst>
          </p:nvPr>
        </p:nvSpPr>
        <p:spPr>
          <a:xfrm>
            <a:off x="1298276" y="140068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6" name="Freeform 25"/>
          <p:cNvSpPr/>
          <p:nvPr>
            <p:custDataLst>
              <p:tags r:id="rId25"/>
            </p:custDataLst>
          </p:nvPr>
        </p:nvSpPr>
        <p:spPr>
          <a:xfrm>
            <a:off x="1764835" y="140093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7" name="Freeform 26"/>
          <p:cNvSpPr/>
          <p:nvPr>
            <p:custDataLst>
              <p:tags r:id="rId26"/>
            </p:custDataLst>
          </p:nvPr>
        </p:nvSpPr>
        <p:spPr>
          <a:xfrm>
            <a:off x="2231641" y="140068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8" name="Freeform 27"/>
          <p:cNvSpPr/>
          <p:nvPr>
            <p:custDataLst>
              <p:tags r:id="rId27"/>
            </p:custDataLst>
          </p:nvPr>
        </p:nvSpPr>
        <p:spPr>
          <a:xfrm>
            <a:off x="2698447" y="140044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9" name="Freeform 28"/>
          <p:cNvSpPr/>
          <p:nvPr>
            <p:custDataLst>
              <p:tags r:id="rId28"/>
            </p:custDataLst>
          </p:nvPr>
        </p:nvSpPr>
        <p:spPr>
          <a:xfrm>
            <a:off x="3164516" y="140044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0" name="Freeform 29"/>
          <p:cNvSpPr/>
          <p:nvPr>
            <p:custDataLst>
              <p:tags r:id="rId29"/>
            </p:custDataLst>
          </p:nvPr>
        </p:nvSpPr>
        <p:spPr>
          <a:xfrm>
            <a:off x="5497316" y="140044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1" name="Freeform 30"/>
          <p:cNvSpPr/>
          <p:nvPr>
            <p:custDataLst>
              <p:tags r:id="rId30"/>
            </p:custDataLst>
          </p:nvPr>
        </p:nvSpPr>
        <p:spPr>
          <a:xfrm>
            <a:off x="5963876" y="140044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2" name="Freeform 31"/>
          <p:cNvSpPr/>
          <p:nvPr>
            <p:custDataLst>
              <p:tags r:id="rId31"/>
            </p:custDataLst>
          </p:nvPr>
        </p:nvSpPr>
        <p:spPr>
          <a:xfrm>
            <a:off x="6430435" y="140093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3" name="Freeform 32"/>
          <p:cNvSpPr/>
          <p:nvPr>
            <p:custDataLst>
              <p:tags r:id="rId32"/>
            </p:custDataLst>
          </p:nvPr>
        </p:nvSpPr>
        <p:spPr>
          <a:xfrm>
            <a:off x="1298276" y="186749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4" name="Freeform 33"/>
          <p:cNvSpPr/>
          <p:nvPr>
            <p:custDataLst>
              <p:tags r:id="rId33"/>
            </p:custDataLst>
          </p:nvPr>
        </p:nvSpPr>
        <p:spPr>
          <a:xfrm>
            <a:off x="1764835" y="1867735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5" name="Freeform 34"/>
          <p:cNvSpPr/>
          <p:nvPr>
            <p:custDataLst>
              <p:tags r:id="rId34"/>
            </p:custDataLst>
          </p:nvPr>
        </p:nvSpPr>
        <p:spPr>
          <a:xfrm>
            <a:off x="2231641" y="186749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6" name="Freeform 35"/>
          <p:cNvSpPr/>
          <p:nvPr>
            <p:custDataLst>
              <p:tags r:id="rId35"/>
            </p:custDataLst>
          </p:nvPr>
        </p:nvSpPr>
        <p:spPr>
          <a:xfrm>
            <a:off x="4564196" y="186749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00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7" name="Freeform 36"/>
          <p:cNvSpPr/>
          <p:nvPr>
            <p:custDataLst>
              <p:tags r:id="rId36"/>
            </p:custDataLst>
          </p:nvPr>
        </p:nvSpPr>
        <p:spPr>
          <a:xfrm>
            <a:off x="5030756" y="186749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8" name="Freeform 37"/>
          <p:cNvSpPr/>
          <p:nvPr>
            <p:custDataLst>
              <p:tags r:id="rId37"/>
            </p:custDataLst>
          </p:nvPr>
        </p:nvSpPr>
        <p:spPr>
          <a:xfrm>
            <a:off x="5497316" y="186675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9" name="Freeform 38"/>
          <p:cNvSpPr/>
          <p:nvPr>
            <p:custDataLst>
              <p:tags r:id="rId38"/>
            </p:custDataLst>
          </p:nvPr>
        </p:nvSpPr>
        <p:spPr>
          <a:xfrm>
            <a:off x="5963876" y="186724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0" name="Freeform 39"/>
          <p:cNvSpPr/>
          <p:nvPr>
            <p:custDataLst>
              <p:tags r:id="rId39"/>
            </p:custDataLst>
          </p:nvPr>
        </p:nvSpPr>
        <p:spPr>
          <a:xfrm>
            <a:off x="6430435" y="1867735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1" name="Freeform 40"/>
          <p:cNvSpPr/>
          <p:nvPr>
            <p:custDataLst>
              <p:tags r:id="rId40"/>
            </p:custDataLst>
          </p:nvPr>
        </p:nvSpPr>
        <p:spPr>
          <a:xfrm>
            <a:off x="1298276" y="233380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2" name="Freeform 41"/>
          <p:cNvSpPr/>
          <p:nvPr>
            <p:custDataLst>
              <p:tags r:id="rId41"/>
            </p:custDataLst>
          </p:nvPr>
        </p:nvSpPr>
        <p:spPr>
          <a:xfrm>
            <a:off x="1764835" y="233405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3" name="Freeform 42"/>
          <p:cNvSpPr/>
          <p:nvPr>
            <p:custDataLst>
              <p:tags r:id="rId42"/>
            </p:custDataLst>
          </p:nvPr>
        </p:nvSpPr>
        <p:spPr>
          <a:xfrm>
            <a:off x="4564196" y="233405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00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4" name="Freeform 43"/>
          <p:cNvSpPr/>
          <p:nvPr>
            <p:custDataLst>
              <p:tags r:id="rId43"/>
            </p:custDataLst>
          </p:nvPr>
        </p:nvSpPr>
        <p:spPr>
          <a:xfrm>
            <a:off x="5030756" y="233405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5" name="Freeform 44"/>
          <p:cNvSpPr/>
          <p:nvPr>
            <p:custDataLst>
              <p:tags r:id="rId44"/>
            </p:custDataLst>
          </p:nvPr>
        </p:nvSpPr>
        <p:spPr>
          <a:xfrm>
            <a:off x="5963876" y="233356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6" name="Freeform 45"/>
          <p:cNvSpPr/>
          <p:nvPr>
            <p:custDataLst>
              <p:tags r:id="rId45"/>
            </p:custDataLst>
          </p:nvPr>
        </p:nvSpPr>
        <p:spPr>
          <a:xfrm>
            <a:off x="6430435" y="233405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7" name="Freeform 46"/>
          <p:cNvSpPr/>
          <p:nvPr>
            <p:custDataLst>
              <p:tags r:id="rId46"/>
            </p:custDataLst>
          </p:nvPr>
        </p:nvSpPr>
        <p:spPr>
          <a:xfrm>
            <a:off x="1298276" y="280036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8" name="Freeform 47"/>
          <p:cNvSpPr/>
          <p:nvPr>
            <p:custDataLst>
              <p:tags r:id="rId47"/>
            </p:custDataLst>
          </p:nvPr>
        </p:nvSpPr>
        <p:spPr>
          <a:xfrm>
            <a:off x="1764835" y="280061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9" name="Freeform 48"/>
          <p:cNvSpPr/>
          <p:nvPr>
            <p:custDataLst>
              <p:tags r:id="rId48"/>
            </p:custDataLst>
          </p:nvPr>
        </p:nvSpPr>
        <p:spPr>
          <a:xfrm>
            <a:off x="4564196" y="279963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00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0" name="Freeform 49"/>
          <p:cNvSpPr/>
          <p:nvPr>
            <p:custDataLst>
              <p:tags r:id="rId49"/>
            </p:custDataLst>
          </p:nvPr>
        </p:nvSpPr>
        <p:spPr>
          <a:xfrm>
            <a:off x="5030756" y="280061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1" name="Freeform 50"/>
          <p:cNvSpPr/>
          <p:nvPr>
            <p:custDataLst>
              <p:tags r:id="rId50"/>
            </p:custDataLst>
          </p:nvPr>
        </p:nvSpPr>
        <p:spPr>
          <a:xfrm>
            <a:off x="5497316" y="279963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2" name="Freeform 51"/>
          <p:cNvSpPr/>
          <p:nvPr>
            <p:custDataLst>
              <p:tags r:id="rId51"/>
            </p:custDataLst>
          </p:nvPr>
        </p:nvSpPr>
        <p:spPr>
          <a:xfrm>
            <a:off x="5963876" y="280012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3" name="Freeform 52"/>
          <p:cNvSpPr/>
          <p:nvPr>
            <p:custDataLst>
              <p:tags r:id="rId52"/>
            </p:custDataLst>
          </p:nvPr>
        </p:nvSpPr>
        <p:spPr>
          <a:xfrm>
            <a:off x="6430435" y="280061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4" name="Freeform 53"/>
          <p:cNvSpPr/>
          <p:nvPr>
            <p:custDataLst>
              <p:tags r:id="rId53"/>
            </p:custDataLst>
          </p:nvPr>
        </p:nvSpPr>
        <p:spPr>
          <a:xfrm>
            <a:off x="1298276" y="326668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5" name="Freeform 54"/>
          <p:cNvSpPr/>
          <p:nvPr>
            <p:custDataLst>
              <p:tags r:id="rId54"/>
            </p:custDataLst>
          </p:nvPr>
        </p:nvSpPr>
        <p:spPr>
          <a:xfrm>
            <a:off x="1764835" y="326692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6" name="Freeform 55"/>
          <p:cNvSpPr/>
          <p:nvPr>
            <p:custDataLst>
              <p:tags r:id="rId55"/>
            </p:custDataLst>
          </p:nvPr>
        </p:nvSpPr>
        <p:spPr>
          <a:xfrm>
            <a:off x="2231641" y="326717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7" name="Freeform 56"/>
          <p:cNvSpPr/>
          <p:nvPr>
            <p:custDataLst>
              <p:tags r:id="rId56"/>
            </p:custDataLst>
          </p:nvPr>
        </p:nvSpPr>
        <p:spPr>
          <a:xfrm>
            <a:off x="5030756" y="326717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8" name="Freeform 57"/>
          <p:cNvSpPr/>
          <p:nvPr>
            <p:custDataLst>
              <p:tags r:id="rId57"/>
            </p:custDataLst>
          </p:nvPr>
        </p:nvSpPr>
        <p:spPr>
          <a:xfrm>
            <a:off x="5497316" y="326717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9" name="Freeform 58"/>
          <p:cNvSpPr/>
          <p:nvPr>
            <p:custDataLst>
              <p:tags r:id="rId58"/>
            </p:custDataLst>
          </p:nvPr>
        </p:nvSpPr>
        <p:spPr>
          <a:xfrm>
            <a:off x="5963876" y="326717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0" name="Freeform 59"/>
          <p:cNvSpPr/>
          <p:nvPr>
            <p:custDataLst>
              <p:tags r:id="rId59"/>
            </p:custDataLst>
          </p:nvPr>
        </p:nvSpPr>
        <p:spPr>
          <a:xfrm>
            <a:off x="6430435" y="326717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1" name="Freeform 60"/>
          <p:cNvSpPr/>
          <p:nvPr>
            <p:custDataLst>
              <p:tags r:id="rId60"/>
            </p:custDataLst>
          </p:nvPr>
        </p:nvSpPr>
        <p:spPr>
          <a:xfrm>
            <a:off x="1298276" y="373373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2" name="Freeform 61"/>
          <p:cNvSpPr/>
          <p:nvPr>
            <p:custDataLst>
              <p:tags r:id="rId61"/>
            </p:custDataLst>
          </p:nvPr>
        </p:nvSpPr>
        <p:spPr>
          <a:xfrm>
            <a:off x="1764835" y="373397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3" name="Freeform 62"/>
          <p:cNvSpPr/>
          <p:nvPr>
            <p:custDataLst>
              <p:tags r:id="rId62"/>
            </p:custDataLst>
          </p:nvPr>
        </p:nvSpPr>
        <p:spPr>
          <a:xfrm>
            <a:off x="2231641" y="373373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4" name="Freeform 63"/>
          <p:cNvSpPr/>
          <p:nvPr>
            <p:custDataLst>
              <p:tags r:id="rId63"/>
            </p:custDataLst>
          </p:nvPr>
        </p:nvSpPr>
        <p:spPr>
          <a:xfrm>
            <a:off x="2698447" y="373348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5" name="Freeform 64"/>
          <p:cNvSpPr/>
          <p:nvPr>
            <p:custDataLst>
              <p:tags r:id="rId64"/>
            </p:custDataLst>
          </p:nvPr>
        </p:nvSpPr>
        <p:spPr>
          <a:xfrm>
            <a:off x="6430435" y="373373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6" name="Freeform 65"/>
          <p:cNvSpPr/>
          <p:nvPr>
            <p:custDataLst>
              <p:tags r:id="rId65"/>
            </p:custDataLst>
          </p:nvPr>
        </p:nvSpPr>
        <p:spPr>
          <a:xfrm>
            <a:off x="1298276" y="420004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7" name="Freeform 66"/>
          <p:cNvSpPr/>
          <p:nvPr>
            <p:custDataLst>
              <p:tags r:id="rId66"/>
            </p:custDataLst>
          </p:nvPr>
        </p:nvSpPr>
        <p:spPr>
          <a:xfrm>
            <a:off x="1764835" y="420029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8" name="Freeform 67"/>
          <p:cNvSpPr/>
          <p:nvPr>
            <p:custDataLst>
              <p:tags r:id="rId67"/>
            </p:custDataLst>
          </p:nvPr>
        </p:nvSpPr>
        <p:spPr>
          <a:xfrm>
            <a:off x="2231641" y="420004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9" name="Freeform 68"/>
          <p:cNvSpPr/>
          <p:nvPr>
            <p:custDataLst>
              <p:tags r:id="rId68"/>
            </p:custDataLst>
          </p:nvPr>
        </p:nvSpPr>
        <p:spPr>
          <a:xfrm>
            <a:off x="2697956" y="420029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0" name="Freeform 69"/>
          <p:cNvSpPr/>
          <p:nvPr>
            <p:custDataLst>
              <p:tags r:id="rId69"/>
            </p:custDataLst>
          </p:nvPr>
        </p:nvSpPr>
        <p:spPr>
          <a:xfrm>
            <a:off x="3164516" y="420004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1" name="Freeform 70"/>
          <p:cNvSpPr/>
          <p:nvPr>
            <p:custDataLst>
              <p:tags r:id="rId70"/>
            </p:custDataLst>
          </p:nvPr>
        </p:nvSpPr>
        <p:spPr>
          <a:xfrm>
            <a:off x="3631076" y="420004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2" name="Freeform 71"/>
          <p:cNvSpPr/>
          <p:nvPr>
            <p:custDataLst>
              <p:tags r:id="rId71"/>
            </p:custDataLst>
          </p:nvPr>
        </p:nvSpPr>
        <p:spPr>
          <a:xfrm>
            <a:off x="4097636" y="420004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3" name="Freeform 72"/>
          <p:cNvSpPr/>
          <p:nvPr>
            <p:custDataLst>
              <p:tags r:id="rId72"/>
            </p:custDataLst>
          </p:nvPr>
        </p:nvSpPr>
        <p:spPr>
          <a:xfrm>
            <a:off x="4564196" y="420004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4" name="Freeform 73"/>
          <p:cNvSpPr/>
          <p:nvPr>
            <p:custDataLst>
              <p:tags r:id="rId73"/>
            </p:custDataLst>
          </p:nvPr>
        </p:nvSpPr>
        <p:spPr>
          <a:xfrm>
            <a:off x="5030756" y="420029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5" name="Freeform 74"/>
          <p:cNvSpPr/>
          <p:nvPr>
            <p:custDataLst>
              <p:tags r:id="rId74"/>
            </p:custDataLst>
          </p:nvPr>
        </p:nvSpPr>
        <p:spPr>
          <a:xfrm>
            <a:off x="5497316" y="419931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6" name="Freeform 75"/>
          <p:cNvSpPr/>
          <p:nvPr>
            <p:custDataLst>
              <p:tags r:id="rId75"/>
            </p:custDataLst>
          </p:nvPr>
        </p:nvSpPr>
        <p:spPr>
          <a:xfrm>
            <a:off x="5963876" y="419931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7" name="Freeform 76"/>
          <p:cNvSpPr/>
          <p:nvPr>
            <p:custDataLst>
              <p:tags r:id="rId76"/>
            </p:custDataLst>
          </p:nvPr>
        </p:nvSpPr>
        <p:spPr>
          <a:xfrm>
            <a:off x="6430435" y="420029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8" name="Freeform 77"/>
          <p:cNvSpPr/>
          <p:nvPr>
            <p:custDataLst>
              <p:tags r:id="rId77"/>
            </p:custDataLst>
          </p:nvPr>
        </p:nvSpPr>
        <p:spPr>
          <a:xfrm>
            <a:off x="6896996" y="46732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9" name="Freeform 78"/>
          <p:cNvSpPr/>
          <p:nvPr>
            <p:custDataLst>
              <p:tags r:id="rId78"/>
            </p:custDataLst>
          </p:nvPr>
        </p:nvSpPr>
        <p:spPr>
          <a:xfrm>
            <a:off x="6896996" y="93437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0" name="Freeform 79"/>
          <p:cNvSpPr/>
          <p:nvPr>
            <p:custDataLst>
              <p:tags r:id="rId79"/>
            </p:custDataLst>
          </p:nvPr>
        </p:nvSpPr>
        <p:spPr>
          <a:xfrm>
            <a:off x="6896996" y="140093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1" name="Freeform 80"/>
          <p:cNvSpPr/>
          <p:nvPr>
            <p:custDataLst>
              <p:tags r:id="rId80"/>
            </p:custDataLst>
          </p:nvPr>
        </p:nvSpPr>
        <p:spPr>
          <a:xfrm>
            <a:off x="6896996" y="1867735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2" name="Freeform 81"/>
          <p:cNvSpPr/>
          <p:nvPr>
            <p:custDataLst>
              <p:tags r:id="rId81"/>
            </p:custDataLst>
          </p:nvPr>
        </p:nvSpPr>
        <p:spPr>
          <a:xfrm>
            <a:off x="6896996" y="233405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3" name="Freeform 82"/>
          <p:cNvSpPr/>
          <p:nvPr>
            <p:custDataLst>
              <p:tags r:id="rId82"/>
            </p:custDataLst>
          </p:nvPr>
        </p:nvSpPr>
        <p:spPr>
          <a:xfrm>
            <a:off x="6896996" y="280061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4" name="Freeform 83"/>
          <p:cNvSpPr/>
          <p:nvPr>
            <p:custDataLst>
              <p:tags r:id="rId83"/>
            </p:custDataLst>
          </p:nvPr>
        </p:nvSpPr>
        <p:spPr>
          <a:xfrm>
            <a:off x="6896996" y="326717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5" name="Freeform 84"/>
          <p:cNvSpPr/>
          <p:nvPr>
            <p:custDataLst>
              <p:tags r:id="rId84"/>
            </p:custDataLst>
          </p:nvPr>
        </p:nvSpPr>
        <p:spPr>
          <a:xfrm>
            <a:off x="6896996" y="373373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6" name="Freeform 85"/>
          <p:cNvSpPr/>
          <p:nvPr>
            <p:custDataLst>
              <p:tags r:id="rId85"/>
            </p:custDataLst>
          </p:nvPr>
        </p:nvSpPr>
        <p:spPr>
          <a:xfrm>
            <a:off x="6896996" y="420029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7" name="Freeform 86"/>
          <p:cNvSpPr/>
          <p:nvPr>
            <p:custDataLst>
              <p:tags r:id="rId86"/>
            </p:custDataLst>
          </p:nvPr>
        </p:nvSpPr>
        <p:spPr>
          <a:xfrm>
            <a:off x="7363801" y="46781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8" name="Freeform 87"/>
          <p:cNvSpPr/>
          <p:nvPr>
            <p:custDataLst>
              <p:tags r:id="rId87"/>
            </p:custDataLst>
          </p:nvPr>
        </p:nvSpPr>
        <p:spPr>
          <a:xfrm>
            <a:off x="7363801" y="93486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9" name="Freeform 88"/>
          <p:cNvSpPr/>
          <p:nvPr>
            <p:custDataLst>
              <p:tags r:id="rId88"/>
            </p:custDataLst>
          </p:nvPr>
        </p:nvSpPr>
        <p:spPr>
          <a:xfrm>
            <a:off x="7363801" y="140142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0" name="Freeform 89"/>
          <p:cNvSpPr/>
          <p:nvPr>
            <p:custDataLst>
              <p:tags r:id="rId89"/>
            </p:custDataLst>
          </p:nvPr>
        </p:nvSpPr>
        <p:spPr>
          <a:xfrm>
            <a:off x="7363801" y="186749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1" name="Freeform 90"/>
          <p:cNvSpPr/>
          <p:nvPr>
            <p:custDataLst>
              <p:tags r:id="rId90"/>
            </p:custDataLst>
          </p:nvPr>
        </p:nvSpPr>
        <p:spPr>
          <a:xfrm>
            <a:off x="7363801" y="233454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2" name="Freeform 91"/>
          <p:cNvSpPr/>
          <p:nvPr>
            <p:custDataLst>
              <p:tags r:id="rId91"/>
            </p:custDataLst>
          </p:nvPr>
        </p:nvSpPr>
        <p:spPr>
          <a:xfrm>
            <a:off x="7363801" y="280110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3" name="Freeform 92"/>
          <p:cNvSpPr/>
          <p:nvPr>
            <p:custDataLst>
              <p:tags r:id="rId92"/>
            </p:custDataLst>
          </p:nvPr>
        </p:nvSpPr>
        <p:spPr>
          <a:xfrm>
            <a:off x="7363801" y="326766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4" name="Freeform 93"/>
          <p:cNvSpPr/>
          <p:nvPr>
            <p:custDataLst>
              <p:tags r:id="rId93"/>
            </p:custDataLst>
          </p:nvPr>
        </p:nvSpPr>
        <p:spPr>
          <a:xfrm>
            <a:off x="7363801" y="373422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5" name="Freeform 94"/>
          <p:cNvSpPr/>
          <p:nvPr>
            <p:custDataLst>
              <p:tags r:id="rId94"/>
            </p:custDataLst>
          </p:nvPr>
        </p:nvSpPr>
        <p:spPr>
          <a:xfrm>
            <a:off x="7363801" y="420078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6" name="Freeform 95"/>
          <p:cNvSpPr/>
          <p:nvPr>
            <p:custDataLst>
              <p:tags r:id="rId95"/>
            </p:custDataLst>
          </p:nvPr>
        </p:nvSpPr>
        <p:spPr>
          <a:xfrm>
            <a:off x="3164516" y="233405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7" name="Freeform 96"/>
          <p:cNvSpPr/>
          <p:nvPr>
            <p:custDataLst>
              <p:tags r:id="rId96"/>
            </p:custDataLst>
          </p:nvPr>
        </p:nvSpPr>
        <p:spPr>
          <a:xfrm>
            <a:off x="3304361" y="2473405"/>
            <a:ext cx="186624" cy="186624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val 10797"/>
              <a:gd name="f5" fmla="val 8278"/>
              <a:gd name="f6" fmla="val 8256"/>
              <a:gd name="f7" fmla="val 6722"/>
              <a:gd name="f8" fmla="val 13405"/>
              <a:gd name="f9" fmla="val 4198"/>
              <a:gd name="f10" fmla="val 16580"/>
              <a:gd name="f11" fmla="val 17401"/>
              <a:gd name="f12" fmla="val 14878"/>
              <a:gd name="f13" fmla="val 13321"/>
              <a:gd name="f14" fmla="*/ f0 1 21600"/>
              <a:gd name="f15" fmla="*/ f1 1 21600"/>
              <a:gd name="f16" fmla="*/ 6722 f14 1"/>
              <a:gd name="f17" fmla="*/ 14878 f14 1"/>
              <a:gd name="f18" fmla="*/ 15460 f15 1"/>
              <a:gd name="f19" fmla="*/ 8256 f1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6" t="f19" r="f17" b="f18"/>
            <a:pathLst>
              <a:path w="21600" h="21600">
                <a:moveTo>
                  <a:pt x="f4" y="f2"/>
                </a:moveTo>
                <a:lnTo>
                  <a:pt x="f5" y="f6"/>
                </a:lnTo>
                <a:lnTo>
                  <a:pt x="f2" y="f6"/>
                </a:lnTo>
                <a:lnTo>
                  <a:pt x="f7" y="f8"/>
                </a:lnTo>
                <a:lnTo>
                  <a:pt x="f9" y="f3"/>
                </a:lnTo>
                <a:lnTo>
                  <a:pt x="f4" y="f10"/>
                </a:lnTo>
                <a:lnTo>
                  <a:pt x="f11" y="f3"/>
                </a:lnTo>
                <a:lnTo>
                  <a:pt x="f12" y="f8"/>
                </a:lnTo>
                <a:lnTo>
                  <a:pt x="f3" y="f6"/>
                </a:lnTo>
                <a:lnTo>
                  <a:pt x="f13" y="f6"/>
                </a:lnTo>
                <a:lnTo>
                  <a:pt x="f4" y="f2"/>
                </a:lnTo>
                <a:close/>
              </a:path>
            </a:pathLst>
          </a:custGeom>
          <a:solidFill>
            <a:srgbClr val="00FF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8" name="Freeform 97"/>
          <p:cNvSpPr/>
          <p:nvPr>
            <p:custDataLst>
              <p:tags r:id="rId97"/>
            </p:custDataLst>
          </p:nvPr>
        </p:nvSpPr>
        <p:spPr>
          <a:xfrm>
            <a:off x="3631076" y="233429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1</a:t>
            </a:r>
          </a:p>
        </p:txBody>
      </p:sp>
      <p:sp>
        <p:nvSpPr>
          <p:cNvPr id="99" name="Freeform 98"/>
          <p:cNvSpPr/>
          <p:nvPr>
            <p:custDataLst>
              <p:tags r:id="rId98"/>
            </p:custDataLst>
          </p:nvPr>
        </p:nvSpPr>
        <p:spPr>
          <a:xfrm>
            <a:off x="4097636" y="233429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2</a:t>
            </a:r>
          </a:p>
        </p:txBody>
      </p:sp>
      <p:sp>
        <p:nvSpPr>
          <p:cNvPr id="100" name="Freeform 99"/>
          <p:cNvSpPr/>
          <p:nvPr>
            <p:custDataLst>
              <p:tags r:id="rId99"/>
            </p:custDataLst>
          </p:nvPr>
        </p:nvSpPr>
        <p:spPr>
          <a:xfrm>
            <a:off x="2697956" y="233429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1</a:t>
            </a:r>
          </a:p>
        </p:txBody>
      </p:sp>
      <p:sp>
        <p:nvSpPr>
          <p:cNvPr id="101" name="Freeform 100"/>
          <p:cNvSpPr/>
          <p:nvPr>
            <p:custDataLst>
              <p:tags r:id="rId100"/>
            </p:custDataLst>
          </p:nvPr>
        </p:nvSpPr>
        <p:spPr>
          <a:xfrm>
            <a:off x="3631567" y="280036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2</a:t>
            </a:r>
          </a:p>
        </p:txBody>
      </p:sp>
      <p:sp>
        <p:nvSpPr>
          <p:cNvPr id="102" name="Freeform 101"/>
          <p:cNvSpPr/>
          <p:nvPr>
            <p:custDataLst>
              <p:tags r:id="rId101"/>
            </p:custDataLst>
          </p:nvPr>
        </p:nvSpPr>
        <p:spPr>
          <a:xfrm>
            <a:off x="3631076" y="186651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2</a:t>
            </a:r>
          </a:p>
        </p:txBody>
      </p:sp>
      <p:sp>
        <p:nvSpPr>
          <p:cNvPr id="103" name="Freeform 102"/>
          <p:cNvSpPr/>
          <p:nvPr>
            <p:custDataLst>
              <p:tags r:id="rId102"/>
            </p:custDataLst>
          </p:nvPr>
        </p:nvSpPr>
        <p:spPr>
          <a:xfrm>
            <a:off x="3164761" y="186798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1</a:t>
            </a:r>
          </a:p>
        </p:txBody>
      </p:sp>
      <p:sp>
        <p:nvSpPr>
          <p:cNvPr id="104" name="Freeform 103"/>
          <p:cNvSpPr/>
          <p:nvPr>
            <p:custDataLst>
              <p:tags r:id="rId103"/>
            </p:custDataLst>
          </p:nvPr>
        </p:nvSpPr>
        <p:spPr>
          <a:xfrm>
            <a:off x="3164516" y="279963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1</a:t>
            </a:r>
          </a:p>
        </p:txBody>
      </p:sp>
      <p:sp>
        <p:nvSpPr>
          <p:cNvPr id="105" name="Freeform 104"/>
          <p:cNvSpPr/>
          <p:nvPr>
            <p:custDataLst>
              <p:tags r:id="rId104"/>
            </p:custDataLst>
          </p:nvPr>
        </p:nvSpPr>
        <p:spPr>
          <a:xfrm>
            <a:off x="4097881" y="186798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3</a:t>
            </a:r>
          </a:p>
        </p:txBody>
      </p:sp>
      <p:sp>
        <p:nvSpPr>
          <p:cNvPr id="106" name="Freeform 105"/>
          <p:cNvSpPr/>
          <p:nvPr>
            <p:custDataLst>
              <p:tags r:id="rId105"/>
            </p:custDataLst>
          </p:nvPr>
        </p:nvSpPr>
        <p:spPr>
          <a:xfrm>
            <a:off x="4097636" y="279963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3</a:t>
            </a:r>
          </a:p>
        </p:txBody>
      </p:sp>
      <p:sp>
        <p:nvSpPr>
          <p:cNvPr id="107" name="Freeform 106"/>
          <p:cNvSpPr/>
          <p:nvPr>
            <p:custDataLst>
              <p:tags r:id="rId106"/>
            </p:custDataLst>
          </p:nvPr>
        </p:nvSpPr>
        <p:spPr>
          <a:xfrm>
            <a:off x="2698447" y="280085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2</a:t>
            </a:r>
          </a:p>
        </p:txBody>
      </p:sp>
      <p:sp>
        <p:nvSpPr>
          <p:cNvPr id="108" name="Freeform 107"/>
          <p:cNvSpPr/>
          <p:nvPr>
            <p:custDataLst>
              <p:tags r:id="rId107"/>
            </p:custDataLst>
          </p:nvPr>
        </p:nvSpPr>
        <p:spPr>
          <a:xfrm>
            <a:off x="3164761" y="140142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2</a:t>
            </a:r>
          </a:p>
        </p:txBody>
      </p:sp>
      <p:sp>
        <p:nvSpPr>
          <p:cNvPr id="109" name="Freeform 108"/>
          <p:cNvSpPr/>
          <p:nvPr>
            <p:custDataLst>
              <p:tags r:id="rId108"/>
            </p:custDataLst>
          </p:nvPr>
        </p:nvSpPr>
        <p:spPr>
          <a:xfrm>
            <a:off x="4097636" y="326619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4</a:t>
            </a:r>
          </a:p>
        </p:txBody>
      </p:sp>
      <p:sp>
        <p:nvSpPr>
          <p:cNvPr id="110" name="Freeform 109"/>
          <p:cNvSpPr/>
          <p:nvPr>
            <p:custDataLst>
              <p:tags r:id="rId109"/>
            </p:custDataLst>
          </p:nvPr>
        </p:nvSpPr>
        <p:spPr>
          <a:xfrm>
            <a:off x="3164761" y="326741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2</a:t>
            </a:r>
          </a:p>
        </p:txBody>
      </p:sp>
      <p:sp>
        <p:nvSpPr>
          <p:cNvPr id="111" name="Freeform 110"/>
          <p:cNvSpPr/>
          <p:nvPr>
            <p:custDataLst>
              <p:tags r:id="rId110"/>
            </p:custDataLst>
          </p:nvPr>
        </p:nvSpPr>
        <p:spPr>
          <a:xfrm>
            <a:off x="3631567" y="326619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3</a:t>
            </a:r>
          </a:p>
        </p:txBody>
      </p:sp>
      <p:sp>
        <p:nvSpPr>
          <p:cNvPr id="112" name="Freeform 111"/>
          <p:cNvSpPr/>
          <p:nvPr>
            <p:custDataLst>
              <p:tags r:id="rId111"/>
            </p:custDataLst>
          </p:nvPr>
        </p:nvSpPr>
        <p:spPr>
          <a:xfrm>
            <a:off x="2232131" y="233454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2</a:t>
            </a:r>
          </a:p>
        </p:txBody>
      </p:sp>
      <p:sp>
        <p:nvSpPr>
          <p:cNvPr id="113" name="Freeform 112"/>
          <p:cNvSpPr/>
          <p:nvPr>
            <p:custDataLst>
              <p:tags r:id="rId112"/>
            </p:custDataLst>
          </p:nvPr>
        </p:nvSpPr>
        <p:spPr>
          <a:xfrm>
            <a:off x="2697956" y="186798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2</a:t>
            </a:r>
          </a:p>
        </p:txBody>
      </p:sp>
      <p:sp>
        <p:nvSpPr>
          <p:cNvPr id="114" name="Freeform 113"/>
          <p:cNvSpPr/>
          <p:nvPr>
            <p:custDataLst>
              <p:tags r:id="rId113"/>
            </p:custDataLst>
          </p:nvPr>
        </p:nvSpPr>
        <p:spPr>
          <a:xfrm>
            <a:off x="3631321" y="139995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3</a:t>
            </a:r>
          </a:p>
        </p:txBody>
      </p:sp>
      <p:sp>
        <p:nvSpPr>
          <p:cNvPr id="115" name="Freeform 114"/>
          <p:cNvSpPr/>
          <p:nvPr>
            <p:custDataLst>
              <p:tags r:id="rId114"/>
            </p:custDataLst>
          </p:nvPr>
        </p:nvSpPr>
        <p:spPr>
          <a:xfrm>
            <a:off x="4097636" y="139995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4</a:t>
            </a:r>
          </a:p>
        </p:txBody>
      </p:sp>
      <p:sp>
        <p:nvSpPr>
          <p:cNvPr id="116" name="Freeform 115"/>
          <p:cNvSpPr/>
          <p:nvPr>
            <p:custDataLst>
              <p:tags r:id="rId115"/>
            </p:custDataLst>
          </p:nvPr>
        </p:nvSpPr>
        <p:spPr>
          <a:xfrm>
            <a:off x="4564196" y="326643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5</a:t>
            </a:r>
          </a:p>
        </p:txBody>
      </p:sp>
      <p:sp>
        <p:nvSpPr>
          <p:cNvPr id="117" name="Freeform 116"/>
          <p:cNvSpPr/>
          <p:nvPr>
            <p:custDataLst>
              <p:tags r:id="rId116"/>
            </p:custDataLst>
          </p:nvPr>
        </p:nvSpPr>
        <p:spPr>
          <a:xfrm>
            <a:off x="5030756" y="326619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6</a:t>
            </a:r>
          </a:p>
        </p:txBody>
      </p:sp>
      <p:sp>
        <p:nvSpPr>
          <p:cNvPr id="118" name="Freeform 117"/>
          <p:cNvSpPr/>
          <p:nvPr>
            <p:custDataLst>
              <p:tags r:id="rId117"/>
            </p:custDataLst>
          </p:nvPr>
        </p:nvSpPr>
        <p:spPr>
          <a:xfrm>
            <a:off x="4564687" y="139995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5</a:t>
            </a:r>
          </a:p>
        </p:txBody>
      </p:sp>
      <p:sp>
        <p:nvSpPr>
          <p:cNvPr id="119" name="Freeform 118"/>
          <p:cNvSpPr/>
          <p:nvPr>
            <p:custDataLst>
              <p:tags r:id="rId118"/>
            </p:custDataLst>
          </p:nvPr>
        </p:nvSpPr>
        <p:spPr>
          <a:xfrm>
            <a:off x="5030756" y="280061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7</a:t>
            </a:r>
          </a:p>
        </p:txBody>
      </p:sp>
      <p:sp>
        <p:nvSpPr>
          <p:cNvPr id="120" name="Freeform 119"/>
          <p:cNvSpPr/>
          <p:nvPr>
            <p:custDataLst>
              <p:tags r:id="rId119"/>
            </p:custDataLst>
          </p:nvPr>
        </p:nvSpPr>
        <p:spPr>
          <a:xfrm>
            <a:off x="5497316" y="326619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7</a:t>
            </a:r>
          </a:p>
        </p:txBody>
      </p:sp>
      <p:sp>
        <p:nvSpPr>
          <p:cNvPr id="121" name="Freeform 120"/>
          <p:cNvSpPr/>
          <p:nvPr>
            <p:custDataLst>
              <p:tags r:id="rId120"/>
            </p:custDataLst>
          </p:nvPr>
        </p:nvSpPr>
        <p:spPr>
          <a:xfrm>
            <a:off x="5030756" y="233429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8</a:t>
            </a:r>
          </a:p>
        </p:txBody>
      </p:sp>
      <p:sp>
        <p:nvSpPr>
          <p:cNvPr id="122" name="Freeform 121"/>
          <p:cNvSpPr/>
          <p:nvPr>
            <p:custDataLst>
              <p:tags r:id="rId121"/>
            </p:custDataLst>
          </p:nvPr>
        </p:nvSpPr>
        <p:spPr>
          <a:xfrm>
            <a:off x="5497316" y="233307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23" name="Freeform 122"/>
          <p:cNvSpPr/>
          <p:nvPr>
            <p:custDataLst>
              <p:tags r:id="rId122"/>
            </p:custDataLst>
          </p:nvPr>
        </p:nvSpPr>
        <p:spPr>
          <a:xfrm>
            <a:off x="5637161" y="2472916"/>
            <a:ext cx="186624" cy="186624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val 10797"/>
              <a:gd name="f5" fmla="val 8278"/>
              <a:gd name="f6" fmla="val 8256"/>
              <a:gd name="f7" fmla="val 6722"/>
              <a:gd name="f8" fmla="val 13405"/>
              <a:gd name="f9" fmla="val 4198"/>
              <a:gd name="f10" fmla="val 16580"/>
              <a:gd name="f11" fmla="val 17401"/>
              <a:gd name="f12" fmla="val 14878"/>
              <a:gd name="f13" fmla="val 13321"/>
              <a:gd name="f14" fmla="*/ f0 1 21600"/>
              <a:gd name="f15" fmla="*/ f1 1 21600"/>
              <a:gd name="f16" fmla="*/ 6722 f14 1"/>
              <a:gd name="f17" fmla="*/ 14878 f14 1"/>
              <a:gd name="f18" fmla="*/ 15460 f15 1"/>
              <a:gd name="f19" fmla="*/ 8256 f1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6" t="f19" r="f17" b="f18"/>
            <a:pathLst>
              <a:path w="21600" h="21600">
                <a:moveTo>
                  <a:pt x="f4" y="f2"/>
                </a:moveTo>
                <a:lnTo>
                  <a:pt x="f5" y="f6"/>
                </a:lnTo>
                <a:lnTo>
                  <a:pt x="f2" y="f6"/>
                </a:lnTo>
                <a:lnTo>
                  <a:pt x="f7" y="f8"/>
                </a:lnTo>
                <a:lnTo>
                  <a:pt x="f9" y="f3"/>
                </a:lnTo>
                <a:lnTo>
                  <a:pt x="f4" y="f10"/>
                </a:lnTo>
                <a:lnTo>
                  <a:pt x="f11" y="f3"/>
                </a:lnTo>
                <a:lnTo>
                  <a:pt x="f12" y="f8"/>
                </a:lnTo>
                <a:lnTo>
                  <a:pt x="f3" y="f6"/>
                </a:lnTo>
                <a:lnTo>
                  <a:pt x="f13" y="f6"/>
                </a:lnTo>
                <a:lnTo>
                  <a:pt x="f4" y="f2"/>
                </a:lnTo>
                <a:close/>
              </a:path>
            </a:pathLst>
          </a:custGeom>
          <a:solidFill>
            <a:srgbClr val="00FF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24" name="Freeform 123"/>
          <p:cNvSpPr/>
          <p:nvPr>
            <p:custDataLst>
              <p:tags r:id="rId123"/>
            </p:custDataLst>
          </p:nvPr>
        </p:nvSpPr>
        <p:spPr>
          <a:xfrm>
            <a:off x="5031247" y="139995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6</a:t>
            </a:r>
          </a:p>
        </p:txBody>
      </p:sp>
      <p:sp>
        <p:nvSpPr>
          <p:cNvPr id="125" name="TextBox 124"/>
          <p:cNvSpPr txBox="1"/>
          <p:nvPr>
            <p:custDataLst>
              <p:tags r:id="rId124"/>
            </p:custDataLst>
          </p:nvPr>
        </p:nvSpPr>
        <p:spPr>
          <a:xfrm>
            <a:off x="1531555" y="134508"/>
            <a:ext cx="5576622" cy="262522"/>
          </a:xfrm>
          <a:prstGeom prst="rect">
            <a:avLst/>
          </a:prstGeom>
          <a:noFill/>
          <a:ln>
            <a:noFill/>
          </a:ln>
        </p:spPr>
        <p:txBody>
          <a:bodyPr vert="horz" wrap="none" lIns="61229" tIns="30614" rIns="61229" bIns="30614" compatLnSpc="0">
            <a:spAutoFit/>
          </a:bodyPr>
          <a:lstStyle/>
          <a:p>
            <a:pPr algn="ctr" hangingPunct="0"/>
            <a:r>
              <a:rPr lang="en-US" sz="1361" b="1" dirty="0">
                <a:ea typeface="Droid Sans Fallback" pitchFamily="2"/>
                <a:cs typeface="Lohit Hindi" pitchFamily="2"/>
              </a:rPr>
              <a:t>For Comparison: What </a:t>
            </a:r>
            <a:r>
              <a:rPr lang="en-US" sz="1361" b="1" dirty="0" err="1">
                <a:ea typeface="Droid Sans Fallback" pitchFamily="2"/>
                <a:cs typeface="Lohit Hindi" pitchFamily="2"/>
              </a:rPr>
              <a:t>Dijkstra's</a:t>
            </a:r>
            <a:r>
              <a:rPr lang="en-US" sz="1361" b="1" dirty="0">
                <a:ea typeface="Droid Sans Fallback" pitchFamily="2"/>
                <a:cs typeface="Lohit Hindi" pitchFamily="2"/>
              </a:rPr>
              <a:t> Algorithm Would Have Searched</a:t>
            </a:r>
          </a:p>
        </p:txBody>
      </p:sp>
      <p:sp>
        <p:nvSpPr>
          <p:cNvPr id="126" name="Freeform 125"/>
          <p:cNvSpPr/>
          <p:nvPr>
            <p:custDataLst>
              <p:tags r:id="rId125"/>
            </p:custDataLst>
          </p:nvPr>
        </p:nvSpPr>
        <p:spPr>
          <a:xfrm>
            <a:off x="4564441" y="373275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6</a:t>
            </a:r>
          </a:p>
        </p:txBody>
      </p:sp>
      <p:sp>
        <p:nvSpPr>
          <p:cNvPr id="127" name="Freeform 126"/>
          <p:cNvSpPr/>
          <p:nvPr>
            <p:custDataLst>
              <p:tags r:id="rId126"/>
            </p:custDataLst>
          </p:nvPr>
        </p:nvSpPr>
        <p:spPr>
          <a:xfrm>
            <a:off x="3631321" y="373275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4</a:t>
            </a:r>
          </a:p>
        </p:txBody>
      </p:sp>
      <p:sp>
        <p:nvSpPr>
          <p:cNvPr id="128" name="Freeform 127"/>
          <p:cNvSpPr/>
          <p:nvPr>
            <p:custDataLst>
              <p:tags r:id="rId127"/>
            </p:custDataLst>
          </p:nvPr>
        </p:nvSpPr>
        <p:spPr>
          <a:xfrm>
            <a:off x="3631321" y="93339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4</a:t>
            </a:r>
          </a:p>
        </p:txBody>
      </p:sp>
      <p:sp>
        <p:nvSpPr>
          <p:cNvPr id="129" name="Freeform 128"/>
          <p:cNvSpPr/>
          <p:nvPr>
            <p:custDataLst>
              <p:tags r:id="rId128"/>
            </p:custDataLst>
          </p:nvPr>
        </p:nvSpPr>
        <p:spPr>
          <a:xfrm>
            <a:off x="4097881" y="93339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5</a:t>
            </a:r>
          </a:p>
        </p:txBody>
      </p:sp>
      <p:sp>
        <p:nvSpPr>
          <p:cNvPr id="130" name="Freeform 129"/>
          <p:cNvSpPr/>
          <p:nvPr>
            <p:custDataLst>
              <p:tags r:id="rId129"/>
            </p:custDataLst>
          </p:nvPr>
        </p:nvSpPr>
        <p:spPr>
          <a:xfrm>
            <a:off x="3164761" y="93339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3</a:t>
            </a:r>
          </a:p>
        </p:txBody>
      </p:sp>
      <p:sp>
        <p:nvSpPr>
          <p:cNvPr id="131" name="Freeform 130"/>
          <p:cNvSpPr/>
          <p:nvPr>
            <p:custDataLst>
              <p:tags r:id="rId130"/>
            </p:custDataLst>
          </p:nvPr>
        </p:nvSpPr>
        <p:spPr>
          <a:xfrm>
            <a:off x="2698201" y="139995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3</a:t>
            </a:r>
          </a:p>
        </p:txBody>
      </p:sp>
      <p:sp>
        <p:nvSpPr>
          <p:cNvPr id="132" name="Freeform 131"/>
          <p:cNvSpPr/>
          <p:nvPr>
            <p:custDataLst>
              <p:tags r:id="rId131"/>
            </p:custDataLst>
          </p:nvPr>
        </p:nvSpPr>
        <p:spPr>
          <a:xfrm>
            <a:off x="2231641" y="186651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3</a:t>
            </a:r>
          </a:p>
        </p:txBody>
      </p:sp>
      <p:sp>
        <p:nvSpPr>
          <p:cNvPr id="133" name="Freeform 132"/>
          <p:cNvSpPr/>
          <p:nvPr>
            <p:custDataLst>
              <p:tags r:id="rId132"/>
            </p:custDataLst>
          </p:nvPr>
        </p:nvSpPr>
        <p:spPr>
          <a:xfrm>
            <a:off x="1765081" y="233307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3</a:t>
            </a:r>
          </a:p>
        </p:txBody>
      </p:sp>
      <p:sp>
        <p:nvSpPr>
          <p:cNvPr id="134" name="Freeform 133"/>
          <p:cNvSpPr/>
          <p:nvPr>
            <p:custDataLst>
              <p:tags r:id="rId133"/>
            </p:custDataLst>
          </p:nvPr>
        </p:nvSpPr>
        <p:spPr>
          <a:xfrm>
            <a:off x="2231641" y="279963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3</a:t>
            </a:r>
          </a:p>
        </p:txBody>
      </p:sp>
      <p:sp>
        <p:nvSpPr>
          <p:cNvPr id="135" name="Freeform 134"/>
          <p:cNvSpPr/>
          <p:nvPr>
            <p:custDataLst>
              <p:tags r:id="rId134"/>
            </p:custDataLst>
          </p:nvPr>
        </p:nvSpPr>
        <p:spPr>
          <a:xfrm>
            <a:off x="2698201" y="326619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3</a:t>
            </a:r>
          </a:p>
        </p:txBody>
      </p:sp>
      <p:sp>
        <p:nvSpPr>
          <p:cNvPr id="136" name="Freeform 135"/>
          <p:cNvSpPr/>
          <p:nvPr>
            <p:custDataLst>
              <p:tags r:id="rId135"/>
            </p:custDataLst>
          </p:nvPr>
        </p:nvSpPr>
        <p:spPr>
          <a:xfrm>
            <a:off x="3164761" y="373275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3</a:t>
            </a:r>
          </a:p>
        </p:txBody>
      </p:sp>
      <p:sp>
        <p:nvSpPr>
          <p:cNvPr id="137" name="Freeform 136"/>
          <p:cNvSpPr/>
          <p:nvPr>
            <p:custDataLst>
              <p:tags r:id="rId136"/>
            </p:custDataLst>
          </p:nvPr>
        </p:nvSpPr>
        <p:spPr>
          <a:xfrm>
            <a:off x="3631321" y="419931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5</a:t>
            </a:r>
          </a:p>
        </p:txBody>
      </p:sp>
      <p:sp>
        <p:nvSpPr>
          <p:cNvPr id="138" name="Freeform 137"/>
          <p:cNvSpPr/>
          <p:nvPr>
            <p:custDataLst>
              <p:tags r:id="rId137"/>
            </p:custDataLst>
          </p:nvPr>
        </p:nvSpPr>
        <p:spPr>
          <a:xfrm>
            <a:off x="4097881" y="373275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5</a:t>
            </a:r>
          </a:p>
        </p:txBody>
      </p:sp>
      <p:sp>
        <p:nvSpPr>
          <p:cNvPr id="139" name="Freeform 138"/>
          <p:cNvSpPr/>
          <p:nvPr>
            <p:custDataLst>
              <p:tags r:id="rId138"/>
            </p:custDataLst>
          </p:nvPr>
        </p:nvSpPr>
        <p:spPr>
          <a:xfrm>
            <a:off x="4097881" y="419931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6</a:t>
            </a:r>
          </a:p>
        </p:txBody>
      </p:sp>
      <p:sp>
        <p:nvSpPr>
          <p:cNvPr id="140" name="Freeform 139"/>
          <p:cNvSpPr/>
          <p:nvPr>
            <p:custDataLst>
              <p:tags r:id="rId139"/>
            </p:custDataLst>
          </p:nvPr>
        </p:nvSpPr>
        <p:spPr>
          <a:xfrm>
            <a:off x="3164761" y="419931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4</a:t>
            </a:r>
          </a:p>
        </p:txBody>
      </p:sp>
      <p:sp>
        <p:nvSpPr>
          <p:cNvPr id="141" name="Freeform 140"/>
          <p:cNvSpPr/>
          <p:nvPr>
            <p:custDataLst>
              <p:tags r:id="rId140"/>
            </p:custDataLst>
          </p:nvPr>
        </p:nvSpPr>
        <p:spPr>
          <a:xfrm>
            <a:off x="2698201" y="373275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4</a:t>
            </a:r>
          </a:p>
        </p:txBody>
      </p:sp>
      <p:sp>
        <p:nvSpPr>
          <p:cNvPr id="142" name="Freeform 141"/>
          <p:cNvSpPr/>
          <p:nvPr>
            <p:custDataLst>
              <p:tags r:id="rId141"/>
            </p:custDataLst>
          </p:nvPr>
        </p:nvSpPr>
        <p:spPr>
          <a:xfrm>
            <a:off x="2231641" y="326619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4</a:t>
            </a:r>
          </a:p>
        </p:txBody>
      </p:sp>
      <p:sp>
        <p:nvSpPr>
          <p:cNvPr id="143" name="Freeform 142"/>
          <p:cNvSpPr/>
          <p:nvPr>
            <p:custDataLst>
              <p:tags r:id="rId142"/>
            </p:custDataLst>
          </p:nvPr>
        </p:nvSpPr>
        <p:spPr>
          <a:xfrm>
            <a:off x="1765081" y="279963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4</a:t>
            </a:r>
          </a:p>
        </p:txBody>
      </p:sp>
      <p:sp>
        <p:nvSpPr>
          <p:cNvPr id="144" name="Freeform 143"/>
          <p:cNvSpPr/>
          <p:nvPr>
            <p:custDataLst>
              <p:tags r:id="rId143"/>
            </p:custDataLst>
          </p:nvPr>
        </p:nvSpPr>
        <p:spPr>
          <a:xfrm>
            <a:off x="2231887" y="326643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4</a:t>
            </a:r>
          </a:p>
        </p:txBody>
      </p:sp>
      <p:sp>
        <p:nvSpPr>
          <p:cNvPr id="145" name="Freeform 144"/>
          <p:cNvSpPr/>
          <p:nvPr>
            <p:custDataLst>
              <p:tags r:id="rId144"/>
            </p:custDataLst>
          </p:nvPr>
        </p:nvSpPr>
        <p:spPr>
          <a:xfrm>
            <a:off x="1298521" y="233307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4</a:t>
            </a:r>
          </a:p>
        </p:txBody>
      </p:sp>
      <p:sp>
        <p:nvSpPr>
          <p:cNvPr id="146" name="Freeform 145"/>
          <p:cNvSpPr/>
          <p:nvPr>
            <p:custDataLst>
              <p:tags r:id="rId145"/>
            </p:custDataLst>
          </p:nvPr>
        </p:nvSpPr>
        <p:spPr>
          <a:xfrm>
            <a:off x="1765081" y="186651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4</a:t>
            </a:r>
          </a:p>
        </p:txBody>
      </p:sp>
      <p:sp>
        <p:nvSpPr>
          <p:cNvPr id="147" name="Freeform 146"/>
          <p:cNvSpPr/>
          <p:nvPr>
            <p:custDataLst>
              <p:tags r:id="rId146"/>
            </p:custDataLst>
          </p:nvPr>
        </p:nvSpPr>
        <p:spPr>
          <a:xfrm>
            <a:off x="2231641" y="139995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4</a:t>
            </a:r>
          </a:p>
        </p:txBody>
      </p:sp>
      <p:sp>
        <p:nvSpPr>
          <p:cNvPr id="148" name="Freeform 147"/>
          <p:cNvSpPr/>
          <p:nvPr>
            <p:custDataLst>
              <p:tags r:id="rId147"/>
            </p:custDataLst>
          </p:nvPr>
        </p:nvSpPr>
        <p:spPr>
          <a:xfrm>
            <a:off x="2698201" y="93339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4</a:t>
            </a:r>
          </a:p>
        </p:txBody>
      </p:sp>
      <p:sp>
        <p:nvSpPr>
          <p:cNvPr id="149" name="Freeform 148"/>
          <p:cNvSpPr/>
          <p:nvPr>
            <p:custDataLst>
              <p:tags r:id="rId148"/>
            </p:custDataLst>
          </p:nvPr>
        </p:nvSpPr>
        <p:spPr>
          <a:xfrm>
            <a:off x="3164761" y="46683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4</a:t>
            </a:r>
          </a:p>
        </p:txBody>
      </p:sp>
      <p:sp>
        <p:nvSpPr>
          <p:cNvPr id="150" name="Freeform 149"/>
          <p:cNvSpPr/>
          <p:nvPr>
            <p:custDataLst>
              <p:tags r:id="rId149"/>
            </p:custDataLst>
          </p:nvPr>
        </p:nvSpPr>
        <p:spPr>
          <a:xfrm>
            <a:off x="3631321" y="46683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5</a:t>
            </a:r>
          </a:p>
        </p:txBody>
      </p:sp>
      <p:sp>
        <p:nvSpPr>
          <p:cNvPr id="151" name="Freeform 150"/>
          <p:cNvSpPr/>
          <p:nvPr>
            <p:custDataLst>
              <p:tags r:id="rId150"/>
            </p:custDataLst>
          </p:nvPr>
        </p:nvSpPr>
        <p:spPr>
          <a:xfrm>
            <a:off x="2698201" y="46683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5</a:t>
            </a:r>
          </a:p>
        </p:txBody>
      </p:sp>
      <p:sp>
        <p:nvSpPr>
          <p:cNvPr id="152" name="Freeform 151"/>
          <p:cNvSpPr/>
          <p:nvPr>
            <p:custDataLst>
              <p:tags r:id="rId151"/>
            </p:custDataLst>
          </p:nvPr>
        </p:nvSpPr>
        <p:spPr>
          <a:xfrm>
            <a:off x="2231641" y="93339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5</a:t>
            </a:r>
          </a:p>
        </p:txBody>
      </p:sp>
      <p:sp>
        <p:nvSpPr>
          <p:cNvPr id="153" name="Freeform 152"/>
          <p:cNvSpPr/>
          <p:nvPr>
            <p:custDataLst>
              <p:tags r:id="rId152"/>
            </p:custDataLst>
          </p:nvPr>
        </p:nvSpPr>
        <p:spPr>
          <a:xfrm>
            <a:off x="1765081" y="139995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5</a:t>
            </a:r>
          </a:p>
        </p:txBody>
      </p:sp>
      <p:sp>
        <p:nvSpPr>
          <p:cNvPr id="154" name="Freeform 153"/>
          <p:cNvSpPr/>
          <p:nvPr>
            <p:custDataLst>
              <p:tags r:id="rId153"/>
            </p:custDataLst>
          </p:nvPr>
        </p:nvSpPr>
        <p:spPr>
          <a:xfrm>
            <a:off x="1298521" y="186651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5</a:t>
            </a:r>
          </a:p>
        </p:txBody>
      </p:sp>
      <p:sp>
        <p:nvSpPr>
          <p:cNvPr id="155" name="Freeform 154"/>
          <p:cNvSpPr/>
          <p:nvPr>
            <p:custDataLst>
              <p:tags r:id="rId154"/>
            </p:custDataLst>
          </p:nvPr>
        </p:nvSpPr>
        <p:spPr>
          <a:xfrm>
            <a:off x="1298521" y="279963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5</a:t>
            </a:r>
          </a:p>
        </p:txBody>
      </p:sp>
      <p:sp>
        <p:nvSpPr>
          <p:cNvPr id="156" name="Freeform 155"/>
          <p:cNvSpPr/>
          <p:nvPr>
            <p:custDataLst>
              <p:tags r:id="rId155"/>
            </p:custDataLst>
          </p:nvPr>
        </p:nvSpPr>
        <p:spPr>
          <a:xfrm>
            <a:off x="1765081" y="326619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5</a:t>
            </a:r>
          </a:p>
        </p:txBody>
      </p:sp>
      <p:sp>
        <p:nvSpPr>
          <p:cNvPr id="157" name="Freeform 156"/>
          <p:cNvSpPr/>
          <p:nvPr>
            <p:custDataLst>
              <p:tags r:id="rId156"/>
            </p:custDataLst>
          </p:nvPr>
        </p:nvSpPr>
        <p:spPr>
          <a:xfrm>
            <a:off x="2231641" y="373275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5</a:t>
            </a:r>
          </a:p>
        </p:txBody>
      </p:sp>
      <p:sp>
        <p:nvSpPr>
          <p:cNvPr id="158" name="Freeform 157"/>
          <p:cNvSpPr/>
          <p:nvPr>
            <p:custDataLst>
              <p:tags r:id="rId157"/>
            </p:custDataLst>
          </p:nvPr>
        </p:nvSpPr>
        <p:spPr>
          <a:xfrm>
            <a:off x="2698201" y="419931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5</a:t>
            </a:r>
          </a:p>
        </p:txBody>
      </p:sp>
      <p:sp>
        <p:nvSpPr>
          <p:cNvPr id="159" name="Freeform 158"/>
          <p:cNvSpPr/>
          <p:nvPr>
            <p:custDataLst>
              <p:tags r:id="rId158"/>
            </p:custDataLst>
          </p:nvPr>
        </p:nvSpPr>
        <p:spPr>
          <a:xfrm>
            <a:off x="2231641" y="419931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6</a:t>
            </a:r>
          </a:p>
        </p:txBody>
      </p:sp>
      <p:sp>
        <p:nvSpPr>
          <p:cNvPr id="160" name="Freeform 159"/>
          <p:cNvSpPr/>
          <p:nvPr>
            <p:custDataLst>
              <p:tags r:id="rId159"/>
            </p:custDataLst>
          </p:nvPr>
        </p:nvSpPr>
        <p:spPr>
          <a:xfrm>
            <a:off x="1765081" y="373275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6</a:t>
            </a:r>
          </a:p>
        </p:txBody>
      </p:sp>
      <p:sp>
        <p:nvSpPr>
          <p:cNvPr id="161" name="Freeform 160"/>
          <p:cNvSpPr/>
          <p:nvPr>
            <p:custDataLst>
              <p:tags r:id="rId160"/>
            </p:custDataLst>
          </p:nvPr>
        </p:nvSpPr>
        <p:spPr>
          <a:xfrm>
            <a:off x="1298521" y="326619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6</a:t>
            </a:r>
          </a:p>
        </p:txBody>
      </p:sp>
      <p:sp>
        <p:nvSpPr>
          <p:cNvPr id="162" name="Freeform 161"/>
          <p:cNvSpPr/>
          <p:nvPr>
            <p:custDataLst>
              <p:tags r:id="rId161"/>
            </p:custDataLst>
          </p:nvPr>
        </p:nvSpPr>
        <p:spPr>
          <a:xfrm>
            <a:off x="1298521" y="139995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6</a:t>
            </a:r>
          </a:p>
        </p:txBody>
      </p:sp>
      <p:sp>
        <p:nvSpPr>
          <p:cNvPr id="163" name="Freeform 162"/>
          <p:cNvSpPr/>
          <p:nvPr>
            <p:custDataLst>
              <p:tags r:id="rId162"/>
            </p:custDataLst>
          </p:nvPr>
        </p:nvSpPr>
        <p:spPr>
          <a:xfrm>
            <a:off x="1765081" y="93339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6</a:t>
            </a:r>
          </a:p>
        </p:txBody>
      </p:sp>
      <p:sp>
        <p:nvSpPr>
          <p:cNvPr id="164" name="Freeform 163"/>
          <p:cNvSpPr/>
          <p:nvPr>
            <p:custDataLst>
              <p:tags r:id="rId163"/>
            </p:custDataLst>
          </p:nvPr>
        </p:nvSpPr>
        <p:spPr>
          <a:xfrm>
            <a:off x="2231641" y="46683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6</a:t>
            </a:r>
          </a:p>
        </p:txBody>
      </p:sp>
      <p:sp>
        <p:nvSpPr>
          <p:cNvPr id="165" name="Freeform 164"/>
          <p:cNvSpPr/>
          <p:nvPr>
            <p:custDataLst>
              <p:tags r:id="rId164"/>
            </p:custDataLst>
          </p:nvPr>
        </p:nvSpPr>
        <p:spPr>
          <a:xfrm>
            <a:off x="4097881" y="46683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6</a:t>
            </a:r>
          </a:p>
        </p:txBody>
      </p:sp>
      <p:sp>
        <p:nvSpPr>
          <p:cNvPr id="166" name="Freeform 165"/>
          <p:cNvSpPr/>
          <p:nvPr>
            <p:custDataLst>
              <p:tags r:id="rId165"/>
            </p:custDataLst>
          </p:nvPr>
        </p:nvSpPr>
        <p:spPr>
          <a:xfrm>
            <a:off x="4564441" y="93339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6</a:t>
            </a:r>
          </a:p>
        </p:txBody>
      </p:sp>
      <p:sp>
        <p:nvSpPr>
          <p:cNvPr id="167" name="Freeform 166"/>
          <p:cNvSpPr/>
          <p:nvPr>
            <p:custDataLst>
              <p:tags r:id="rId166"/>
            </p:custDataLst>
          </p:nvPr>
        </p:nvSpPr>
        <p:spPr>
          <a:xfrm>
            <a:off x="1765081" y="46683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7</a:t>
            </a:r>
          </a:p>
        </p:txBody>
      </p:sp>
      <p:sp>
        <p:nvSpPr>
          <p:cNvPr id="168" name="Freeform 167"/>
          <p:cNvSpPr/>
          <p:nvPr>
            <p:custDataLst>
              <p:tags r:id="rId167"/>
            </p:custDataLst>
          </p:nvPr>
        </p:nvSpPr>
        <p:spPr>
          <a:xfrm>
            <a:off x="1298521" y="93339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7</a:t>
            </a:r>
          </a:p>
        </p:txBody>
      </p:sp>
      <p:sp>
        <p:nvSpPr>
          <p:cNvPr id="169" name="Freeform 168"/>
          <p:cNvSpPr/>
          <p:nvPr>
            <p:custDataLst>
              <p:tags r:id="rId168"/>
            </p:custDataLst>
          </p:nvPr>
        </p:nvSpPr>
        <p:spPr>
          <a:xfrm>
            <a:off x="1298521" y="373275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7</a:t>
            </a:r>
          </a:p>
        </p:txBody>
      </p:sp>
      <p:sp>
        <p:nvSpPr>
          <p:cNvPr id="170" name="Freeform 169"/>
          <p:cNvSpPr/>
          <p:nvPr>
            <p:custDataLst>
              <p:tags r:id="rId169"/>
            </p:custDataLst>
          </p:nvPr>
        </p:nvSpPr>
        <p:spPr>
          <a:xfrm>
            <a:off x="1765081" y="419931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7</a:t>
            </a:r>
          </a:p>
        </p:txBody>
      </p:sp>
      <p:sp>
        <p:nvSpPr>
          <p:cNvPr id="171" name="Freeform 170"/>
          <p:cNvSpPr/>
          <p:nvPr>
            <p:custDataLst>
              <p:tags r:id="rId170"/>
            </p:custDataLst>
          </p:nvPr>
        </p:nvSpPr>
        <p:spPr>
          <a:xfrm>
            <a:off x="1298521" y="419931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8</a:t>
            </a:r>
          </a:p>
        </p:txBody>
      </p:sp>
      <p:sp>
        <p:nvSpPr>
          <p:cNvPr id="172" name="Freeform 171"/>
          <p:cNvSpPr/>
          <p:nvPr>
            <p:custDataLst>
              <p:tags r:id="rId171"/>
            </p:custDataLst>
          </p:nvPr>
        </p:nvSpPr>
        <p:spPr>
          <a:xfrm>
            <a:off x="1298521" y="46683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8</a:t>
            </a:r>
          </a:p>
        </p:txBody>
      </p:sp>
      <p:sp>
        <p:nvSpPr>
          <p:cNvPr id="173" name="Freeform 172"/>
          <p:cNvSpPr/>
          <p:nvPr>
            <p:custDataLst>
              <p:tags r:id="rId172"/>
            </p:custDataLst>
          </p:nvPr>
        </p:nvSpPr>
        <p:spPr>
          <a:xfrm>
            <a:off x="4564441" y="46683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7</a:t>
            </a:r>
          </a:p>
        </p:txBody>
      </p:sp>
      <p:sp>
        <p:nvSpPr>
          <p:cNvPr id="174" name="Freeform 173"/>
          <p:cNvSpPr/>
          <p:nvPr>
            <p:custDataLst>
              <p:tags r:id="rId173"/>
            </p:custDataLst>
          </p:nvPr>
        </p:nvSpPr>
        <p:spPr>
          <a:xfrm>
            <a:off x="5031001" y="93339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7</a:t>
            </a:r>
          </a:p>
        </p:txBody>
      </p:sp>
      <p:sp>
        <p:nvSpPr>
          <p:cNvPr id="175" name="Freeform 174"/>
          <p:cNvSpPr/>
          <p:nvPr>
            <p:custDataLst>
              <p:tags r:id="rId174"/>
            </p:custDataLst>
          </p:nvPr>
        </p:nvSpPr>
        <p:spPr>
          <a:xfrm>
            <a:off x="5031001" y="186651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7</a:t>
            </a:r>
          </a:p>
        </p:txBody>
      </p:sp>
      <p:sp>
        <p:nvSpPr>
          <p:cNvPr id="176" name="Freeform 175"/>
          <p:cNvSpPr/>
          <p:nvPr>
            <p:custDataLst>
              <p:tags r:id="rId175"/>
            </p:custDataLst>
          </p:nvPr>
        </p:nvSpPr>
        <p:spPr>
          <a:xfrm>
            <a:off x="5497561" y="139995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7</a:t>
            </a:r>
          </a:p>
        </p:txBody>
      </p:sp>
      <p:sp>
        <p:nvSpPr>
          <p:cNvPr id="177" name="Freeform 176"/>
          <p:cNvSpPr/>
          <p:nvPr>
            <p:custDataLst>
              <p:tags r:id="rId176"/>
            </p:custDataLst>
          </p:nvPr>
        </p:nvSpPr>
        <p:spPr>
          <a:xfrm>
            <a:off x="5031001" y="373275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7</a:t>
            </a:r>
          </a:p>
        </p:txBody>
      </p:sp>
      <p:sp>
        <p:nvSpPr>
          <p:cNvPr id="178" name="Freeform 177"/>
          <p:cNvSpPr/>
          <p:nvPr>
            <p:custDataLst>
              <p:tags r:id="rId177"/>
            </p:custDataLst>
          </p:nvPr>
        </p:nvSpPr>
        <p:spPr>
          <a:xfrm>
            <a:off x="4564441" y="419931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7</a:t>
            </a:r>
          </a:p>
        </p:txBody>
      </p:sp>
      <p:sp>
        <p:nvSpPr>
          <p:cNvPr id="179" name="Freeform 178"/>
          <p:cNvSpPr/>
          <p:nvPr>
            <p:custDataLst>
              <p:tags r:id="rId178"/>
            </p:custDataLst>
          </p:nvPr>
        </p:nvSpPr>
        <p:spPr>
          <a:xfrm>
            <a:off x="5031001" y="419931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8</a:t>
            </a:r>
          </a:p>
        </p:txBody>
      </p:sp>
      <p:sp>
        <p:nvSpPr>
          <p:cNvPr id="180" name="Freeform 179"/>
          <p:cNvSpPr/>
          <p:nvPr>
            <p:custDataLst>
              <p:tags r:id="rId179"/>
            </p:custDataLst>
          </p:nvPr>
        </p:nvSpPr>
        <p:spPr>
          <a:xfrm>
            <a:off x="5497561" y="373275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8</a:t>
            </a:r>
          </a:p>
        </p:txBody>
      </p:sp>
      <p:sp>
        <p:nvSpPr>
          <p:cNvPr id="181" name="Freeform 180"/>
          <p:cNvSpPr/>
          <p:nvPr>
            <p:custDataLst>
              <p:tags r:id="rId180"/>
            </p:custDataLst>
          </p:nvPr>
        </p:nvSpPr>
        <p:spPr>
          <a:xfrm>
            <a:off x="5964121" y="326619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8</a:t>
            </a:r>
          </a:p>
        </p:txBody>
      </p:sp>
      <p:sp>
        <p:nvSpPr>
          <p:cNvPr id="182" name="Freeform 181"/>
          <p:cNvSpPr/>
          <p:nvPr>
            <p:custDataLst>
              <p:tags r:id="rId181"/>
            </p:custDataLst>
          </p:nvPr>
        </p:nvSpPr>
        <p:spPr>
          <a:xfrm>
            <a:off x="5497561" y="279963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8</a:t>
            </a:r>
          </a:p>
        </p:txBody>
      </p:sp>
      <p:sp>
        <p:nvSpPr>
          <p:cNvPr id="183" name="Freeform 182"/>
          <p:cNvSpPr/>
          <p:nvPr>
            <p:custDataLst>
              <p:tags r:id="rId182"/>
            </p:custDataLst>
          </p:nvPr>
        </p:nvSpPr>
        <p:spPr>
          <a:xfrm>
            <a:off x="5497561" y="186651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8</a:t>
            </a:r>
          </a:p>
        </p:txBody>
      </p:sp>
      <p:sp>
        <p:nvSpPr>
          <p:cNvPr id="184" name="Freeform 183"/>
          <p:cNvSpPr/>
          <p:nvPr>
            <p:custDataLst>
              <p:tags r:id="rId183"/>
            </p:custDataLst>
          </p:nvPr>
        </p:nvSpPr>
        <p:spPr>
          <a:xfrm>
            <a:off x="5964121" y="139995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8</a:t>
            </a:r>
          </a:p>
        </p:txBody>
      </p:sp>
      <p:sp>
        <p:nvSpPr>
          <p:cNvPr id="185" name="Freeform 184"/>
          <p:cNvSpPr/>
          <p:nvPr>
            <p:custDataLst>
              <p:tags r:id="rId184"/>
            </p:custDataLst>
          </p:nvPr>
        </p:nvSpPr>
        <p:spPr>
          <a:xfrm>
            <a:off x="5497561" y="93339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8</a:t>
            </a:r>
          </a:p>
        </p:txBody>
      </p:sp>
      <p:sp>
        <p:nvSpPr>
          <p:cNvPr id="186" name="Freeform 185"/>
          <p:cNvSpPr/>
          <p:nvPr>
            <p:custDataLst>
              <p:tags r:id="rId185"/>
            </p:custDataLst>
          </p:nvPr>
        </p:nvSpPr>
        <p:spPr>
          <a:xfrm>
            <a:off x="5031001" y="46683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8</a:t>
            </a:r>
          </a:p>
        </p:txBody>
      </p:sp>
      <p:sp>
        <p:nvSpPr>
          <p:cNvPr id="187" name="Freeform 186"/>
          <p:cNvSpPr/>
          <p:nvPr>
            <p:custDataLst>
              <p:tags r:id="rId186"/>
            </p:custDataLst>
          </p:nvPr>
        </p:nvSpPr>
        <p:spPr>
          <a:xfrm>
            <a:off x="5497561" y="46683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9?</a:t>
            </a:r>
          </a:p>
        </p:txBody>
      </p:sp>
      <p:sp>
        <p:nvSpPr>
          <p:cNvPr id="188" name="Freeform 187"/>
          <p:cNvSpPr/>
          <p:nvPr>
            <p:custDataLst>
              <p:tags r:id="rId187"/>
            </p:custDataLst>
          </p:nvPr>
        </p:nvSpPr>
        <p:spPr>
          <a:xfrm>
            <a:off x="5964121" y="93339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9?</a:t>
            </a:r>
          </a:p>
        </p:txBody>
      </p:sp>
      <p:sp>
        <p:nvSpPr>
          <p:cNvPr id="189" name="Freeform 188"/>
          <p:cNvSpPr/>
          <p:nvPr>
            <p:custDataLst>
              <p:tags r:id="rId188"/>
            </p:custDataLst>
          </p:nvPr>
        </p:nvSpPr>
        <p:spPr>
          <a:xfrm>
            <a:off x="6430681" y="139995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9?</a:t>
            </a:r>
          </a:p>
        </p:txBody>
      </p:sp>
      <p:sp>
        <p:nvSpPr>
          <p:cNvPr id="190" name="Freeform 189"/>
          <p:cNvSpPr/>
          <p:nvPr>
            <p:custDataLst>
              <p:tags r:id="rId189"/>
            </p:custDataLst>
          </p:nvPr>
        </p:nvSpPr>
        <p:spPr>
          <a:xfrm>
            <a:off x="5964121" y="186651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9?</a:t>
            </a:r>
          </a:p>
        </p:txBody>
      </p:sp>
      <p:sp>
        <p:nvSpPr>
          <p:cNvPr id="191" name="Freeform 190"/>
          <p:cNvSpPr/>
          <p:nvPr>
            <p:custDataLst>
              <p:tags r:id="rId190"/>
            </p:custDataLst>
          </p:nvPr>
        </p:nvSpPr>
        <p:spPr>
          <a:xfrm>
            <a:off x="5964121" y="279963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9?</a:t>
            </a:r>
          </a:p>
        </p:txBody>
      </p:sp>
      <p:sp>
        <p:nvSpPr>
          <p:cNvPr id="192" name="Freeform 191"/>
          <p:cNvSpPr/>
          <p:nvPr>
            <p:custDataLst>
              <p:tags r:id="rId191"/>
            </p:custDataLst>
          </p:nvPr>
        </p:nvSpPr>
        <p:spPr>
          <a:xfrm>
            <a:off x="6430681" y="326619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9?</a:t>
            </a:r>
          </a:p>
        </p:txBody>
      </p:sp>
      <p:sp>
        <p:nvSpPr>
          <p:cNvPr id="193" name="Freeform 192"/>
          <p:cNvSpPr/>
          <p:nvPr>
            <p:custDataLst>
              <p:tags r:id="rId192"/>
            </p:custDataLst>
          </p:nvPr>
        </p:nvSpPr>
        <p:spPr>
          <a:xfrm>
            <a:off x="5964121" y="373275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9?</a:t>
            </a:r>
          </a:p>
        </p:txBody>
      </p:sp>
      <p:sp>
        <p:nvSpPr>
          <p:cNvPr id="194" name="Freeform 193"/>
          <p:cNvSpPr/>
          <p:nvPr>
            <p:custDataLst>
              <p:tags r:id="rId193"/>
            </p:custDataLst>
          </p:nvPr>
        </p:nvSpPr>
        <p:spPr>
          <a:xfrm>
            <a:off x="5497561" y="419931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9?</a:t>
            </a:r>
          </a:p>
        </p:txBody>
      </p:sp>
    </p:spTree>
    <p:extLst>
      <p:ext uri="{BB962C8B-B14F-4D97-AF65-F5344CB8AC3E}">
        <p14:creationId xmlns:p14="http://schemas.microsoft.com/office/powerpoint/2010/main" val="2009413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/>
          <p:cNvSpPr/>
          <p:nvPr>
            <p:custDataLst>
              <p:tags r:id="rId1"/>
            </p:custDataLst>
          </p:nvPr>
        </p:nvSpPr>
        <p:spPr>
          <a:xfrm>
            <a:off x="448235" y="271"/>
            <a:ext cx="8695765" cy="5143181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00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  <p:custDataLst>
              <p:tags r:id="rId2"/>
            </p:custDataLst>
          </p:nvPr>
        </p:nvSpPr>
        <p:spPr>
          <a:xfrm>
            <a:off x="573742" y="106808"/>
            <a:ext cx="8373034" cy="5036692"/>
          </a:xfrm>
        </p:spPr>
        <p:txBody>
          <a:bodyPr>
            <a:noAutofit/>
          </a:bodyPr>
          <a:lstStyle/>
          <a:p>
            <a:pPr lvl="0"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45000"/>
              <a:buFont typeface="StarSymbol"/>
              <a:buChar char="●"/>
            </a:pPr>
            <a:r>
              <a:rPr lang="en-US" sz="1600" dirty="0" smtClean="0">
                <a:solidFill>
                  <a:srgbClr val="FFFF00"/>
                </a:solidFill>
                <a:latin typeface="Calibri" panose="020F0502020204030204" pitchFamily="34" charset="0"/>
              </a:rPr>
              <a:t>Mark 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all nodes as gray.</a:t>
            </a:r>
          </a:p>
          <a:p>
            <a:pPr lvl="0"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45000"/>
              <a:buFont typeface="StarSymbol"/>
              <a:buChar char="●"/>
            </a:pPr>
            <a:r>
              <a:rPr lang="en-US" sz="1600" dirty="0" smtClean="0">
                <a:solidFill>
                  <a:srgbClr val="FFFF00"/>
                </a:solidFill>
                <a:latin typeface="Calibri" panose="020F0502020204030204" pitchFamily="34" charset="0"/>
              </a:rPr>
              <a:t>Mark 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the initial node </a:t>
            </a:r>
            <a:r>
              <a:rPr lang="en-US" sz="1600" b="1" i="1" dirty="0">
                <a:solidFill>
                  <a:srgbClr val="FF00FF"/>
                </a:solidFill>
                <a:latin typeface="Calibri" panose="020F0502020204030204" pitchFamily="34" charset="0"/>
              </a:rPr>
              <a:t>s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as yellow and at candidate distance </a:t>
            </a:r>
            <a:r>
              <a:rPr lang="en-US" sz="1600" b="1" dirty="0">
                <a:solidFill>
                  <a:srgbClr val="00FFFF"/>
                </a:solidFill>
                <a:latin typeface="Calibri" panose="020F0502020204030204" pitchFamily="34" charset="0"/>
              </a:rPr>
              <a:t>0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.</a:t>
            </a:r>
          </a:p>
          <a:p>
            <a:pPr lvl="0"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45000"/>
              <a:buFont typeface="StarSymbol"/>
              <a:buChar char="●"/>
            </a:pPr>
            <a:r>
              <a:rPr lang="en-US" sz="1600" dirty="0" err="1" smtClean="0">
                <a:solidFill>
                  <a:srgbClr val="FFFF00"/>
                </a:solidFill>
                <a:latin typeface="Calibri" panose="020F0502020204030204" pitchFamily="34" charset="0"/>
              </a:rPr>
              <a:t>Enqueue</a:t>
            </a:r>
            <a:r>
              <a:rPr lang="en-US" sz="1600" dirty="0" smtClean="0">
                <a:solidFill>
                  <a:srgbClr val="FFFF00"/>
                </a:solidFill>
                <a:latin typeface="Calibri" panose="020F0502020204030204" pitchFamily="34" charset="0"/>
              </a:rPr>
              <a:t> </a:t>
            </a:r>
            <a:r>
              <a:rPr lang="en-US" sz="1600" b="1" i="1" dirty="0">
                <a:solidFill>
                  <a:srgbClr val="FF00FF"/>
                </a:solidFill>
                <a:latin typeface="Calibri" panose="020F0502020204030204" pitchFamily="34" charset="0"/>
              </a:rPr>
              <a:t>s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into the priority queue with priority </a:t>
            </a:r>
            <a:r>
              <a:rPr lang="en-US" sz="1600" b="1" dirty="0">
                <a:solidFill>
                  <a:srgbClr val="00FFFF"/>
                </a:solidFill>
                <a:latin typeface="Calibri" panose="020F0502020204030204" pitchFamily="34" charset="0"/>
              </a:rPr>
              <a:t>0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.</a:t>
            </a:r>
          </a:p>
          <a:p>
            <a:pPr lvl="0"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45000"/>
              <a:buFont typeface="StarSymbol"/>
              <a:buChar char="●"/>
            </a:pPr>
            <a:r>
              <a:rPr lang="en-US" sz="1600" dirty="0" smtClean="0">
                <a:solidFill>
                  <a:srgbClr val="FFFF00"/>
                </a:solidFill>
                <a:latin typeface="Calibri" panose="020F0502020204030204" pitchFamily="34" charset="0"/>
              </a:rPr>
              <a:t>While 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not all nodes have been visited:</a:t>
            </a:r>
          </a:p>
          <a:p>
            <a:pPr lvl="1" hangingPunct="0"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45000"/>
              <a:buFont typeface="StarSymbol"/>
              <a:buChar char="●"/>
            </a:pPr>
            <a:r>
              <a:rPr lang="en-US" sz="1600" dirty="0" smtClean="0">
                <a:solidFill>
                  <a:srgbClr val="FFFF00"/>
                </a:solidFill>
                <a:latin typeface="Calibri" panose="020F0502020204030204" pitchFamily="34" charset="0"/>
              </a:rPr>
              <a:t> </a:t>
            </a:r>
            <a:r>
              <a:rPr lang="en-US" sz="1600" dirty="0" err="1" smtClean="0">
                <a:solidFill>
                  <a:srgbClr val="FFFF00"/>
                </a:solidFill>
                <a:latin typeface="Calibri" panose="020F0502020204030204" pitchFamily="34" charset="0"/>
              </a:rPr>
              <a:t>Dequeue</a:t>
            </a:r>
            <a:r>
              <a:rPr lang="en-US" sz="1600" dirty="0" smtClean="0">
                <a:solidFill>
                  <a:srgbClr val="FFFF00"/>
                </a:solidFill>
                <a:latin typeface="Calibri" panose="020F0502020204030204" pitchFamily="34" charset="0"/>
              </a:rPr>
              <a:t> 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the lowest-cost node </a:t>
            </a:r>
            <a:r>
              <a:rPr lang="en-US" sz="1600" b="1" i="1" dirty="0">
                <a:solidFill>
                  <a:srgbClr val="FF00FF"/>
                </a:solidFill>
                <a:latin typeface="Calibri" panose="020F0502020204030204" pitchFamily="34" charset="0"/>
              </a:rPr>
              <a:t>u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from the priority queue.</a:t>
            </a:r>
          </a:p>
          <a:p>
            <a:pPr lvl="1" hangingPunct="0"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45000"/>
              <a:buFont typeface="StarSymbol"/>
              <a:buChar char="●"/>
            </a:pPr>
            <a:r>
              <a:rPr lang="en-US" sz="1600" dirty="0" smtClean="0">
                <a:solidFill>
                  <a:srgbClr val="FFFF00"/>
                </a:solidFill>
                <a:latin typeface="Calibri" panose="020F0502020204030204" pitchFamily="34" charset="0"/>
              </a:rPr>
              <a:t> Color </a:t>
            </a:r>
            <a:r>
              <a:rPr lang="en-US" sz="1600" b="1" i="1" dirty="0">
                <a:solidFill>
                  <a:srgbClr val="FF00FF"/>
                </a:solidFill>
                <a:latin typeface="Calibri" panose="020F0502020204030204" pitchFamily="34" charset="0"/>
              </a:rPr>
              <a:t>u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green.  The candidate distance </a:t>
            </a:r>
            <a:r>
              <a:rPr lang="en-US" sz="1600" b="1" i="1" dirty="0">
                <a:solidFill>
                  <a:srgbClr val="00FFFF"/>
                </a:solidFill>
                <a:latin typeface="Calibri" panose="020F0502020204030204" pitchFamily="34" charset="0"/>
              </a:rPr>
              <a:t>d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that is currently stored for node </a:t>
            </a:r>
            <a:r>
              <a:rPr lang="en-US" sz="1600" b="1" i="1" dirty="0" smtClean="0">
                <a:solidFill>
                  <a:srgbClr val="FF00FF"/>
                </a:solidFill>
                <a:latin typeface="Calibri" panose="020F0502020204030204" pitchFamily="34" charset="0"/>
              </a:rPr>
              <a:t>u</a:t>
            </a:r>
            <a:r>
              <a:rPr lang="en-US" sz="1600" dirty="0" smtClean="0">
                <a:solidFill>
                  <a:srgbClr val="FFFF00"/>
                </a:solidFill>
                <a:latin typeface="Calibri" panose="020F0502020204030204" pitchFamily="34" charset="0"/>
              </a:rPr>
              <a:t> 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is the length of the shortest path from </a:t>
            </a:r>
            <a:r>
              <a:rPr lang="en-US" sz="1600" b="1" i="1" dirty="0">
                <a:solidFill>
                  <a:srgbClr val="FF00FF"/>
                </a:solidFill>
                <a:latin typeface="Calibri" panose="020F0502020204030204" pitchFamily="34" charset="0"/>
              </a:rPr>
              <a:t>s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to </a:t>
            </a:r>
            <a:r>
              <a:rPr lang="en-US" sz="1600" b="1" i="1" dirty="0">
                <a:solidFill>
                  <a:srgbClr val="FF00FF"/>
                </a:solidFill>
                <a:latin typeface="Calibri" panose="020F0502020204030204" pitchFamily="34" charset="0"/>
              </a:rPr>
              <a:t>u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.</a:t>
            </a:r>
          </a:p>
          <a:p>
            <a:pPr lvl="1" hangingPunct="0"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45000"/>
              <a:buFont typeface="StarSymbol"/>
              <a:buChar char="●"/>
            </a:pP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</a:t>
            </a:r>
            <a:r>
              <a:rPr lang="en-US" sz="1600" dirty="0" smtClean="0">
                <a:solidFill>
                  <a:srgbClr val="FFFF00"/>
                </a:solidFill>
                <a:latin typeface="Calibri" panose="020F0502020204030204" pitchFamily="34" charset="0"/>
              </a:rPr>
              <a:t> If </a:t>
            </a:r>
            <a:r>
              <a:rPr lang="en-US" sz="1600" b="1" i="1" dirty="0">
                <a:solidFill>
                  <a:srgbClr val="FF00FF"/>
                </a:solidFill>
                <a:latin typeface="Calibri" panose="020F0502020204030204" pitchFamily="34" charset="0"/>
              </a:rPr>
              <a:t>u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is the destination node </a:t>
            </a:r>
            <a:r>
              <a:rPr lang="en-US" sz="1600" b="1" i="1" dirty="0">
                <a:solidFill>
                  <a:srgbClr val="FF00FF"/>
                </a:solidFill>
                <a:latin typeface="Calibri" panose="020F0502020204030204" pitchFamily="34" charset="0"/>
              </a:rPr>
              <a:t>t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, you have found the shortest path from </a:t>
            </a:r>
            <a:r>
              <a:rPr lang="en-US" sz="1600" b="1" i="1" dirty="0">
                <a:solidFill>
                  <a:srgbClr val="FF00FF"/>
                </a:solidFill>
                <a:latin typeface="Calibri" panose="020F0502020204030204" pitchFamily="34" charset="0"/>
              </a:rPr>
              <a:t>s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to </a:t>
            </a:r>
            <a:r>
              <a:rPr lang="en-US" sz="1600" b="1" i="1" dirty="0" smtClean="0">
                <a:solidFill>
                  <a:srgbClr val="FF00FF"/>
                </a:solidFill>
                <a:latin typeface="Calibri" panose="020F0502020204030204" pitchFamily="34" charset="0"/>
              </a:rPr>
              <a:t>t</a:t>
            </a:r>
            <a:r>
              <a:rPr lang="en-US" sz="1600" dirty="0" smtClean="0">
                <a:solidFill>
                  <a:srgbClr val="FFFF00"/>
                </a:solidFill>
                <a:latin typeface="Calibri" panose="020F0502020204030204" pitchFamily="34" charset="0"/>
              </a:rPr>
              <a:t> 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and are done.</a:t>
            </a:r>
          </a:p>
          <a:p>
            <a:pPr lvl="1" hangingPunct="0"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45000"/>
              <a:buFont typeface="StarSymbol"/>
              <a:buChar char="●"/>
            </a:pP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</a:t>
            </a:r>
            <a:r>
              <a:rPr lang="en-US" sz="1600" dirty="0" smtClean="0">
                <a:solidFill>
                  <a:srgbClr val="FFFF00"/>
                </a:solidFill>
                <a:latin typeface="Calibri" panose="020F0502020204030204" pitchFamily="34" charset="0"/>
              </a:rPr>
              <a:t> For 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each node </a:t>
            </a:r>
            <a:r>
              <a:rPr lang="en-US" sz="1600" b="1" i="1" dirty="0">
                <a:solidFill>
                  <a:srgbClr val="FF00FF"/>
                </a:solidFill>
                <a:latin typeface="Calibri" panose="020F0502020204030204" pitchFamily="34" charset="0"/>
              </a:rPr>
              <a:t>v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connected to </a:t>
            </a:r>
            <a:r>
              <a:rPr lang="en-US" sz="1600" b="1" i="1" dirty="0">
                <a:solidFill>
                  <a:srgbClr val="FF00FF"/>
                </a:solidFill>
                <a:latin typeface="Calibri" panose="020F0502020204030204" pitchFamily="34" charset="0"/>
              </a:rPr>
              <a:t>u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by an edge of length </a:t>
            </a:r>
            <a:r>
              <a:rPr lang="en-US" sz="1600" b="1" i="1" dirty="0">
                <a:solidFill>
                  <a:srgbClr val="00FFFF"/>
                </a:solidFill>
                <a:latin typeface="Calibri" panose="020F0502020204030204" pitchFamily="34" charset="0"/>
              </a:rPr>
              <a:t>L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:</a:t>
            </a:r>
          </a:p>
          <a:p>
            <a:pPr lvl="2" hangingPunct="0"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75000"/>
              <a:buFont typeface="StarSymbol"/>
              <a:buChar char="–"/>
            </a:pP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If </a:t>
            </a:r>
            <a:r>
              <a:rPr lang="en-US" sz="1600" b="1" i="1" dirty="0">
                <a:solidFill>
                  <a:srgbClr val="FF00FF"/>
                </a:solidFill>
                <a:latin typeface="Calibri" panose="020F0502020204030204" pitchFamily="34" charset="0"/>
              </a:rPr>
              <a:t>v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is gray:</a:t>
            </a:r>
          </a:p>
          <a:p>
            <a:pPr lvl="3" hangingPunct="0"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45000"/>
              <a:buFont typeface="StarSymbol"/>
              <a:buChar char="●"/>
            </a:pP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Color </a:t>
            </a:r>
            <a:r>
              <a:rPr lang="en-US" sz="1600" b="1" i="1" dirty="0">
                <a:solidFill>
                  <a:srgbClr val="FF00FF"/>
                </a:solidFill>
                <a:latin typeface="Calibri" panose="020F0502020204030204" pitchFamily="34" charset="0"/>
              </a:rPr>
              <a:t>v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yellow.</a:t>
            </a:r>
          </a:p>
          <a:p>
            <a:pPr lvl="3" hangingPunct="0"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45000"/>
              <a:buFont typeface="StarSymbol"/>
              <a:buChar char="●"/>
            </a:pP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Mark </a:t>
            </a:r>
            <a:r>
              <a:rPr lang="en-US" sz="1600" b="1" i="1" dirty="0">
                <a:solidFill>
                  <a:srgbClr val="FF00FF"/>
                </a:solidFill>
                <a:latin typeface="Calibri" panose="020F0502020204030204" pitchFamily="34" charset="0"/>
              </a:rPr>
              <a:t>v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's distance as </a:t>
            </a:r>
            <a:r>
              <a:rPr lang="en-US" sz="1600" b="1" i="1" dirty="0">
                <a:solidFill>
                  <a:srgbClr val="00FFFF"/>
                </a:solidFill>
                <a:latin typeface="Calibri" panose="020F0502020204030204" pitchFamily="34" charset="0"/>
              </a:rPr>
              <a:t>d</a:t>
            </a:r>
            <a:r>
              <a:rPr lang="en-US" sz="1600" b="1" dirty="0">
                <a:solidFill>
                  <a:srgbClr val="00FFFF"/>
                </a:solidFill>
                <a:latin typeface="Calibri" panose="020F0502020204030204" pitchFamily="34" charset="0"/>
              </a:rPr>
              <a:t> + </a:t>
            </a:r>
            <a:r>
              <a:rPr lang="en-US" sz="1600" b="1" i="1" dirty="0">
                <a:solidFill>
                  <a:srgbClr val="00FFFF"/>
                </a:solidFill>
                <a:latin typeface="Calibri" panose="020F0502020204030204" pitchFamily="34" charset="0"/>
              </a:rPr>
              <a:t>L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.</a:t>
            </a:r>
          </a:p>
          <a:p>
            <a:pPr lvl="3" hangingPunct="0"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45000"/>
              <a:buFont typeface="StarSymbol"/>
              <a:buChar char="●"/>
            </a:pP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Set </a:t>
            </a:r>
            <a:r>
              <a:rPr lang="en-US" sz="1600" b="1" i="1" dirty="0">
                <a:solidFill>
                  <a:srgbClr val="FF00FF"/>
                </a:solidFill>
                <a:latin typeface="Calibri" panose="020F0502020204030204" pitchFamily="34" charset="0"/>
              </a:rPr>
              <a:t>v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's parent to be </a:t>
            </a:r>
            <a:r>
              <a:rPr lang="en-US" sz="1600" b="1" i="1" dirty="0">
                <a:solidFill>
                  <a:srgbClr val="FF00FF"/>
                </a:solidFill>
                <a:latin typeface="Calibri" panose="020F0502020204030204" pitchFamily="34" charset="0"/>
              </a:rPr>
              <a:t>u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.</a:t>
            </a:r>
          </a:p>
          <a:p>
            <a:pPr lvl="3" hangingPunct="0"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45000"/>
              <a:buFont typeface="StarSymbol"/>
              <a:buChar char="●"/>
            </a:pP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</a:t>
            </a:r>
            <a:r>
              <a:rPr lang="en-US" sz="1600" dirty="0" err="1">
                <a:solidFill>
                  <a:srgbClr val="FFFF00"/>
                </a:solidFill>
                <a:latin typeface="Calibri" panose="020F0502020204030204" pitchFamily="34" charset="0"/>
              </a:rPr>
              <a:t>Enqueue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</a:t>
            </a:r>
            <a:r>
              <a:rPr lang="en-US" sz="1600" b="1" i="1" dirty="0">
                <a:solidFill>
                  <a:srgbClr val="FF00FF"/>
                </a:solidFill>
                <a:latin typeface="Calibri" panose="020F0502020204030204" pitchFamily="34" charset="0"/>
              </a:rPr>
              <a:t>v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into the priority queue with priority </a:t>
            </a:r>
            <a:r>
              <a:rPr lang="en-US" sz="1600" b="1" i="1" dirty="0">
                <a:solidFill>
                  <a:srgbClr val="00FFFF"/>
                </a:solidFill>
                <a:latin typeface="Calibri" panose="020F0502020204030204" pitchFamily="34" charset="0"/>
              </a:rPr>
              <a:t>d + L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.</a:t>
            </a:r>
          </a:p>
          <a:p>
            <a:pPr lvl="2" hangingPunct="0"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75000"/>
              <a:buFont typeface="StarSymbol"/>
              <a:buChar char="–"/>
            </a:pP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If </a:t>
            </a:r>
            <a:r>
              <a:rPr lang="en-US" sz="1600" b="1" i="1" dirty="0">
                <a:solidFill>
                  <a:srgbClr val="FF00FF"/>
                </a:solidFill>
                <a:latin typeface="Calibri" panose="020F0502020204030204" pitchFamily="34" charset="0"/>
              </a:rPr>
              <a:t>v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is yellow and the candidate distance to </a:t>
            </a:r>
            <a:r>
              <a:rPr lang="en-US" sz="1600" b="1" i="1" dirty="0">
                <a:solidFill>
                  <a:srgbClr val="FF00FF"/>
                </a:solidFill>
                <a:latin typeface="Calibri" panose="020F0502020204030204" pitchFamily="34" charset="0"/>
              </a:rPr>
              <a:t>v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is greater than </a:t>
            </a:r>
            <a:r>
              <a:rPr lang="en-US" sz="1600" b="1" i="1" dirty="0">
                <a:solidFill>
                  <a:srgbClr val="00FFFF"/>
                </a:solidFill>
                <a:latin typeface="Calibri" panose="020F0502020204030204" pitchFamily="34" charset="0"/>
              </a:rPr>
              <a:t>d</a:t>
            </a:r>
            <a:r>
              <a:rPr lang="en-US" sz="1600" b="1" dirty="0">
                <a:solidFill>
                  <a:srgbClr val="00FFFF"/>
                </a:solidFill>
                <a:latin typeface="Calibri" panose="020F0502020204030204" pitchFamily="34" charset="0"/>
              </a:rPr>
              <a:t> + </a:t>
            </a:r>
            <a:r>
              <a:rPr lang="en-US" sz="1600" b="1" i="1" dirty="0">
                <a:solidFill>
                  <a:srgbClr val="00FFFF"/>
                </a:solidFill>
                <a:latin typeface="Calibri" panose="020F0502020204030204" pitchFamily="34" charset="0"/>
              </a:rPr>
              <a:t>L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:</a:t>
            </a:r>
          </a:p>
          <a:p>
            <a:pPr lvl="3" hangingPunct="0"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45000"/>
              <a:buFont typeface="StarSymbol"/>
              <a:buChar char="●"/>
            </a:pP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Update </a:t>
            </a:r>
            <a:r>
              <a:rPr lang="en-US" sz="1600" b="1" i="1" dirty="0">
                <a:solidFill>
                  <a:srgbClr val="FF00FF"/>
                </a:solidFill>
                <a:latin typeface="Calibri" panose="020F0502020204030204" pitchFamily="34" charset="0"/>
              </a:rPr>
              <a:t>v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's candidate distance to be </a:t>
            </a:r>
            <a:r>
              <a:rPr lang="en-US" sz="1600" b="1" i="1" dirty="0">
                <a:solidFill>
                  <a:srgbClr val="00FFFF"/>
                </a:solidFill>
                <a:latin typeface="Calibri" panose="020F0502020204030204" pitchFamily="34" charset="0"/>
              </a:rPr>
              <a:t>d</a:t>
            </a:r>
            <a:r>
              <a:rPr lang="en-US" sz="1600" b="1" dirty="0">
                <a:solidFill>
                  <a:srgbClr val="00FFFF"/>
                </a:solidFill>
                <a:latin typeface="Calibri" panose="020F0502020204030204" pitchFamily="34" charset="0"/>
              </a:rPr>
              <a:t> + </a:t>
            </a:r>
            <a:r>
              <a:rPr lang="en-US" sz="1600" b="1" i="1" dirty="0">
                <a:solidFill>
                  <a:srgbClr val="00FFFF"/>
                </a:solidFill>
                <a:latin typeface="Calibri" panose="020F0502020204030204" pitchFamily="34" charset="0"/>
              </a:rPr>
              <a:t>L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.</a:t>
            </a:r>
          </a:p>
          <a:p>
            <a:pPr lvl="3" hangingPunct="0"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45000"/>
              <a:buFont typeface="StarSymbol"/>
              <a:buChar char="●"/>
            </a:pP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Update </a:t>
            </a:r>
            <a:r>
              <a:rPr lang="en-US" sz="1600" b="1" i="1" dirty="0">
                <a:solidFill>
                  <a:srgbClr val="FF00FF"/>
                </a:solidFill>
                <a:latin typeface="Calibri" panose="020F0502020204030204" pitchFamily="34" charset="0"/>
              </a:rPr>
              <a:t>v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's parent to be </a:t>
            </a:r>
            <a:r>
              <a:rPr lang="en-US" sz="1600" b="1" i="1" dirty="0">
                <a:solidFill>
                  <a:srgbClr val="FF00FF"/>
                </a:solidFill>
                <a:latin typeface="Calibri" panose="020F0502020204030204" pitchFamily="34" charset="0"/>
              </a:rPr>
              <a:t>u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.</a:t>
            </a:r>
          </a:p>
          <a:p>
            <a:pPr lvl="3" hangingPunct="0"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45000"/>
              <a:buFont typeface="StarSymbol"/>
              <a:buChar char="●"/>
            </a:pP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Update </a:t>
            </a:r>
            <a:r>
              <a:rPr lang="en-US" sz="1600" b="1" i="1" dirty="0">
                <a:solidFill>
                  <a:srgbClr val="FF00FF"/>
                </a:solidFill>
                <a:latin typeface="Calibri" panose="020F0502020204030204" pitchFamily="34" charset="0"/>
              </a:rPr>
              <a:t>v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's priority in the priority queue to </a:t>
            </a:r>
            <a:r>
              <a:rPr lang="en-US" sz="1600" b="1" i="1" dirty="0">
                <a:solidFill>
                  <a:srgbClr val="00FFFF"/>
                </a:solidFill>
                <a:latin typeface="Calibri" panose="020F0502020204030204" pitchFamily="34" charset="0"/>
              </a:rPr>
              <a:t>d + L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.</a:t>
            </a:r>
          </a:p>
        </p:txBody>
      </p:sp>
      <p:sp>
        <p:nvSpPr>
          <p:cNvPr id="4" name="TextBox 3"/>
          <p:cNvSpPr txBox="1"/>
          <p:nvPr>
            <p:custDataLst>
              <p:tags r:id="rId3"/>
            </p:custDataLst>
          </p:nvPr>
        </p:nvSpPr>
        <p:spPr>
          <a:xfrm>
            <a:off x="6547076" y="311311"/>
            <a:ext cx="1337106" cy="578615"/>
          </a:xfrm>
          <a:prstGeom prst="rect">
            <a:avLst/>
          </a:prstGeom>
          <a:noFill/>
          <a:ln w="36720">
            <a:solidFill>
              <a:srgbClr val="FFFF00"/>
            </a:solidFill>
            <a:prstDash val="solid"/>
          </a:ln>
        </p:spPr>
        <p:txBody>
          <a:bodyPr vert="horz" wrap="none" lIns="73474" tIns="42860" rIns="73474" bIns="42860" compatLnSpc="0">
            <a:spAutoFit/>
          </a:bodyPr>
          <a:lstStyle/>
          <a:p>
            <a:pPr algn="ctr" hangingPunct="0"/>
            <a:r>
              <a:rPr lang="en-US" sz="1633" b="1">
                <a:solidFill>
                  <a:srgbClr val="00FFFF"/>
                </a:solidFill>
                <a:latin typeface="DejaVu Serif" pitchFamily="18"/>
                <a:ea typeface="Droid Sans Fallback" pitchFamily="2"/>
                <a:cs typeface="Lohit Hindi" pitchFamily="2"/>
              </a:rPr>
              <a:t>Dijkstra's</a:t>
            </a:r>
          </a:p>
          <a:p>
            <a:pPr algn="ctr" hangingPunct="0"/>
            <a:r>
              <a:rPr lang="en-US" sz="1633" b="1">
                <a:solidFill>
                  <a:srgbClr val="00FFFF"/>
                </a:solidFill>
                <a:latin typeface="DejaVu Serif" pitchFamily="18"/>
                <a:ea typeface="Droid Sans Fallback" pitchFamily="2"/>
                <a:cs typeface="Lohit Hindi" pitchFamily="2"/>
              </a:rPr>
              <a:t>Algorithm</a:t>
            </a:r>
          </a:p>
        </p:txBody>
      </p:sp>
    </p:spTree>
    <p:extLst>
      <p:ext uri="{BB962C8B-B14F-4D97-AF65-F5344CB8AC3E}">
        <p14:creationId xmlns:p14="http://schemas.microsoft.com/office/powerpoint/2010/main" val="910149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/>
          <p:cNvSpPr/>
          <p:nvPr>
            <p:custDataLst>
              <p:tags r:id="rId1"/>
            </p:custDataLst>
          </p:nvPr>
        </p:nvSpPr>
        <p:spPr>
          <a:xfrm>
            <a:off x="448235" y="271"/>
            <a:ext cx="8695765" cy="5143181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00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  <p:custDataLst>
              <p:tags r:id="rId2"/>
            </p:custDataLst>
          </p:nvPr>
        </p:nvSpPr>
        <p:spPr>
          <a:xfrm>
            <a:off x="573742" y="106808"/>
            <a:ext cx="8373034" cy="5036692"/>
          </a:xfrm>
        </p:spPr>
        <p:txBody>
          <a:bodyPr>
            <a:noAutofit/>
          </a:bodyPr>
          <a:lstStyle/>
          <a:p>
            <a:pPr lvl="0"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45000"/>
              <a:buFont typeface="StarSymbol"/>
              <a:buChar char="●"/>
            </a:pPr>
            <a:r>
              <a:rPr lang="en-US" sz="1600" dirty="0" smtClean="0">
                <a:solidFill>
                  <a:srgbClr val="FFFF00"/>
                </a:solidFill>
                <a:latin typeface="Calibri" panose="020F0502020204030204" pitchFamily="34" charset="0"/>
              </a:rPr>
              <a:t>Mark 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all nodes as gray.</a:t>
            </a:r>
          </a:p>
          <a:p>
            <a:pPr lvl="0"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45000"/>
              <a:buFont typeface="StarSymbol"/>
              <a:buChar char="●"/>
            </a:pPr>
            <a:r>
              <a:rPr lang="en-US" sz="1600" dirty="0" smtClean="0">
                <a:solidFill>
                  <a:srgbClr val="FFFF00"/>
                </a:solidFill>
                <a:latin typeface="Calibri" panose="020F0502020204030204" pitchFamily="34" charset="0"/>
              </a:rPr>
              <a:t>Mark 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the initial node </a:t>
            </a:r>
            <a:r>
              <a:rPr lang="en-US" sz="1600" b="1" i="1" dirty="0">
                <a:solidFill>
                  <a:srgbClr val="FF00FF"/>
                </a:solidFill>
                <a:latin typeface="Calibri" panose="020F0502020204030204" pitchFamily="34" charset="0"/>
              </a:rPr>
              <a:t>s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as yellow and at candidate </a:t>
            </a:r>
            <a:r>
              <a:rPr lang="en-US" sz="1600" dirty="0" smtClean="0">
                <a:solidFill>
                  <a:srgbClr val="FFFF00"/>
                </a:solidFill>
                <a:latin typeface="Calibri" panose="020F0502020204030204" pitchFamily="34" charset="0"/>
              </a:rPr>
              <a:t>distance </a:t>
            </a:r>
            <a:r>
              <a:rPr lang="en-US" sz="1600" b="1" dirty="0">
                <a:solidFill>
                  <a:srgbClr val="00FFFF"/>
                </a:solidFill>
                <a:latin typeface="Calibri" panose="020F0502020204030204" pitchFamily="34" charset="0"/>
              </a:rPr>
              <a:t>0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.</a:t>
            </a:r>
          </a:p>
          <a:p>
            <a:pPr lvl="0"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45000"/>
              <a:buFont typeface="StarSymbol"/>
              <a:buChar char="●"/>
            </a:pPr>
            <a:r>
              <a:rPr lang="en-US" sz="1600" dirty="0" err="1" smtClean="0">
                <a:solidFill>
                  <a:srgbClr val="FFFF00"/>
                </a:solidFill>
                <a:latin typeface="Calibri" panose="020F0502020204030204" pitchFamily="34" charset="0"/>
              </a:rPr>
              <a:t>Enqueue</a:t>
            </a:r>
            <a:r>
              <a:rPr lang="en-US" sz="1600" dirty="0" smtClean="0">
                <a:solidFill>
                  <a:srgbClr val="FFFF00"/>
                </a:solidFill>
                <a:latin typeface="Calibri" panose="020F0502020204030204" pitchFamily="34" charset="0"/>
              </a:rPr>
              <a:t> </a:t>
            </a:r>
            <a:r>
              <a:rPr lang="en-US" sz="1600" b="1" i="1" dirty="0">
                <a:solidFill>
                  <a:srgbClr val="FF00FF"/>
                </a:solidFill>
                <a:latin typeface="Calibri" panose="020F0502020204030204" pitchFamily="34" charset="0"/>
              </a:rPr>
              <a:t>s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into the priority queue with priority </a:t>
            </a:r>
            <a:r>
              <a:rPr lang="en-US" sz="1600" b="1" dirty="0" smtClean="0">
                <a:solidFill>
                  <a:srgbClr val="92D050"/>
                </a:solidFill>
                <a:latin typeface="Calibri" panose="020F0502020204030204" pitchFamily="34" charset="0"/>
              </a:rPr>
              <a:t>h(</a:t>
            </a:r>
            <a:r>
              <a:rPr lang="en-US" sz="1600" b="1" dirty="0" err="1" smtClean="0">
                <a:solidFill>
                  <a:srgbClr val="92D050"/>
                </a:solidFill>
                <a:latin typeface="Calibri" panose="020F0502020204030204" pitchFamily="34" charset="0"/>
              </a:rPr>
              <a:t>s,t</a:t>
            </a:r>
            <a:r>
              <a:rPr lang="en-US" sz="1600" b="1" dirty="0" smtClean="0">
                <a:solidFill>
                  <a:srgbClr val="92D050"/>
                </a:solidFill>
                <a:latin typeface="Calibri" panose="020F0502020204030204" pitchFamily="34" charset="0"/>
              </a:rPr>
              <a:t>)</a:t>
            </a:r>
            <a:r>
              <a:rPr lang="en-US" sz="1600" dirty="0" smtClean="0">
                <a:solidFill>
                  <a:srgbClr val="FFFF00"/>
                </a:solidFill>
                <a:latin typeface="Calibri" panose="020F0502020204030204" pitchFamily="34" charset="0"/>
              </a:rPr>
              <a:t>.</a:t>
            </a:r>
            <a:endParaRPr lang="en-US" sz="1600" dirty="0">
              <a:solidFill>
                <a:srgbClr val="FFFF00"/>
              </a:solidFill>
              <a:latin typeface="Calibri" panose="020F0502020204030204" pitchFamily="34" charset="0"/>
            </a:endParaRPr>
          </a:p>
          <a:p>
            <a:pPr lvl="0"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45000"/>
              <a:buFont typeface="StarSymbol"/>
              <a:buChar char="●"/>
            </a:pPr>
            <a:r>
              <a:rPr lang="en-US" sz="1600" dirty="0" smtClean="0">
                <a:solidFill>
                  <a:srgbClr val="FFFF00"/>
                </a:solidFill>
                <a:latin typeface="Calibri" panose="020F0502020204030204" pitchFamily="34" charset="0"/>
              </a:rPr>
              <a:t>While 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not all nodes have been visited:</a:t>
            </a:r>
          </a:p>
          <a:p>
            <a:pPr lvl="1" hangingPunct="0"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45000"/>
              <a:buFont typeface="StarSymbol"/>
              <a:buChar char="●"/>
            </a:pPr>
            <a:r>
              <a:rPr lang="en-US" sz="1600" dirty="0" smtClean="0">
                <a:solidFill>
                  <a:srgbClr val="FFFF00"/>
                </a:solidFill>
                <a:latin typeface="Calibri" panose="020F0502020204030204" pitchFamily="34" charset="0"/>
              </a:rPr>
              <a:t> </a:t>
            </a:r>
            <a:r>
              <a:rPr lang="en-US" sz="1600" dirty="0" err="1" smtClean="0">
                <a:solidFill>
                  <a:srgbClr val="FFFF00"/>
                </a:solidFill>
                <a:latin typeface="Calibri" panose="020F0502020204030204" pitchFamily="34" charset="0"/>
              </a:rPr>
              <a:t>Dequeue</a:t>
            </a:r>
            <a:r>
              <a:rPr lang="en-US" sz="1600" dirty="0" smtClean="0">
                <a:solidFill>
                  <a:srgbClr val="FFFF00"/>
                </a:solidFill>
                <a:latin typeface="Calibri" panose="020F0502020204030204" pitchFamily="34" charset="0"/>
              </a:rPr>
              <a:t> 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the lowest-cost node </a:t>
            </a:r>
            <a:r>
              <a:rPr lang="en-US" sz="1600" b="1" i="1" dirty="0">
                <a:solidFill>
                  <a:srgbClr val="FF00FF"/>
                </a:solidFill>
                <a:latin typeface="Calibri" panose="020F0502020204030204" pitchFamily="34" charset="0"/>
              </a:rPr>
              <a:t>u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from the priority queue.</a:t>
            </a:r>
          </a:p>
          <a:p>
            <a:pPr lvl="1" hangingPunct="0"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45000"/>
              <a:buFont typeface="StarSymbol"/>
              <a:buChar char="●"/>
            </a:pPr>
            <a:r>
              <a:rPr lang="en-US" sz="1600" dirty="0" smtClean="0">
                <a:solidFill>
                  <a:srgbClr val="FFFF00"/>
                </a:solidFill>
                <a:latin typeface="Calibri" panose="020F0502020204030204" pitchFamily="34" charset="0"/>
              </a:rPr>
              <a:t> Color </a:t>
            </a:r>
            <a:r>
              <a:rPr lang="en-US" sz="1600" b="1" i="1" dirty="0">
                <a:solidFill>
                  <a:srgbClr val="FF00FF"/>
                </a:solidFill>
                <a:latin typeface="Calibri" panose="020F0502020204030204" pitchFamily="34" charset="0"/>
              </a:rPr>
              <a:t>u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green.  The candidate distance </a:t>
            </a:r>
            <a:r>
              <a:rPr lang="en-US" sz="1600" b="1" i="1" dirty="0">
                <a:solidFill>
                  <a:srgbClr val="00FFFF"/>
                </a:solidFill>
                <a:latin typeface="Calibri" panose="020F0502020204030204" pitchFamily="34" charset="0"/>
              </a:rPr>
              <a:t>d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that is currently stored for node </a:t>
            </a:r>
            <a:r>
              <a:rPr lang="en-US" sz="1600" b="1" i="1" dirty="0" smtClean="0">
                <a:solidFill>
                  <a:srgbClr val="FF00FF"/>
                </a:solidFill>
                <a:latin typeface="Calibri" panose="020F0502020204030204" pitchFamily="34" charset="0"/>
              </a:rPr>
              <a:t>u</a:t>
            </a:r>
            <a:r>
              <a:rPr lang="en-US" sz="1600" dirty="0" smtClean="0">
                <a:solidFill>
                  <a:srgbClr val="FFFF00"/>
                </a:solidFill>
                <a:latin typeface="Calibri" panose="020F0502020204030204" pitchFamily="34" charset="0"/>
              </a:rPr>
              <a:t> 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is the length of the shortest path from </a:t>
            </a:r>
            <a:r>
              <a:rPr lang="en-US" sz="1600" b="1" i="1" dirty="0">
                <a:solidFill>
                  <a:srgbClr val="FF00FF"/>
                </a:solidFill>
                <a:latin typeface="Calibri" panose="020F0502020204030204" pitchFamily="34" charset="0"/>
              </a:rPr>
              <a:t>s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to </a:t>
            </a:r>
            <a:r>
              <a:rPr lang="en-US" sz="1600" b="1" i="1" dirty="0">
                <a:solidFill>
                  <a:srgbClr val="FF00FF"/>
                </a:solidFill>
                <a:latin typeface="Calibri" panose="020F0502020204030204" pitchFamily="34" charset="0"/>
              </a:rPr>
              <a:t>u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.</a:t>
            </a:r>
          </a:p>
          <a:p>
            <a:pPr lvl="1" hangingPunct="0"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45000"/>
              <a:buFont typeface="StarSymbol"/>
              <a:buChar char="●"/>
            </a:pP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</a:t>
            </a:r>
            <a:r>
              <a:rPr lang="en-US" sz="1600" dirty="0" smtClean="0">
                <a:solidFill>
                  <a:srgbClr val="FFFF00"/>
                </a:solidFill>
                <a:latin typeface="Calibri" panose="020F0502020204030204" pitchFamily="34" charset="0"/>
              </a:rPr>
              <a:t> If </a:t>
            </a:r>
            <a:r>
              <a:rPr lang="en-US" sz="1600" b="1" i="1" dirty="0">
                <a:solidFill>
                  <a:srgbClr val="FF00FF"/>
                </a:solidFill>
                <a:latin typeface="Calibri" panose="020F0502020204030204" pitchFamily="34" charset="0"/>
              </a:rPr>
              <a:t>u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is the destination node </a:t>
            </a:r>
            <a:r>
              <a:rPr lang="en-US" sz="1600" b="1" i="1" dirty="0">
                <a:solidFill>
                  <a:srgbClr val="FF00FF"/>
                </a:solidFill>
                <a:latin typeface="Calibri" panose="020F0502020204030204" pitchFamily="34" charset="0"/>
              </a:rPr>
              <a:t>t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, you have found the shortest path from </a:t>
            </a:r>
            <a:r>
              <a:rPr lang="en-US" sz="1600" b="1" i="1" dirty="0">
                <a:solidFill>
                  <a:srgbClr val="FF00FF"/>
                </a:solidFill>
                <a:latin typeface="Calibri" panose="020F0502020204030204" pitchFamily="34" charset="0"/>
              </a:rPr>
              <a:t>s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to </a:t>
            </a:r>
            <a:r>
              <a:rPr lang="en-US" sz="1600" b="1" i="1" dirty="0" smtClean="0">
                <a:solidFill>
                  <a:srgbClr val="FF00FF"/>
                </a:solidFill>
                <a:latin typeface="Calibri" panose="020F0502020204030204" pitchFamily="34" charset="0"/>
              </a:rPr>
              <a:t>t</a:t>
            </a:r>
            <a:r>
              <a:rPr lang="en-US" sz="1600" dirty="0" smtClean="0">
                <a:solidFill>
                  <a:srgbClr val="FFFF00"/>
                </a:solidFill>
                <a:latin typeface="Calibri" panose="020F0502020204030204" pitchFamily="34" charset="0"/>
              </a:rPr>
              <a:t> 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and are done.</a:t>
            </a:r>
          </a:p>
          <a:p>
            <a:pPr lvl="1" hangingPunct="0"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45000"/>
              <a:buFont typeface="StarSymbol"/>
              <a:buChar char="●"/>
            </a:pP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</a:t>
            </a:r>
            <a:r>
              <a:rPr lang="en-US" sz="1600" dirty="0" smtClean="0">
                <a:solidFill>
                  <a:srgbClr val="FFFF00"/>
                </a:solidFill>
                <a:latin typeface="Calibri" panose="020F0502020204030204" pitchFamily="34" charset="0"/>
              </a:rPr>
              <a:t> For 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each node </a:t>
            </a:r>
            <a:r>
              <a:rPr lang="en-US" sz="1600" b="1" i="1" dirty="0">
                <a:solidFill>
                  <a:srgbClr val="FF00FF"/>
                </a:solidFill>
                <a:latin typeface="Calibri" panose="020F0502020204030204" pitchFamily="34" charset="0"/>
              </a:rPr>
              <a:t>v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connected to </a:t>
            </a:r>
            <a:r>
              <a:rPr lang="en-US" sz="1600" b="1" i="1" dirty="0">
                <a:solidFill>
                  <a:srgbClr val="FF00FF"/>
                </a:solidFill>
                <a:latin typeface="Calibri" panose="020F0502020204030204" pitchFamily="34" charset="0"/>
              </a:rPr>
              <a:t>u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by an edge of length </a:t>
            </a:r>
            <a:r>
              <a:rPr lang="en-US" sz="1600" b="1" i="1" dirty="0">
                <a:solidFill>
                  <a:srgbClr val="00FFFF"/>
                </a:solidFill>
                <a:latin typeface="Calibri" panose="020F0502020204030204" pitchFamily="34" charset="0"/>
              </a:rPr>
              <a:t>L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:</a:t>
            </a:r>
          </a:p>
          <a:p>
            <a:pPr lvl="2" hangingPunct="0"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75000"/>
              <a:buFont typeface="StarSymbol"/>
              <a:buChar char="–"/>
            </a:pP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If </a:t>
            </a:r>
            <a:r>
              <a:rPr lang="en-US" sz="1600" b="1" i="1" dirty="0">
                <a:solidFill>
                  <a:srgbClr val="FF00FF"/>
                </a:solidFill>
                <a:latin typeface="Calibri" panose="020F0502020204030204" pitchFamily="34" charset="0"/>
              </a:rPr>
              <a:t>v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is gray:</a:t>
            </a:r>
          </a:p>
          <a:p>
            <a:pPr lvl="3" hangingPunct="0"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45000"/>
              <a:buFont typeface="StarSymbol"/>
              <a:buChar char="●"/>
            </a:pP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Color </a:t>
            </a:r>
            <a:r>
              <a:rPr lang="en-US" sz="1600" b="1" i="1" dirty="0">
                <a:solidFill>
                  <a:srgbClr val="FF00FF"/>
                </a:solidFill>
                <a:latin typeface="Calibri" panose="020F0502020204030204" pitchFamily="34" charset="0"/>
              </a:rPr>
              <a:t>v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yellow.</a:t>
            </a:r>
          </a:p>
          <a:p>
            <a:pPr lvl="3" hangingPunct="0"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45000"/>
              <a:buFont typeface="StarSymbol"/>
              <a:buChar char="●"/>
            </a:pP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Mark </a:t>
            </a:r>
            <a:r>
              <a:rPr lang="en-US" sz="1600" b="1" i="1" dirty="0">
                <a:solidFill>
                  <a:srgbClr val="FF00FF"/>
                </a:solidFill>
                <a:latin typeface="Calibri" panose="020F0502020204030204" pitchFamily="34" charset="0"/>
              </a:rPr>
              <a:t>v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's distance as </a:t>
            </a:r>
            <a:r>
              <a:rPr lang="en-US" sz="1600" b="1" i="1" dirty="0">
                <a:solidFill>
                  <a:srgbClr val="00FFFF"/>
                </a:solidFill>
                <a:latin typeface="Calibri" panose="020F0502020204030204" pitchFamily="34" charset="0"/>
              </a:rPr>
              <a:t>d</a:t>
            </a:r>
            <a:r>
              <a:rPr lang="en-US" sz="1600" b="1" dirty="0">
                <a:solidFill>
                  <a:srgbClr val="00FFFF"/>
                </a:solidFill>
                <a:latin typeface="Calibri" panose="020F0502020204030204" pitchFamily="34" charset="0"/>
              </a:rPr>
              <a:t> + </a:t>
            </a:r>
            <a:r>
              <a:rPr lang="en-US" sz="1600" b="1" i="1" dirty="0">
                <a:solidFill>
                  <a:srgbClr val="00FFFF"/>
                </a:solidFill>
                <a:latin typeface="Calibri" panose="020F0502020204030204" pitchFamily="34" charset="0"/>
              </a:rPr>
              <a:t>L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.</a:t>
            </a:r>
          </a:p>
          <a:p>
            <a:pPr lvl="3" hangingPunct="0"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45000"/>
              <a:buFont typeface="StarSymbol"/>
              <a:buChar char="●"/>
            </a:pP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Set </a:t>
            </a:r>
            <a:r>
              <a:rPr lang="en-US" sz="1600" b="1" i="1" dirty="0">
                <a:solidFill>
                  <a:srgbClr val="FF00FF"/>
                </a:solidFill>
                <a:latin typeface="Calibri" panose="020F0502020204030204" pitchFamily="34" charset="0"/>
              </a:rPr>
              <a:t>v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's parent to be </a:t>
            </a:r>
            <a:r>
              <a:rPr lang="en-US" sz="1600" b="1" i="1" dirty="0">
                <a:solidFill>
                  <a:srgbClr val="FF00FF"/>
                </a:solidFill>
                <a:latin typeface="Calibri" panose="020F0502020204030204" pitchFamily="34" charset="0"/>
              </a:rPr>
              <a:t>u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.</a:t>
            </a:r>
          </a:p>
          <a:p>
            <a:pPr lvl="3" hangingPunct="0"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45000"/>
              <a:buFont typeface="StarSymbol"/>
              <a:buChar char="●"/>
            </a:pP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</a:t>
            </a:r>
            <a:r>
              <a:rPr lang="en-US" sz="1600" dirty="0" err="1">
                <a:solidFill>
                  <a:srgbClr val="FFFF00"/>
                </a:solidFill>
                <a:latin typeface="Calibri" panose="020F0502020204030204" pitchFamily="34" charset="0"/>
              </a:rPr>
              <a:t>Enqueue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</a:t>
            </a:r>
            <a:r>
              <a:rPr lang="en-US" sz="1600" b="1" i="1" dirty="0">
                <a:solidFill>
                  <a:srgbClr val="FF00FF"/>
                </a:solidFill>
                <a:latin typeface="Calibri" panose="020F0502020204030204" pitchFamily="34" charset="0"/>
              </a:rPr>
              <a:t>v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into the priority queue with priority </a:t>
            </a:r>
            <a:r>
              <a:rPr lang="en-US" sz="1600" b="1" i="1" dirty="0">
                <a:solidFill>
                  <a:srgbClr val="00FFFF"/>
                </a:solidFill>
                <a:latin typeface="Calibri" panose="020F0502020204030204" pitchFamily="34" charset="0"/>
              </a:rPr>
              <a:t>d + </a:t>
            </a:r>
            <a:r>
              <a:rPr lang="en-US" sz="1600" b="1" i="1" dirty="0" smtClean="0">
                <a:solidFill>
                  <a:srgbClr val="00FFFF"/>
                </a:solidFill>
                <a:latin typeface="Calibri" panose="020F0502020204030204" pitchFamily="34" charset="0"/>
              </a:rPr>
              <a:t>L </a:t>
            </a:r>
            <a:r>
              <a:rPr lang="en-US" sz="1600" b="1" i="1" dirty="0" smtClean="0">
                <a:solidFill>
                  <a:srgbClr val="92D050"/>
                </a:solidFill>
                <a:latin typeface="Calibri" panose="020F0502020204030204" pitchFamily="34" charset="0"/>
              </a:rPr>
              <a:t>+ </a:t>
            </a:r>
            <a:r>
              <a:rPr lang="en-US" sz="1600" b="1" dirty="0" smtClean="0">
                <a:solidFill>
                  <a:srgbClr val="92D050"/>
                </a:solidFill>
                <a:latin typeface="Calibri" panose="020F0502020204030204" pitchFamily="34" charset="0"/>
              </a:rPr>
              <a:t>h(</a:t>
            </a:r>
            <a:r>
              <a:rPr lang="en-US" sz="1600" b="1" dirty="0" err="1">
                <a:solidFill>
                  <a:srgbClr val="92D050"/>
                </a:solidFill>
                <a:latin typeface="Calibri" panose="020F0502020204030204" pitchFamily="34" charset="0"/>
              </a:rPr>
              <a:t>v</a:t>
            </a:r>
            <a:r>
              <a:rPr lang="en-US" sz="1600" b="1" dirty="0" err="1" smtClean="0">
                <a:solidFill>
                  <a:srgbClr val="92D050"/>
                </a:solidFill>
                <a:latin typeface="Calibri" panose="020F0502020204030204" pitchFamily="34" charset="0"/>
              </a:rPr>
              <a:t>,t</a:t>
            </a:r>
            <a:r>
              <a:rPr lang="en-US" sz="1600" b="1" dirty="0">
                <a:solidFill>
                  <a:srgbClr val="92D050"/>
                </a:solidFill>
                <a:latin typeface="Calibri" panose="020F0502020204030204" pitchFamily="34" charset="0"/>
              </a:rPr>
              <a:t>)</a:t>
            </a:r>
            <a:r>
              <a:rPr lang="en-US" sz="1600" dirty="0" smtClean="0">
                <a:solidFill>
                  <a:srgbClr val="FFFF00"/>
                </a:solidFill>
                <a:latin typeface="Calibri" panose="020F0502020204030204" pitchFamily="34" charset="0"/>
              </a:rPr>
              <a:t>.</a:t>
            </a:r>
            <a:endParaRPr lang="en-US" sz="1600" dirty="0">
              <a:solidFill>
                <a:srgbClr val="FFFF00"/>
              </a:solidFill>
              <a:latin typeface="Calibri" panose="020F0502020204030204" pitchFamily="34" charset="0"/>
            </a:endParaRPr>
          </a:p>
          <a:p>
            <a:pPr lvl="2" hangingPunct="0"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75000"/>
              <a:buFont typeface="StarSymbol"/>
              <a:buChar char="–"/>
            </a:pP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If </a:t>
            </a:r>
            <a:r>
              <a:rPr lang="en-US" sz="1600" b="1" i="1" dirty="0">
                <a:solidFill>
                  <a:srgbClr val="FF00FF"/>
                </a:solidFill>
                <a:latin typeface="Calibri" panose="020F0502020204030204" pitchFamily="34" charset="0"/>
              </a:rPr>
              <a:t>v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is yellow and the candidate distance to </a:t>
            </a:r>
            <a:r>
              <a:rPr lang="en-US" sz="1600" b="1" i="1" dirty="0">
                <a:solidFill>
                  <a:srgbClr val="FF00FF"/>
                </a:solidFill>
                <a:latin typeface="Calibri" panose="020F0502020204030204" pitchFamily="34" charset="0"/>
              </a:rPr>
              <a:t>v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is greater than </a:t>
            </a:r>
            <a:r>
              <a:rPr lang="en-US" sz="1600" b="1" i="1" dirty="0">
                <a:solidFill>
                  <a:srgbClr val="00FFFF"/>
                </a:solidFill>
                <a:latin typeface="Calibri" panose="020F0502020204030204" pitchFamily="34" charset="0"/>
              </a:rPr>
              <a:t>d</a:t>
            </a:r>
            <a:r>
              <a:rPr lang="en-US" sz="1600" b="1" dirty="0">
                <a:solidFill>
                  <a:srgbClr val="00FFFF"/>
                </a:solidFill>
                <a:latin typeface="Calibri" panose="020F0502020204030204" pitchFamily="34" charset="0"/>
              </a:rPr>
              <a:t> + </a:t>
            </a:r>
            <a:r>
              <a:rPr lang="en-US" sz="1600" b="1" i="1" dirty="0">
                <a:solidFill>
                  <a:srgbClr val="00FFFF"/>
                </a:solidFill>
                <a:latin typeface="Calibri" panose="020F0502020204030204" pitchFamily="34" charset="0"/>
              </a:rPr>
              <a:t>L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:</a:t>
            </a:r>
          </a:p>
          <a:p>
            <a:pPr lvl="3" hangingPunct="0"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45000"/>
              <a:buFont typeface="StarSymbol"/>
              <a:buChar char="●"/>
            </a:pP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Update </a:t>
            </a:r>
            <a:r>
              <a:rPr lang="en-US" sz="1600" b="1" i="1" dirty="0">
                <a:solidFill>
                  <a:srgbClr val="FF00FF"/>
                </a:solidFill>
                <a:latin typeface="Calibri" panose="020F0502020204030204" pitchFamily="34" charset="0"/>
              </a:rPr>
              <a:t>v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's candidate distance to be </a:t>
            </a:r>
            <a:r>
              <a:rPr lang="en-US" sz="1600" b="1" i="1" dirty="0">
                <a:solidFill>
                  <a:srgbClr val="00FFFF"/>
                </a:solidFill>
                <a:latin typeface="Calibri" panose="020F0502020204030204" pitchFamily="34" charset="0"/>
              </a:rPr>
              <a:t>d</a:t>
            </a:r>
            <a:r>
              <a:rPr lang="en-US" sz="1600" b="1" dirty="0">
                <a:solidFill>
                  <a:srgbClr val="00FFFF"/>
                </a:solidFill>
                <a:latin typeface="Calibri" panose="020F0502020204030204" pitchFamily="34" charset="0"/>
              </a:rPr>
              <a:t> + </a:t>
            </a:r>
            <a:r>
              <a:rPr lang="en-US" sz="1600" b="1" i="1" dirty="0">
                <a:solidFill>
                  <a:srgbClr val="00FFFF"/>
                </a:solidFill>
                <a:latin typeface="Calibri" panose="020F0502020204030204" pitchFamily="34" charset="0"/>
              </a:rPr>
              <a:t>L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.</a:t>
            </a:r>
          </a:p>
          <a:p>
            <a:pPr lvl="3" hangingPunct="0"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45000"/>
              <a:buFont typeface="StarSymbol"/>
              <a:buChar char="●"/>
            </a:pP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Update </a:t>
            </a:r>
            <a:r>
              <a:rPr lang="en-US" sz="1600" b="1" i="1" dirty="0">
                <a:solidFill>
                  <a:srgbClr val="FF00FF"/>
                </a:solidFill>
                <a:latin typeface="Calibri" panose="020F0502020204030204" pitchFamily="34" charset="0"/>
              </a:rPr>
              <a:t>v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's parent to be </a:t>
            </a:r>
            <a:r>
              <a:rPr lang="en-US" sz="1600" b="1" i="1" dirty="0">
                <a:solidFill>
                  <a:srgbClr val="FF00FF"/>
                </a:solidFill>
                <a:latin typeface="Calibri" panose="020F0502020204030204" pitchFamily="34" charset="0"/>
              </a:rPr>
              <a:t>u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.</a:t>
            </a:r>
          </a:p>
          <a:p>
            <a:pPr lvl="3" hangingPunct="0"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45000"/>
              <a:buFont typeface="StarSymbol"/>
              <a:buChar char="●"/>
            </a:pP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Update </a:t>
            </a:r>
            <a:r>
              <a:rPr lang="en-US" sz="1600" b="1" i="1" dirty="0">
                <a:solidFill>
                  <a:srgbClr val="FF00FF"/>
                </a:solidFill>
                <a:latin typeface="Calibri" panose="020F0502020204030204" pitchFamily="34" charset="0"/>
              </a:rPr>
              <a:t>v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's priority in the priority queue to </a:t>
            </a:r>
            <a:r>
              <a:rPr lang="en-US" sz="1600" b="1" i="1" dirty="0">
                <a:solidFill>
                  <a:srgbClr val="00FFFF"/>
                </a:solidFill>
                <a:latin typeface="Calibri" panose="020F0502020204030204" pitchFamily="34" charset="0"/>
              </a:rPr>
              <a:t>d + </a:t>
            </a:r>
            <a:r>
              <a:rPr lang="en-US" sz="1600" b="1" i="1" dirty="0" smtClean="0">
                <a:solidFill>
                  <a:srgbClr val="00FFFF"/>
                </a:solidFill>
                <a:latin typeface="Calibri" panose="020F0502020204030204" pitchFamily="34" charset="0"/>
              </a:rPr>
              <a:t>L </a:t>
            </a:r>
            <a:r>
              <a:rPr lang="en-US" sz="1600" b="1" i="1" dirty="0" smtClean="0">
                <a:solidFill>
                  <a:srgbClr val="92D050"/>
                </a:solidFill>
                <a:latin typeface="Calibri" panose="020F0502020204030204" pitchFamily="34" charset="0"/>
              </a:rPr>
              <a:t>+ </a:t>
            </a:r>
            <a:r>
              <a:rPr lang="en-US" sz="1600" b="1" dirty="0" smtClean="0">
                <a:solidFill>
                  <a:srgbClr val="92D050"/>
                </a:solidFill>
                <a:latin typeface="Calibri" panose="020F0502020204030204" pitchFamily="34" charset="0"/>
              </a:rPr>
              <a:t>h(</a:t>
            </a:r>
            <a:r>
              <a:rPr lang="en-US" sz="1600" b="1" dirty="0" err="1">
                <a:solidFill>
                  <a:srgbClr val="92D050"/>
                </a:solidFill>
                <a:latin typeface="Calibri" panose="020F0502020204030204" pitchFamily="34" charset="0"/>
              </a:rPr>
              <a:t>v</a:t>
            </a:r>
            <a:r>
              <a:rPr lang="en-US" sz="1600" b="1" dirty="0" err="1" smtClean="0">
                <a:solidFill>
                  <a:srgbClr val="92D050"/>
                </a:solidFill>
                <a:latin typeface="Calibri" panose="020F0502020204030204" pitchFamily="34" charset="0"/>
              </a:rPr>
              <a:t>,t</a:t>
            </a:r>
            <a:r>
              <a:rPr lang="en-US" sz="1600" b="1" dirty="0">
                <a:solidFill>
                  <a:srgbClr val="92D050"/>
                </a:solidFill>
                <a:latin typeface="Calibri" panose="020F0502020204030204" pitchFamily="34" charset="0"/>
              </a:rPr>
              <a:t>)</a:t>
            </a:r>
            <a:r>
              <a:rPr lang="en-US" sz="1600" dirty="0" smtClean="0">
                <a:solidFill>
                  <a:srgbClr val="FFFF00"/>
                </a:solidFill>
                <a:latin typeface="Calibri" panose="020F0502020204030204" pitchFamily="34" charset="0"/>
              </a:rPr>
              <a:t>.</a:t>
            </a:r>
            <a:endParaRPr lang="en-US" sz="1600" dirty="0">
              <a:solidFill>
                <a:srgbClr val="FFFF00"/>
              </a:solidFill>
              <a:latin typeface="Calibri" panose="020F0502020204030204" pitchFamily="34" charset="0"/>
            </a:endParaRPr>
          </a:p>
        </p:txBody>
      </p:sp>
      <p:sp>
        <p:nvSpPr>
          <p:cNvPr id="4" name="TextBox 3"/>
          <p:cNvSpPr txBox="1"/>
          <p:nvPr>
            <p:custDataLst>
              <p:tags r:id="rId3"/>
            </p:custDataLst>
          </p:nvPr>
        </p:nvSpPr>
        <p:spPr>
          <a:xfrm>
            <a:off x="6563813" y="311311"/>
            <a:ext cx="1303636" cy="332587"/>
          </a:xfrm>
          <a:prstGeom prst="rect">
            <a:avLst/>
          </a:prstGeom>
          <a:noFill/>
          <a:ln w="36720">
            <a:solidFill>
              <a:srgbClr val="FFFF00"/>
            </a:solidFill>
            <a:prstDash val="solid"/>
          </a:ln>
        </p:spPr>
        <p:txBody>
          <a:bodyPr vert="horz" wrap="none" lIns="73474" tIns="42860" rIns="73474" bIns="42860" compatLnSpc="0">
            <a:spAutoFit/>
          </a:bodyPr>
          <a:lstStyle/>
          <a:p>
            <a:pPr algn="ctr" hangingPunct="0"/>
            <a:r>
              <a:rPr lang="en-US" sz="1633" b="1" dirty="0" smtClean="0">
                <a:solidFill>
                  <a:srgbClr val="00FFFF"/>
                </a:solidFill>
                <a:latin typeface="DejaVu Serif" pitchFamily="18"/>
                <a:ea typeface="Droid Sans Fallback" pitchFamily="2"/>
                <a:cs typeface="Lohit Hindi" pitchFamily="2"/>
              </a:rPr>
              <a:t>A* Search</a:t>
            </a:r>
            <a:endParaRPr lang="en-US" sz="1633" b="1" dirty="0">
              <a:solidFill>
                <a:srgbClr val="00FFFF"/>
              </a:solidFill>
              <a:latin typeface="DejaVu Serif" pitchFamily="18"/>
              <a:ea typeface="Droid Sans Fallback" pitchFamily="2"/>
              <a:cs typeface="Lohit Hindi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312627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dirty="0" smtClean="0"/>
              <a:t>Minimum Spanning Tree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3897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 txBox="1">
            <a:spLocks noGrp="1"/>
          </p:cNvSpPr>
          <p:nvPr>
            <p:ph type="subTitle" idx="4294967295"/>
            <p:custDataLst>
              <p:tags r:id="rId1"/>
            </p:custDataLst>
          </p:nvPr>
        </p:nvSpPr>
        <p:spPr>
          <a:xfrm>
            <a:off x="1485879" y="1607583"/>
            <a:ext cx="6171572" cy="1588127"/>
          </a:xfrm>
        </p:spPr>
        <p:txBody>
          <a:bodyPr anchor="ctr">
            <a:spAutoFit/>
          </a:bodyPr>
          <a:lstStyle/>
          <a:p>
            <a:pPr marL="51435" indent="0" algn="ctr"/>
            <a:r>
              <a:rPr lang="en-US" dirty="0"/>
              <a:t>A </a:t>
            </a:r>
            <a:r>
              <a:rPr lang="en-US" b="1" dirty="0">
                <a:solidFill>
                  <a:schemeClr val="bg2"/>
                </a:solidFill>
              </a:rPr>
              <a:t>spanning tree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/>
              <a:t>in an </a:t>
            </a:r>
            <a:r>
              <a:rPr lang="en-US" dirty="0" smtClean="0"/>
              <a:t>undirected graph </a:t>
            </a:r>
            <a:r>
              <a:rPr lang="en-US" dirty="0"/>
              <a:t>is a set of edges </a:t>
            </a:r>
            <a:r>
              <a:rPr lang="en-US" dirty="0" smtClean="0"/>
              <a:t>with no </a:t>
            </a:r>
            <a:r>
              <a:rPr lang="en-US" dirty="0"/>
              <a:t>cycles that connects all nodes</a:t>
            </a:r>
            <a:r>
              <a:rPr lang="en-US" dirty="0" smtClean="0"/>
              <a:t>.</a:t>
            </a:r>
          </a:p>
          <a:p>
            <a:pPr marL="51435" indent="0" algn="ctr"/>
            <a:endParaRPr lang="en-US" dirty="0"/>
          </a:p>
          <a:p>
            <a:pPr marL="51435" indent="0" algn="ctr"/>
            <a:r>
              <a:rPr lang="en-US" dirty="0"/>
              <a:t>A </a:t>
            </a:r>
            <a:r>
              <a:rPr lang="en-US" b="1" dirty="0">
                <a:solidFill>
                  <a:schemeClr val="bg2"/>
                </a:solidFill>
              </a:rPr>
              <a:t>minimum spanning tree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/>
              <a:t>(or </a:t>
            </a:r>
            <a:r>
              <a:rPr lang="en-US" b="1" dirty="0">
                <a:solidFill>
                  <a:schemeClr val="bg2"/>
                </a:solidFill>
              </a:rPr>
              <a:t>MST</a:t>
            </a:r>
            <a:r>
              <a:rPr lang="en-US" dirty="0"/>
              <a:t>) is a spanning tree with the least total cost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5089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/>
          <p:cNvSpPr/>
          <p:nvPr>
            <p:custDataLst>
              <p:tags r:id="rId1"/>
            </p:custDataLst>
          </p:nvPr>
        </p:nvSpPr>
        <p:spPr>
          <a:xfrm>
            <a:off x="3539521" y="571501"/>
            <a:ext cx="466559" cy="466559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99CCFF"/>
          </a:solidFill>
          <a:ln w="36720">
            <a:solidFill>
              <a:srgbClr val="000000"/>
            </a:solidFill>
            <a:prstDash val="solid"/>
          </a:ln>
        </p:spPr>
        <p:txBody>
          <a:bodyPr vert="horz" wrap="none" lIns="73474" tIns="42860" rIns="73474" bIns="42860" anchor="ctr" anchorCtr="0" compatLnSpc="0">
            <a:noAutofit/>
          </a:bodyPr>
          <a:lstStyle/>
          <a:p>
            <a:pPr hangingPunct="0"/>
            <a:r>
              <a:rPr lang="en-US" sz="1225" dirty="0">
                <a:latin typeface="Arial" pitchFamily="18"/>
                <a:ea typeface="Droid Sans Fallback" pitchFamily="2"/>
                <a:cs typeface="Lohit Hindi" pitchFamily="2"/>
              </a:rPr>
              <a:t>B</a:t>
            </a:r>
          </a:p>
        </p:txBody>
      </p:sp>
      <p:sp>
        <p:nvSpPr>
          <p:cNvPr id="3" name="Freeform 2"/>
          <p:cNvSpPr/>
          <p:nvPr>
            <p:custDataLst>
              <p:tags r:id="rId2"/>
            </p:custDataLst>
          </p:nvPr>
        </p:nvSpPr>
        <p:spPr>
          <a:xfrm>
            <a:off x="5250241" y="571501"/>
            <a:ext cx="466559" cy="466559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99CCFF"/>
          </a:solidFill>
          <a:ln w="36720">
            <a:solidFill>
              <a:srgbClr val="000000"/>
            </a:solidFill>
            <a:prstDash val="solid"/>
          </a:ln>
        </p:spPr>
        <p:txBody>
          <a:bodyPr vert="horz" wrap="none" lIns="73474" tIns="42860" rIns="73474" bIns="42860" anchor="ctr" anchorCtr="0" compatLnSpc="0">
            <a:noAutofit/>
          </a:bodyPr>
          <a:lstStyle/>
          <a:p>
            <a:pPr hangingPunct="0"/>
            <a:r>
              <a:rPr lang="en-US" sz="1225" dirty="0">
                <a:latin typeface="Arial" pitchFamily="18"/>
                <a:ea typeface="Droid Sans Fallback" pitchFamily="2"/>
                <a:cs typeface="Lohit Hindi" pitchFamily="2"/>
              </a:rPr>
              <a:t>D</a:t>
            </a:r>
          </a:p>
        </p:txBody>
      </p:sp>
      <p:sp>
        <p:nvSpPr>
          <p:cNvPr id="4" name="Freeform 3"/>
          <p:cNvSpPr/>
          <p:nvPr>
            <p:custDataLst>
              <p:tags r:id="rId3"/>
            </p:custDataLst>
          </p:nvPr>
        </p:nvSpPr>
        <p:spPr>
          <a:xfrm>
            <a:off x="5250241" y="2282221"/>
            <a:ext cx="466559" cy="466559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99CCFF"/>
          </a:solidFill>
          <a:ln w="36720">
            <a:solidFill>
              <a:srgbClr val="000000"/>
            </a:solidFill>
            <a:prstDash val="solid"/>
          </a:ln>
        </p:spPr>
        <p:txBody>
          <a:bodyPr vert="horz" wrap="none" lIns="73474" tIns="42860" rIns="73474" bIns="42860" anchor="ctr" anchorCtr="0" compatLnSpc="0">
            <a:noAutofit/>
          </a:bodyPr>
          <a:lstStyle/>
          <a:p>
            <a:pPr hangingPunct="0"/>
            <a:r>
              <a:rPr lang="en-US" sz="1225" dirty="0">
                <a:latin typeface="Arial" pitchFamily="18"/>
                <a:ea typeface="Droid Sans Fallback" pitchFamily="2"/>
                <a:cs typeface="Lohit Hindi" pitchFamily="2"/>
              </a:rPr>
              <a:t>E</a:t>
            </a:r>
          </a:p>
        </p:txBody>
      </p:sp>
      <p:sp>
        <p:nvSpPr>
          <p:cNvPr id="5" name="Freeform 4"/>
          <p:cNvSpPr/>
          <p:nvPr>
            <p:custDataLst>
              <p:tags r:id="rId4"/>
            </p:custDataLst>
          </p:nvPr>
        </p:nvSpPr>
        <p:spPr>
          <a:xfrm>
            <a:off x="3539521" y="2282221"/>
            <a:ext cx="466559" cy="466559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99CCFF"/>
          </a:solidFill>
          <a:ln w="36720">
            <a:solidFill>
              <a:srgbClr val="000000"/>
            </a:solidFill>
            <a:prstDash val="solid"/>
          </a:ln>
        </p:spPr>
        <p:txBody>
          <a:bodyPr vert="horz" wrap="none" lIns="73474" tIns="42860" rIns="73474" bIns="42860" anchor="ctr" anchorCtr="0" compatLnSpc="0">
            <a:noAutofit/>
          </a:bodyPr>
          <a:lstStyle/>
          <a:p>
            <a:pPr hangingPunct="0"/>
            <a:r>
              <a:rPr lang="en-US" sz="1225" dirty="0">
                <a:latin typeface="Arial" pitchFamily="18"/>
                <a:ea typeface="Droid Sans Fallback" pitchFamily="2"/>
                <a:cs typeface="Lohit Hindi" pitchFamily="2"/>
              </a:rPr>
              <a:t>C</a:t>
            </a:r>
          </a:p>
        </p:txBody>
      </p:sp>
      <p:sp>
        <p:nvSpPr>
          <p:cNvPr id="6" name="Freeform 5"/>
          <p:cNvSpPr/>
          <p:nvPr>
            <p:custDataLst>
              <p:tags r:id="rId5"/>
            </p:custDataLst>
          </p:nvPr>
        </p:nvSpPr>
        <p:spPr>
          <a:xfrm>
            <a:off x="1828801" y="2282221"/>
            <a:ext cx="466559" cy="466559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99CCFF"/>
          </a:solidFill>
          <a:ln w="36720">
            <a:solidFill>
              <a:srgbClr val="000000"/>
            </a:solidFill>
            <a:prstDash val="solid"/>
          </a:ln>
        </p:spPr>
        <p:txBody>
          <a:bodyPr vert="horz" wrap="none" lIns="73474" tIns="42860" rIns="73474" bIns="42860" anchor="ctr" anchorCtr="0" compatLnSpc="0">
            <a:noAutofit/>
          </a:bodyPr>
          <a:lstStyle/>
          <a:p>
            <a:pPr hangingPunct="0"/>
            <a:r>
              <a:rPr lang="en-US" sz="1225" dirty="0">
                <a:latin typeface="Arial" pitchFamily="18"/>
                <a:ea typeface="Droid Sans Fallback" pitchFamily="2"/>
                <a:cs typeface="Lohit Hindi" pitchFamily="2"/>
              </a:rPr>
              <a:t>A</a:t>
            </a:r>
          </a:p>
        </p:txBody>
      </p:sp>
      <p:sp>
        <p:nvSpPr>
          <p:cNvPr id="7" name="Freeform 6"/>
          <p:cNvSpPr/>
          <p:nvPr>
            <p:custDataLst>
              <p:tags r:id="rId6"/>
            </p:custDataLst>
          </p:nvPr>
        </p:nvSpPr>
        <p:spPr>
          <a:xfrm>
            <a:off x="6960961" y="571501"/>
            <a:ext cx="466559" cy="466559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99CCFF"/>
          </a:solidFill>
          <a:ln w="36720">
            <a:solidFill>
              <a:srgbClr val="000000"/>
            </a:solidFill>
            <a:prstDash val="solid"/>
          </a:ln>
        </p:spPr>
        <p:txBody>
          <a:bodyPr vert="horz" wrap="none" lIns="73474" tIns="42860" rIns="73474" bIns="42860" anchor="ctr" anchorCtr="0" compatLnSpc="0">
            <a:noAutofit/>
          </a:bodyPr>
          <a:lstStyle/>
          <a:p>
            <a:pPr hangingPunct="0"/>
            <a:r>
              <a:rPr lang="en-US" sz="1225" dirty="0">
                <a:latin typeface="Arial" pitchFamily="18"/>
                <a:ea typeface="Droid Sans Fallback" pitchFamily="2"/>
                <a:cs typeface="Lohit Hindi" pitchFamily="2"/>
              </a:rPr>
              <a:t>F</a:t>
            </a:r>
          </a:p>
        </p:txBody>
      </p:sp>
      <p:cxnSp>
        <p:nvCxnSpPr>
          <p:cNvPr id="8" name="Straight Arrow Connector 7"/>
          <p:cNvCxnSpPr>
            <a:stCxn id="5" idx="4"/>
            <a:endCxn id="2" idx="8"/>
          </p:cNvCxnSpPr>
          <p:nvPr>
            <p:custDataLst>
              <p:tags r:id="rId7"/>
            </p:custDataLst>
          </p:nvPr>
        </p:nvCxnSpPr>
        <p:spPr>
          <a:xfrm flipV="1">
            <a:off x="3772800" y="1038060"/>
            <a:ext cx="0" cy="1244161"/>
          </a:xfrm>
          <a:prstGeom prst="straightConnector1">
            <a:avLst/>
          </a:prstGeom>
          <a:noFill/>
          <a:ln w="0">
            <a:solidFill>
              <a:srgbClr val="000000"/>
            </a:solidFill>
            <a:prstDash val="solid"/>
          </a:ln>
        </p:spPr>
      </p:cxnSp>
      <p:cxnSp>
        <p:nvCxnSpPr>
          <p:cNvPr id="10" name="Straight Arrow Connector 9"/>
          <p:cNvCxnSpPr>
            <a:stCxn id="2" idx="10"/>
            <a:endCxn id="3" idx="6"/>
          </p:cNvCxnSpPr>
          <p:nvPr>
            <p:custDataLst>
              <p:tags r:id="rId8"/>
            </p:custDataLst>
          </p:nvPr>
        </p:nvCxnSpPr>
        <p:spPr>
          <a:xfrm>
            <a:off x="4006080" y="804779"/>
            <a:ext cx="1244161" cy="0"/>
          </a:xfrm>
          <a:prstGeom prst="straightConnector1">
            <a:avLst/>
          </a:prstGeom>
          <a:noFill/>
          <a:ln w="0">
            <a:solidFill>
              <a:srgbClr val="000000"/>
            </a:solidFill>
            <a:prstDash val="solid"/>
          </a:ln>
        </p:spPr>
      </p:cxnSp>
      <p:cxnSp>
        <p:nvCxnSpPr>
          <p:cNvPr id="11" name="Straight Arrow Connector 10"/>
          <p:cNvCxnSpPr>
            <a:stCxn id="5" idx="10"/>
            <a:endCxn id="4" idx="6"/>
          </p:cNvCxnSpPr>
          <p:nvPr>
            <p:custDataLst>
              <p:tags r:id="rId9"/>
            </p:custDataLst>
          </p:nvPr>
        </p:nvCxnSpPr>
        <p:spPr>
          <a:xfrm>
            <a:off x="4006080" y="2515499"/>
            <a:ext cx="1244161" cy="0"/>
          </a:xfrm>
          <a:prstGeom prst="straightConnector1">
            <a:avLst/>
          </a:prstGeom>
          <a:noFill/>
          <a:ln w="0">
            <a:solidFill>
              <a:srgbClr val="000000"/>
            </a:solidFill>
            <a:prstDash val="solid"/>
          </a:ln>
        </p:spPr>
      </p:cxnSp>
      <p:cxnSp>
        <p:nvCxnSpPr>
          <p:cNvPr id="12" name="Straight Arrow Connector 11"/>
          <p:cNvCxnSpPr>
            <a:stCxn id="3" idx="8"/>
            <a:endCxn id="4" idx="4"/>
          </p:cNvCxnSpPr>
          <p:nvPr>
            <p:custDataLst>
              <p:tags r:id="rId10"/>
            </p:custDataLst>
          </p:nvPr>
        </p:nvCxnSpPr>
        <p:spPr>
          <a:xfrm>
            <a:off x="5483520" y="1038060"/>
            <a:ext cx="0" cy="1244161"/>
          </a:xfrm>
          <a:prstGeom prst="straightConnector1">
            <a:avLst/>
          </a:prstGeom>
          <a:noFill/>
          <a:ln w="0">
            <a:solidFill>
              <a:srgbClr val="000000"/>
            </a:solidFill>
            <a:prstDash val="solid"/>
          </a:ln>
        </p:spPr>
      </p:cxnSp>
      <p:cxnSp>
        <p:nvCxnSpPr>
          <p:cNvPr id="15" name="Straight Arrow Connector 14"/>
          <p:cNvCxnSpPr>
            <a:stCxn id="3" idx="10"/>
            <a:endCxn id="7" idx="3"/>
          </p:cNvCxnSpPr>
          <p:nvPr>
            <p:custDataLst>
              <p:tags r:id="rId11"/>
            </p:custDataLst>
          </p:nvPr>
        </p:nvCxnSpPr>
        <p:spPr>
          <a:xfrm>
            <a:off x="5716800" y="804779"/>
            <a:ext cx="1244161" cy="0"/>
          </a:xfrm>
          <a:prstGeom prst="straightConnector1">
            <a:avLst/>
          </a:prstGeom>
          <a:noFill/>
          <a:ln w="0">
            <a:solidFill>
              <a:srgbClr val="000000"/>
            </a:solidFill>
            <a:prstDash val="solid"/>
          </a:ln>
        </p:spPr>
      </p:cxnSp>
      <p:cxnSp>
        <p:nvCxnSpPr>
          <p:cNvPr id="22" name="Straight Arrow Connector 21"/>
          <p:cNvCxnSpPr>
            <a:stCxn id="6" idx="10"/>
            <a:endCxn id="5" idx="6"/>
          </p:cNvCxnSpPr>
          <p:nvPr>
            <p:custDataLst>
              <p:tags r:id="rId12"/>
            </p:custDataLst>
          </p:nvPr>
        </p:nvCxnSpPr>
        <p:spPr>
          <a:xfrm>
            <a:off x="2295359" y="2515499"/>
            <a:ext cx="1244162" cy="0"/>
          </a:xfrm>
          <a:prstGeom prst="straightConnector1">
            <a:avLst/>
          </a:prstGeom>
          <a:noFill/>
          <a:ln w="0">
            <a:solidFill>
              <a:srgbClr val="000000"/>
            </a:solidFill>
            <a:prstDash val="solid"/>
          </a:ln>
        </p:spPr>
      </p:cxnSp>
      <p:sp>
        <p:nvSpPr>
          <p:cNvPr id="23" name="Rectangle 22"/>
          <p:cNvSpPr/>
          <p:nvPr>
            <p:custDataLst>
              <p:tags r:id="rId13"/>
            </p:custDataLst>
          </p:nvPr>
        </p:nvSpPr>
        <p:spPr>
          <a:xfrm>
            <a:off x="2765137" y="3086101"/>
            <a:ext cx="3464213" cy="92333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51435"/>
            <a:r>
              <a:rPr lang="en-US" b="1" dirty="0"/>
              <a:t>How many distinct </a:t>
            </a:r>
            <a:r>
              <a:rPr lang="en-US" b="1" dirty="0" smtClean="0"/>
              <a:t>minimum spanning </a:t>
            </a:r>
            <a:r>
              <a:rPr lang="en-US" b="1" dirty="0"/>
              <a:t>trees are in this graph?</a:t>
            </a:r>
          </a:p>
        </p:txBody>
      </p:sp>
      <p:sp>
        <p:nvSpPr>
          <p:cNvPr id="24" name="Rectangle 23"/>
          <p:cNvSpPr/>
          <p:nvPr>
            <p:custDataLst>
              <p:tags r:id="rId14"/>
            </p:custDataLst>
          </p:nvPr>
        </p:nvSpPr>
        <p:spPr>
          <a:xfrm>
            <a:off x="3054267" y="4137337"/>
            <a:ext cx="3429000" cy="923330"/>
          </a:xfrm>
          <a:prstGeom prst="rect">
            <a:avLst/>
          </a:prstGeom>
        </p:spPr>
        <p:txBody>
          <a:bodyPr numCol="2">
            <a:spAutoFit/>
          </a:bodyPr>
          <a:lstStyle/>
          <a:p>
            <a:pPr marL="308610" indent="-257175">
              <a:buFont typeface="+mj-lt"/>
              <a:buAutoNum type="alphaUcPeriod"/>
            </a:pPr>
            <a:r>
              <a:rPr lang="en-US" dirty="0"/>
              <a:t>0-1</a:t>
            </a:r>
          </a:p>
          <a:p>
            <a:pPr marL="308610" indent="-257175">
              <a:buFont typeface="+mj-lt"/>
              <a:buAutoNum type="alphaUcPeriod"/>
            </a:pPr>
            <a:r>
              <a:rPr lang="en-US" dirty="0"/>
              <a:t>2-3</a:t>
            </a:r>
          </a:p>
          <a:p>
            <a:pPr marL="308610" indent="-257175">
              <a:buFont typeface="+mj-lt"/>
              <a:buAutoNum type="alphaUcPeriod"/>
            </a:pPr>
            <a:r>
              <a:rPr lang="en-US" dirty="0"/>
              <a:t>4-5</a:t>
            </a:r>
          </a:p>
          <a:p>
            <a:pPr marL="308610" indent="-257175">
              <a:buFont typeface="+mj-lt"/>
              <a:buAutoNum type="alphaUcPeriod"/>
            </a:pPr>
            <a:r>
              <a:rPr lang="en-US" dirty="0"/>
              <a:t>6-7</a:t>
            </a:r>
          </a:p>
          <a:p>
            <a:pPr marL="308610" indent="-257175">
              <a:buFont typeface="+mj-lt"/>
              <a:buAutoNum type="alphaUcPeriod"/>
            </a:pPr>
            <a:r>
              <a:rPr lang="en-US" dirty="0"/>
              <a:t>&gt;7</a:t>
            </a:r>
          </a:p>
        </p:txBody>
      </p:sp>
      <p:sp>
        <p:nvSpPr>
          <p:cNvPr id="26" name="Rectangle 25"/>
          <p:cNvSpPr/>
          <p:nvPr>
            <p:custDataLst>
              <p:tags r:id="rId15"/>
            </p:custDataLst>
          </p:nvPr>
        </p:nvSpPr>
        <p:spPr>
          <a:xfrm>
            <a:off x="2791087" y="2580501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3</a:t>
            </a:r>
            <a:endParaRPr lang="en-US" dirty="0"/>
          </a:p>
        </p:txBody>
      </p:sp>
      <p:sp>
        <p:nvSpPr>
          <p:cNvPr id="27" name="Rectangle 26"/>
          <p:cNvSpPr/>
          <p:nvPr>
            <p:custDataLst>
              <p:tags r:id="rId16"/>
            </p:custDataLst>
          </p:nvPr>
        </p:nvSpPr>
        <p:spPr>
          <a:xfrm>
            <a:off x="3488599" y="1441982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3</a:t>
            </a:r>
            <a:endParaRPr lang="en-US" dirty="0"/>
          </a:p>
        </p:txBody>
      </p:sp>
      <p:sp>
        <p:nvSpPr>
          <p:cNvPr id="28" name="Rectangle 27"/>
          <p:cNvSpPr/>
          <p:nvPr>
            <p:custDataLst>
              <p:tags r:id="rId17"/>
            </p:custDataLst>
          </p:nvPr>
        </p:nvSpPr>
        <p:spPr>
          <a:xfrm>
            <a:off x="4544441" y="804127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1</a:t>
            </a:r>
            <a:endParaRPr lang="en-US" dirty="0"/>
          </a:p>
        </p:txBody>
      </p:sp>
      <p:sp>
        <p:nvSpPr>
          <p:cNvPr id="30" name="Rectangle 29"/>
          <p:cNvSpPr/>
          <p:nvPr>
            <p:custDataLst>
              <p:tags r:id="rId18"/>
            </p:custDataLst>
          </p:nvPr>
        </p:nvSpPr>
        <p:spPr>
          <a:xfrm>
            <a:off x="4497243" y="2576430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3</a:t>
            </a:r>
            <a:endParaRPr lang="en-US" dirty="0"/>
          </a:p>
        </p:txBody>
      </p:sp>
      <p:sp>
        <p:nvSpPr>
          <p:cNvPr id="32" name="Rectangle 31"/>
          <p:cNvSpPr/>
          <p:nvPr>
            <p:custDataLst>
              <p:tags r:id="rId19"/>
            </p:custDataLst>
          </p:nvPr>
        </p:nvSpPr>
        <p:spPr>
          <a:xfrm>
            <a:off x="5543472" y="1437501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3</a:t>
            </a:r>
            <a:endParaRPr lang="en-US" dirty="0"/>
          </a:p>
        </p:txBody>
      </p:sp>
      <p:sp>
        <p:nvSpPr>
          <p:cNvPr id="34" name="Rectangle 33"/>
          <p:cNvSpPr/>
          <p:nvPr>
            <p:custDataLst>
              <p:tags r:id="rId20"/>
            </p:custDataLst>
          </p:nvPr>
        </p:nvSpPr>
        <p:spPr>
          <a:xfrm>
            <a:off x="6220939" y="804127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7</a:t>
            </a:r>
            <a:endParaRPr lang="en-US" dirty="0"/>
          </a:p>
        </p:txBody>
      </p:sp>
      <p:sp>
        <p:nvSpPr>
          <p:cNvPr id="14" name="TextBox 13"/>
          <p:cNvSpPr txBox="1"/>
          <p:nvPr>
            <p:custDataLst>
              <p:tags r:id="rId21"/>
            </p:custDataLst>
          </p:nvPr>
        </p:nvSpPr>
        <p:spPr>
          <a:xfrm>
            <a:off x="6337219" y="2057400"/>
            <a:ext cx="986167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Edges: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(A,B)=1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(A,C)=3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(B,C)=6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(B,D)=3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(C,E)=3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(D,E)=3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(D,F)=7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1499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771650" y="571500"/>
            <a:ext cx="5268558" cy="857250"/>
          </a:xfrm>
        </p:spPr>
        <p:txBody>
          <a:bodyPr/>
          <a:lstStyle/>
          <a:p>
            <a:r>
              <a:rPr lang="en-US" dirty="0" err="1" smtClean="0"/>
              <a:t>Kruskal’s</a:t>
            </a:r>
            <a:r>
              <a:rPr lang="en-US" dirty="0" smtClean="0"/>
              <a:t> algorithm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  <p:custDataLst>
              <p:tags r:id="rId2"/>
            </p:custDataLst>
          </p:nvPr>
        </p:nvSpPr>
        <p:spPr>
          <a:xfrm>
            <a:off x="1925619" y="1600200"/>
            <a:ext cx="5332431" cy="302895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dirty="0" smtClean="0"/>
              <a:t>Remove all edges from graph</a:t>
            </a:r>
          </a:p>
          <a:p>
            <a:r>
              <a:rPr lang="en-US" dirty="0" smtClean="0"/>
              <a:t>Place all edges in a PQ based on length/weight</a:t>
            </a:r>
          </a:p>
          <a:p>
            <a:r>
              <a:rPr lang="en-US" dirty="0" smtClean="0"/>
              <a:t>While !</a:t>
            </a:r>
            <a:r>
              <a:rPr lang="en-US" dirty="0" err="1" smtClean="0"/>
              <a:t>PQ.isEmpty</a:t>
            </a:r>
            <a:r>
              <a:rPr lang="en-US" dirty="0" smtClean="0"/>
              <a:t>():</a:t>
            </a:r>
          </a:p>
          <a:p>
            <a:pPr lvl="1"/>
            <a:r>
              <a:rPr lang="en-US" dirty="0" err="1" smtClean="0"/>
              <a:t>Dequeue</a:t>
            </a:r>
            <a:r>
              <a:rPr lang="en-US" dirty="0" smtClean="0"/>
              <a:t> edge</a:t>
            </a:r>
          </a:p>
          <a:p>
            <a:pPr lvl="1"/>
            <a:r>
              <a:rPr lang="en-US" dirty="0" smtClean="0"/>
              <a:t>If the edge connects previous disconnected nodes or groups of nodes, keep the edge</a:t>
            </a:r>
          </a:p>
          <a:p>
            <a:pPr lvl="1"/>
            <a:r>
              <a:rPr lang="en-US" dirty="0" smtClean="0"/>
              <a:t>Otherwise discard the edge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4238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2171700" y="414337"/>
            <a:ext cx="4800600" cy="4314825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771650" y="571500"/>
            <a:ext cx="5268558" cy="857250"/>
          </a:xfrm>
        </p:spPr>
        <p:txBody>
          <a:bodyPr/>
          <a:lstStyle/>
          <a:p>
            <a:r>
              <a:rPr lang="en-US" dirty="0" err="1" smtClean="0"/>
              <a:t>Kruskal’s</a:t>
            </a:r>
            <a:r>
              <a:rPr lang="en-US" dirty="0" smtClean="0"/>
              <a:t> algorithm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0039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pPr lvl="0"/>
            <a:r>
              <a:rPr lang="en-US" dirty="0" smtClean="0"/>
              <a:t>The Good Will Hunting Problem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2976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dirty="0" smtClean="0"/>
              <a:t>Video Clip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4294967295"/>
            <p:custDataLst>
              <p:tags r:id="rId2"/>
            </p:custDataLst>
          </p:nvPr>
        </p:nvSpPr>
        <p:spPr>
          <a:xfrm>
            <a:off x="1507404" y="1097697"/>
            <a:ext cx="5538437" cy="2631733"/>
          </a:xfrm>
          <a:prstGeom prst="rect">
            <a:avLst/>
          </a:prstGeom>
        </p:spPr>
        <p:txBody>
          <a:bodyPr/>
          <a:lstStyle/>
          <a:p>
            <a:r>
              <a:rPr lang="en-US" dirty="0">
                <a:hlinkClick r:id="rId4"/>
              </a:rPr>
              <a:t>https://www.youtube.com/watch?v=N7b0cLn-wHU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2355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033130" y="-116330"/>
            <a:ext cx="7387855" cy="857250"/>
          </a:xfrm>
        </p:spPr>
        <p:txBody>
          <a:bodyPr>
            <a:normAutofit/>
          </a:bodyPr>
          <a:lstStyle/>
          <a:p>
            <a:r>
              <a:rPr lang="en-US" sz="2100" dirty="0"/>
              <a:t>“Draw all the </a:t>
            </a:r>
            <a:r>
              <a:rPr lang="en-US" sz="2100" dirty="0" err="1"/>
              <a:t>homeomorphically</a:t>
            </a:r>
            <a:r>
              <a:rPr lang="en-US" sz="2100" dirty="0"/>
              <a:t> irreducible trees with n=10.”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  <p:custDataLst>
              <p:tags r:id="rId2"/>
            </p:custDataLst>
          </p:nvPr>
        </p:nvSpPr>
        <p:spPr>
          <a:xfrm>
            <a:off x="1925619" y="1742739"/>
            <a:ext cx="5082988" cy="2631733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pic>
        <p:nvPicPr>
          <p:cNvPr id="1026" name="Picture 2" descr="On a chalkboard in the hallway is written, “Draw all the homeomorphically irreducible trees with n=10.” Will is at the chalkboard writing. (What he is writing is covered here so students can solve it themselves.)" title="Still shot from the film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5132" y="1600201"/>
            <a:ext cx="4989533" cy="3392882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>
            <p:custDataLst>
              <p:tags r:id="rId4"/>
            </p:custDataLst>
          </p:nvPr>
        </p:nvSpPr>
        <p:spPr>
          <a:xfrm>
            <a:off x="5634990" y="1257300"/>
            <a:ext cx="2057400" cy="3886200"/>
          </a:xfrm>
          <a:prstGeom prst="rect">
            <a:avLst/>
          </a:prstGeom>
          <a:gradFill flip="none" rotWithShape="1">
            <a:gsLst>
              <a:gs pos="0">
                <a:schemeClr val="tx1">
                  <a:tint val="66000"/>
                  <a:satMod val="160000"/>
                </a:schemeClr>
              </a:gs>
              <a:gs pos="50000">
                <a:schemeClr val="tx1">
                  <a:tint val="44500"/>
                  <a:satMod val="160000"/>
                </a:schemeClr>
              </a:gs>
              <a:gs pos="100000">
                <a:schemeClr val="tx1">
                  <a:tint val="23500"/>
                  <a:satMod val="160000"/>
                </a:schemeClr>
              </a:gs>
            </a:gsLst>
            <a:lin ang="810000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>
            <p:custDataLst>
              <p:tags r:id="rId5"/>
            </p:custDataLst>
          </p:nvPr>
        </p:nvSpPr>
        <p:spPr>
          <a:xfrm>
            <a:off x="4171950" y="3543301"/>
            <a:ext cx="2057400" cy="3886200"/>
          </a:xfrm>
          <a:prstGeom prst="rect">
            <a:avLst/>
          </a:prstGeom>
          <a:gradFill flip="none" rotWithShape="1">
            <a:gsLst>
              <a:gs pos="0">
                <a:schemeClr val="tx1">
                  <a:tint val="66000"/>
                  <a:satMod val="160000"/>
                </a:schemeClr>
              </a:gs>
              <a:gs pos="50000">
                <a:schemeClr val="tx1">
                  <a:tint val="44500"/>
                  <a:satMod val="160000"/>
                </a:schemeClr>
              </a:gs>
              <a:gs pos="100000">
                <a:schemeClr val="tx1">
                  <a:tint val="23500"/>
                  <a:satMod val="160000"/>
                </a:schemeClr>
              </a:gs>
            </a:gsLst>
            <a:lin ang="810000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0782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657350" y="514350"/>
            <a:ext cx="5886450" cy="857250"/>
          </a:xfrm>
        </p:spPr>
        <p:txBody>
          <a:bodyPr>
            <a:normAutofit/>
          </a:bodyPr>
          <a:lstStyle/>
          <a:p>
            <a:r>
              <a:rPr lang="en-US" sz="2325" dirty="0"/>
              <a:t>“Draw all the </a:t>
            </a:r>
            <a:r>
              <a:rPr lang="en-US" sz="2325" dirty="0" err="1"/>
              <a:t>homeomorphically</a:t>
            </a:r>
            <a:r>
              <a:rPr lang="en-US" sz="2325" dirty="0"/>
              <a:t> irreducible trees with n=10.”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  <p:custDataLst>
              <p:tags r:id="rId2"/>
            </p:custDataLst>
          </p:nvPr>
        </p:nvSpPr>
        <p:spPr>
          <a:xfrm>
            <a:off x="1754169" y="1485900"/>
            <a:ext cx="6064305" cy="342900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dirty="0" smtClean="0"/>
              <a:t>In this case </a:t>
            </a:r>
            <a:r>
              <a:rPr lang="en-US" b="1" dirty="0" smtClean="0">
                <a:solidFill>
                  <a:schemeClr val="bg2"/>
                </a:solidFill>
              </a:rPr>
              <a:t>“trees” </a:t>
            </a:r>
            <a:r>
              <a:rPr lang="en-US" dirty="0" smtClean="0"/>
              <a:t>simply means </a:t>
            </a:r>
            <a:r>
              <a:rPr lang="en-US" b="1" dirty="0" smtClean="0">
                <a:solidFill>
                  <a:schemeClr val="bg2"/>
                </a:solidFill>
              </a:rPr>
              <a:t>graphs with no cycles</a:t>
            </a:r>
          </a:p>
          <a:p>
            <a:r>
              <a:rPr lang="en-US" dirty="0" smtClean="0"/>
              <a:t>“with n = 10” (i.e., has </a:t>
            </a:r>
            <a:r>
              <a:rPr lang="en-US" b="1" dirty="0" smtClean="0"/>
              <a:t>10 nodes</a:t>
            </a:r>
            <a:r>
              <a:rPr lang="en-US" dirty="0" smtClean="0"/>
              <a:t>)</a:t>
            </a:r>
          </a:p>
          <a:p>
            <a:r>
              <a:rPr lang="en-US" b="1" dirty="0" smtClean="0"/>
              <a:t>“</a:t>
            </a:r>
            <a:r>
              <a:rPr lang="en-US" dirty="0" err="1"/>
              <a:t>homeomorphically</a:t>
            </a:r>
            <a:r>
              <a:rPr lang="en-US" dirty="0"/>
              <a:t> </a:t>
            </a:r>
            <a:r>
              <a:rPr lang="en-US" dirty="0" smtClean="0"/>
              <a:t>irreducible” </a:t>
            </a:r>
          </a:p>
          <a:p>
            <a:pPr lvl="1"/>
            <a:r>
              <a:rPr lang="en-US" b="1" dirty="0" smtClean="0">
                <a:solidFill>
                  <a:schemeClr val="bg2"/>
                </a:solidFill>
              </a:rPr>
              <a:t>No nodes of degree 2 allowed in your solutions</a:t>
            </a:r>
          </a:p>
          <a:p>
            <a:pPr lvl="2"/>
            <a:r>
              <a:rPr lang="en-US" dirty="0" smtClean="0"/>
              <a:t>For this problem, nodes of degree 2 are useless in terms of tree structure—they  just act as a blip on an edge—and are therefore banned</a:t>
            </a:r>
          </a:p>
          <a:p>
            <a:pPr lvl="1"/>
            <a:r>
              <a:rPr lang="en-US" dirty="0" smtClean="0"/>
              <a:t>Have to be actually different</a:t>
            </a:r>
          </a:p>
          <a:p>
            <a:pPr lvl="2"/>
            <a:r>
              <a:rPr lang="en-US" dirty="0" smtClean="0"/>
              <a:t>Ignore superficial changes in rotation or angles of drawing</a:t>
            </a:r>
          </a:p>
        </p:txBody>
      </p:sp>
    </p:spTree>
    <p:extLst>
      <p:ext uri="{BB962C8B-B14F-4D97-AF65-F5344CB8AC3E}">
        <p14:creationId xmlns:p14="http://schemas.microsoft.com/office/powerpoint/2010/main" val="1387608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heme/theme1.xml><?xml version="1.0" encoding="utf-8"?>
<a:theme xmlns:a="http://schemas.openxmlformats.org/drawingml/2006/main" name="SU_Preso_16x9_v5">
  <a:themeElements>
    <a:clrScheme name="Stanford2">
      <a:dk1>
        <a:srgbClr val="000000"/>
      </a:dk1>
      <a:lt1>
        <a:srgbClr val="FFFFFF"/>
      </a:lt1>
      <a:dk2>
        <a:srgbClr val="DAD7CB"/>
      </a:dk2>
      <a:lt2>
        <a:srgbClr val="8C1515"/>
      </a:lt2>
      <a:accent1>
        <a:srgbClr val="8D3C1E"/>
      </a:accent1>
      <a:accent2>
        <a:srgbClr val="00505C"/>
      </a:accent2>
      <a:accent3>
        <a:srgbClr val="53284F"/>
      </a:accent3>
      <a:accent4>
        <a:srgbClr val="175E54"/>
      </a:accent4>
      <a:accent5>
        <a:srgbClr val="4D4F53"/>
      </a:accent5>
      <a:accent6>
        <a:srgbClr val="D2C295"/>
      </a:accent6>
      <a:hlink>
        <a:srgbClr val="A4001D"/>
      </a:hlink>
      <a:folHlink>
        <a:srgbClr val="000000"/>
      </a:folHlink>
    </a:clrScheme>
    <a:fontScheme name="Stanford">
      <a:majorFont>
        <a:latin typeface="Source Sans Pro Semibold"/>
        <a:ea typeface=""/>
        <a:cs typeface=""/>
      </a:majorFont>
      <a:minorFont>
        <a:latin typeface="Source Sans Pro"/>
        <a:ea typeface=""/>
        <a:cs typeface="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SU_Template_TopBar">
  <a:themeElements>
    <a:clrScheme name="Stanford2">
      <a:dk1>
        <a:srgbClr val="000000"/>
      </a:dk1>
      <a:lt1>
        <a:srgbClr val="FFFFFF"/>
      </a:lt1>
      <a:dk2>
        <a:srgbClr val="DAD7CB"/>
      </a:dk2>
      <a:lt2>
        <a:srgbClr val="8C1515"/>
      </a:lt2>
      <a:accent1>
        <a:srgbClr val="8D3C1E"/>
      </a:accent1>
      <a:accent2>
        <a:srgbClr val="00505C"/>
      </a:accent2>
      <a:accent3>
        <a:srgbClr val="53284F"/>
      </a:accent3>
      <a:accent4>
        <a:srgbClr val="175E54"/>
      </a:accent4>
      <a:accent5>
        <a:srgbClr val="4D4F53"/>
      </a:accent5>
      <a:accent6>
        <a:srgbClr val="D2C295"/>
      </a:accent6>
      <a:hlink>
        <a:srgbClr val="A4001D"/>
      </a:hlink>
      <a:folHlink>
        <a:srgbClr val="000000"/>
      </a:folHlink>
    </a:clrScheme>
    <a:fontScheme name="Stanford">
      <a:majorFont>
        <a:latin typeface="Source Sans Pro Semibold"/>
        <a:ea typeface=""/>
        <a:cs typeface=""/>
      </a:majorFont>
      <a:minorFont>
        <a:latin typeface="Source Sans Pro"/>
        <a:ea typeface=""/>
        <a:cs typeface="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SU_Preso_16x9_v5 (1)</Template>
  <TotalTime>13206</TotalTime>
  <Words>5999</Words>
  <Application>Microsoft Office PowerPoint</Application>
  <PresentationFormat>On-screen Show (16:9)</PresentationFormat>
  <Paragraphs>3756</Paragraphs>
  <Slides>107</Slides>
  <Notes>99</Notes>
  <HiddenSlides>0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107</vt:i4>
      </vt:variant>
    </vt:vector>
  </HeadingPairs>
  <TitlesOfParts>
    <vt:vector size="122" baseType="lpstr">
      <vt:lpstr>MS PGothic</vt:lpstr>
      <vt:lpstr>MS PGothic</vt:lpstr>
      <vt:lpstr>Arial</vt:lpstr>
      <vt:lpstr>Calibri</vt:lpstr>
      <vt:lpstr>Courier New</vt:lpstr>
      <vt:lpstr>DejaVu Serif</vt:lpstr>
      <vt:lpstr>Droid Sans Fallback</vt:lpstr>
      <vt:lpstr>Lohit Hindi</vt:lpstr>
      <vt:lpstr>Source Sans Pro</vt:lpstr>
      <vt:lpstr>Source Sans Pro Semibold</vt:lpstr>
      <vt:lpstr>StarSymbol</vt:lpstr>
      <vt:lpstr>Ubuntu Mono</vt:lpstr>
      <vt:lpstr>Wingdings</vt:lpstr>
      <vt:lpstr>SU_Preso_16x9_v5</vt:lpstr>
      <vt:lpstr>SU_Template_TopBar</vt:lpstr>
      <vt:lpstr>Programming Abstractions</vt:lpstr>
      <vt:lpstr>Graphs Topics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Dijkstra's Algorithm</vt:lpstr>
      <vt:lpstr>An Important Note</vt:lpstr>
      <vt:lpstr>How Dijkstra's Works</vt:lpstr>
      <vt:lpstr>Dijkstra’s: SPIN analysis (shoutout to GSB students)</vt:lpstr>
      <vt:lpstr>A* and Dijkstra’s</vt:lpstr>
      <vt:lpstr>Heuristics</vt:lpstr>
      <vt:lpstr>Why Heuristics Matter</vt:lpstr>
      <vt:lpstr>A* Search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Minimum Spanning Tree</vt:lpstr>
      <vt:lpstr>PowerPoint Presentation</vt:lpstr>
      <vt:lpstr>PowerPoint Presentation</vt:lpstr>
      <vt:lpstr>Kruskal’s algorithm</vt:lpstr>
      <vt:lpstr>Kruskal’s algorithm</vt:lpstr>
      <vt:lpstr>The Good Will Hunting Problem</vt:lpstr>
      <vt:lpstr>Video Clip</vt:lpstr>
      <vt:lpstr>“Draw all the homeomorphically irreducible trees with n=10.”</vt:lpstr>
      <vt:lpstr>“Draw all the homeomorphically irreducible trees with n=10.”</vt:lpstr>
    </vt:vector>
  </TitlesOfParts>
  <Company>Stanford University</Company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Programming Abstractions</dc:title>
  <dc:creator>c l</dc:creator>
  <dc:description>2012 PowerPoint template redesign</dc:description>
  <cp:lastModifiedBy>c l</cp:lastModifiedBy>
  <cp:revision>292</cp:revision>
  <dcterms:created xsi:type="dcterms:W3CDTF">2014-04-02T04:36:08Z</dcterms:created>
  <dcterms:modified xsi:type="dcterms:W3CDTF">2016-05-18T22:38:37Z</dcterms:modified>
</cp:coreProperties>
</file>