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notesSlides/notesSlide4.xml" ContentType="application/vnd.openxmlformats-officedocument.presentationml.notesSlide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notesSlides/notesSlide5.xml" ContentType="application/vnd.openxmlformats-officedocument.presentationml.notesSlide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notesSlides/notesSlide6.xml" ContentType="application/vnd.openxmlformats-officedocument.presentationml.notesSlide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notesSlides/notesSlide7.xml" ContentType="application/vnd.openxmlformats-officedocument.presentationml.notesSlide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notesSlides/notesSlide8.xml" ContentType="application/vnd.openxmlformats-officedocument.presentationml.notesSlide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notesSlides/notesSlide9.xml" ContentType="application/vnd.openxmlformats-officedocument.presentationml.notesSlide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notesSlides/notesSlide10.xml" ContentType="application/vnd.openxmlformats-officedocument.presentationml.notesSlide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notesSlides/notesSlide11.xml" ContentType="application/vnd.openxmlformats-officedocument.presentationml.notesSlide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notesSlides/notesSlide12.xml" ContentType="application/vnd.openxmlformats-officedocument.presentationml.notesSlide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31"/>
  </p:notesMasterIdLst>
  <p:handoutMasterIdLst>
    <p:handoutMasterId r:id="rId32"/>
  </p:handoutMasterIdLst>
  <p:sldIdLst>
    <p:sldId id="304" r:id="rId3"/>
    <p:sldId id="312" r:id="rId4"/>
    <p:sldId id="521" r:id="rId5"/>
    <p:sldId id="512" r:id="rId6"/>
    <p:sldId id="513" r:id="rId7"/>
    <p:sldId id="514" r:id="rId8"/>
    <p:sldId id="515" r:id="rId9"/>
    <p:sldId id="516" r:id="rId10"/>
    <p:sldId id="517" r:id="rId11"/>
    <p:sldId id="518" r:id="rId12"/>
    <p:sldId id="519" r:id="rId13"/>
    <p:sldId id="520" r:id="rId14"/>
    <p:sldId id="488" r:id="rId15"/>
    <p:sldId id="504" r:id="rId16"/>
    <p:sldId id="490" r:id="rId17"/>
    <p:sldId id="501" r:id="rId18"/>
    <p:sldId id="502" r:id="rId19"/>
    <p:sldId id="503" r:id="rId20"/>
    <p:sldId id="505" r:id="rId21"/>
    <p:sldId id="506" r:id="rId22"/>
    <p:sldId id="507" r:id="rId23"/>
    <p:sldId id="508" r:id="rId24"/>
    <p:sldId id="509" r:id="rId25"/>
    <p:sldId id="511" r:id="rId26"/>
    <p:sldId id="493" r:id="rId27"/>
    <p:sldId id="494" r:id="rId28"/>
    <p:sldId id="495" r:id="rId29"/>
    <p:sldId id="496" r:id="rId30"/>
  </p:sldIdLst>
  <p:sldSz cx="9144000" cy="5143500" type="screen16x9"/>
  <p:notesSz cx="6881813" cy="9296400"/>
  <p:custDataLst>
    <p:tags r:id="rId3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98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5-18T22:18:59.01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1" timeString="2016-05-18T22:37:51.010"/>
    </inkml:context>
  </inkml:definitions>
  <inkml:trace contextRef="#ctx0" brushRef="#br0">9589 5529 32 0,'-13'0'16'0,"-23"-7"6"0,32 7-16 31,-1-6-3-31,5-4 1 15,5-7-2-15,8-3 0 16,0-3-3-16,1 0 0 16,3-4 2-16,-3 7 1 15,3 7-3-15,5 0 1 0,1 3 1 16,-1 3 1-16,0 0-2 16,0 1 1-16,0 6 0 0,-4 0 0 15,0 6 0-15,-1 4 1 16,-3 7-1-16,-1 13 1 15,-4 13-2-15,-5-3 1 16,-4 10-2 0,0-1 1-16,-4-5-1 15,-5 6 1-15,-4-4 0 16,-5-6 0-16,-4-4 3 16,-5-6 0-16,-4-6-6 0,5-8 0 15,-5-2 3-15,4-5 1 16,5-12 0-16,4-13 0 15,9-4-3-15,9-4 0 16,9 1 3-16,4-3 0 16,10-4-2-16,3 3 1 15,1 7-1-15,-1 7 1 16,1 6 0-16,-1 10 0 16,5 4 0-16,-4 6 1 15,0 7-2-15,-5 0 1 16,-5 4-6-16,1-5 0 15,0-2-11-15,0-4 1 0,-5-3-10 16,5 4 1 0</inkml:trace>
  <inkml:trace contextRef="#ctx0" brushRef="#br0" timeOffset="452.3641">10244 5293 40 0,'-13'-17'20'0,"0"17"1"15,13 0-20 1,-5 0-2-16,5 0 1 16,0 0 0-16,0 0 1 15,0 7 1-15,5 3 0 16,-1 7-2-16,1 6 0 15,-1 7 0-15,0 6 0 16,1 8 0-16,-1-8 0 16,-4 4 0-16,0-10 1 15,0 0-4-15,5-7 1 16,-1 4-8-16,1-7 1 0,-5-4-13 16,0-9 0-16,0-7 13 15,-5-10 0-15</inkml:trace>
  <inkml:trace contextRef="#ctx0" brushRef="#br0" timeOffset="693.3366">10063 5466 34 0,'-27'-7'17'0,"5"17"5"0,18-7-17 0,-1 1-3 15,5-1 0-15,0-3-1 16,0 0 0-16,9 0 0 16,0 0 0-16,4-3 0 31,5-4 0-31,8 0-1 15,10 1 1-15,4 3-1 16,4 3 1-16,5 0-2 0,-1 0 1 16,-3 3-2-16,-5 0 1 15,-5 0-3-15,-8 1 1 16,-5-1-5-16,-5 0 1 16,-3-3-12-16,-1 0 0 15,0-3 6-15,-4-4 1 0</inkml:trace>
  <inkml:trace contextRef="#ctx0" brushRef="#br0" timeOffset="9338.9182">9899 6609 23 0,'-5'6'11'0,"5"14"2"16,0-13-11-1,0-4 4-15,0-3 1 16,0 7-1-16,0-7 0 15,0 0-4-15,9 0 1 16,0 0-3-16,0 0 0 16,0-3 3-16,0-1 1 15,4-2-3-15,0-4 1 16,5-4-1-16,-5 1 1 0,5-3-2 16,0-8 0-16,-1 4-1 15,6-10 1-15,3 4 0 16,5-7 1-16,9-4-1 15,0 4 0-15,9-4 0 16,4 7 1-16,4-3-1 16,5 0 0-16,0 6-1 15,0 1 0-15,9 9 1 16,-4 1 0-16,-1 6 0 16,-4 3 1-16,-4 7-1 15,-5 7 0-15,0-1 1 16,-9 4 1-16,-4 10 0 15,-4-3 0-15,-5 6-2 16,-5 0 1-16,1 4-1 16,-5-1 1-16,4 1-2 15,-8-4 1-15,-5-3 0 16,1 3 1-16,-1-6-2 0,-4 3 1 16,-5-7 2-16,1 1 0 15,-1-4-1-15,-4 0 0 16,0-4 0-16,0 1 1 15,0-7 0-15,0 6 0 16,0-2-3-16,0-8 1 16,-4 1 0-16,-1 0 0 15,1 3 0-15,-1-7 0 16,-3 7 0-16,-1 0 1 16,0-3-2-16,4 6 1 15,1-3-1-15,0 0 1 16,-1 4 0-16,1-1 0 0,-1-3 1 15,1 3 0-15,4-3-1 16,0 0 0-16,0 0-1 16,0 0 0-16,0-3 1 15,0 3 0-15,0 0-1 16,0 0 0-16,0-3 1 16,0 3 0-16,4-7 1 15,1 0 1-15,4-3-2 16,-1 0 0-16,6-3-1 15,-1 0 1-15,0-7 1 16,5-3 0-16,0 6-3 16,4-10 0-16,0 7 2 15,5-6 1-15,4 3-1 16,0-7 1-16,4 6-2 0,0 1 1 16,1 0 0-16,-1 3 0 0,1 0 0 15,-1 3 1 1,1 4 0-16,-5 3 0 15,0 3-1-15,0 1 0 16,4 6-1-16,-8 0 1 16,-1 0-1-16,1 3 1 0,4 0 0 0,0 4 0 31,0 0 0-31,-9-1 0 16,0 4 0-16,0-3 0 15,0 3 0-15,-4 3 1 0,0 4-1 16,-1-1 0-16,1 4 0 15,0 4 1 1,0-4-1-16,-1 6 0 0,-3 1 0 16,-1-4 0-16,5-3 0 15,-5 7 0-15,-4-4-1 16,4 0 1-16,0-3 0 16,1 3 0-16,-5 1 0 15,-1-5 1-15,1 5-1 16,0-4 0-16,0-4 0 0,0-2 1 15,-5-4-2-15,1 0 0 16,-1-4 1-16,-4 1 1 16,0-7-2-16,0 0 1 0,5-4 0 31,-5 1 0-31,4-7 0 16,0-3 1-16,1 0-1 0,-1-4 0 0,1-6 0 0,4-1 0 15,4-5 1-15,9-1 0 16,0 0-3-16,5 0 0 31,8 0 3-31,1 3 1 16,8-3-3-16,9 7 0 15,5 0 1-15,4 0 0 16,0 6 0-16,0 4 0 0,4-1 0 16,9 8 1-16,5 3-3 15,-5-4 0-15,1 7 4 16,-6 0 0-16,-8 0-4 15,-8 3 1-15,-6 4 1 16,-8-1 1-16,-9 8-2 16,-4 2 1-16,-5 1 1 15,0 0 0-15,-4-1-3 16,8-2 1-16,-4-4-6 16,-4 3 1-16,0-3-6 15,4-4 0-15,-4 1-24 16,8-7 1-16</inkml:trace>
  <inkml:trace contextRef="#ctx1" brushRef="#br0">16569 6150 0,'0'0'0,"0"0"16,0 0-16,0 0 16,0 0-16,0 0 15</inkml:trace>
  <inkml:trace contextRef="#ctx1" brushRef="#br0" timeOffset="1636.7512">21950 5157 0,'0'0'16,"0"0"-16,0 0 16,0 0-1,-151-87-15,5 31 0,0 3 16,-44 0 0,8-4-1,-53 7 1,-48 4-16,-5-7 15,31 16-15,-119 4 16,79 36 0,-106-29-16,-22 32 15,159-6 1,-40-13-16,27 26 16,40-9-16,9 12 15,-80 34 1,66-10-16,23 16 15,-5 17 1,67-16-16,35 9 16,13 24-1,36-10-15,35-17 16,31-7-16,13 14 16,54 27-1,97 52-15,71-23 16,26-29-1,133 9-15,-83-56 16,167-14 0,107 24-16,-200-40 15,173-33 1,80 0-16,-234-4 16,163-13-16,62-13 15,-195-14 1,31-26-16,18-6 15,-244 29 1,36-37-16,-115 28 16,-63 2-16,-39 11 15,-36-11-15,-48-36 16,-151-56-16,-266-47 31,-40 99-31,-13 51 16,-66 66-1,190 13-15,-22 24 16,80-11-16,323-36 16,0 0-1,0 0-15</inkml:trace>
  <inkml:trace contextRef="#ctx1" brushRef="#br0" timeOffset="3516.8774">18261 7426 0,'0'0'16,"0"0"0,0 0-1,0 0-15,0 0 16,186-100-16,31 17 16,-27 24-1,-22 15-15,1 1 16,8 17-1,-35 22-15,-58 18 16,-31 2-16,0 7 16,-13 11-1,-9 6-15,-9 9 16,-17 51 0,-23 33-16,-40-10 15,-26 7 1,-18-17-16,0-30 15,-48 10 1,21-40-16,23-10 16,26-30-16,18-6 15,18-14 1,0-16-16,13 6 16,9-9-16,4 6 15,9 3 1,9-3-1,0 7-15,9 0 16,22-7-16,49-3 16,39 16-1,58 20-15,-26 4 16,-31 13 0,-23-14-16,-22 4 15,1 4-15,-23-11 16,0 3-1,-9-6-15,0-3 16,14-10 0,-58 3-16,0 0 15,0 0 1</inkml:trace>
  <inkml:trace contextRef="#ctx1" brushRef="#br0" timeOffset="3892.9001">21069 7257 0,'0'0'15,"0"0"-15,0 0 16,0 0-1,0 0-15,0 0 16,0 0 0,0 0-16,0 0 15,0 0-15,13 182 16,-4-95 0,-5-17-16,1-11 15,-1 15 1,1-21-16,-1-10 15,0-3 1,1-7-16,-1-6 16,-4-27-16,0 0 15,0 0 1</inkml:trace>
  <inkml:trace contextRef="#ctx1" brushRef="#br0" timeOffset="4212.93">20449 7848 0,'0'0'16,"0"0"0,0 0-16,0 0 15,0 0 1,0 0-16,0 0 15,0 0-15,146-46 16,-53 26 0,4 6-16,-13 4 15,-17 7 1,-27 6-16,4-6 16,-9-4-1,1 4-15,-36 3 16,0 0-16,0 0 15</inkml:trace>
  <inkml:trace contextRef="#ctx1" brushRef="#br0" timeOffset="5037.5562">21773 7662 0,'0'0'0,"0"0"16,0 0-1,0 0-15,0 0 16,0 0-1,0 0-15,0 0 16,0 0-16,0 0 16,0 0-1,0 0-15,0 0 16,-230-23 0,83 33-16,23 0 15,9 6-15,-13 8 16,30-4-1,23-4 1,26-6-16,18-7 16,9 1-16,13-8 15,9 4 1,0 0-16,0 0 16</inkml:trace>
  <inkml:trace contextRef="#ctx1" brushRef="#br0" timeOffset="6249.6386">22495 7307 0,'0'0'16,"0"0"-16,0 0 15,0 0 1,0 0-16,0 0 15,0 0-15,0 0 16,0 0 0,0 0-1,0 0-15,0 0 16,177-64-16,-62 35 16,-26 5-1,4 14-15,-9 7 16,-22 6-16,-18 4 15,-17 3 1,-10-3-16,-12-1 16,-1 7-1,-21 21-15,-23 26 16,-9-11 0,0-2-16,-8-4 15,8-6 1,22-21-16,5 1 15,9-10-15,0-1 16,13-6 0,0 0-16,0 0 15,0 0-15,0 0 16,13 0 0,18-10-16,22 4 15,18-4 1,9 10-16,-9 0 15,-18 3 1,0 10-16,0 14 16,0 6-1,5 7-15,-10 16 16,-3-9-16,-14 6 16,-14-10-1,1 0-15,-13-13 16,-1 4-1,-8-8-15,-5 4 16,-5-10 0,-17 10-16,-13-4 15,-36 1 1,-39-24-16,-10 1 16,5-18-16,5 1 15,30 0 1,18 6-16,27 1 15,13-8 1,31 14-16,0 0 16,0 0-16</inkml:trace>
  <inkml:trace contextRef="#ctx1" brushRef="#br0" timeOffset="6945.6863">23761 7287 0,'0'0'0,"0"0"16,0 0-1,0 0-15,0 0 16,0 0 0,169-90-16,-41 43 15,-30 21 1,4 6-16,-9 7 15,-36 13-15,-17 0 16,-5 6 0,-4 1-16,-8 6 15,-1 0-15,-5-3 16,1 10 0,-5 4-1,-4 6-15,0-1 16,-9 15-16,0-5 15,0-9 1,-4 7-16,4-4 16,-5-3-1,5 7-15,-4-7 16,8 6-16,1-13 16,-5-23-1,0 0-15,0 0 16</inkml:trace>
  <inkml:trace contextRef="#ctx1" brushRef="#br0" timeOffset="7145.7042">24696 8443 0,'0'0'16,"0"0"-16,0 0 15,0 0 1,0 0-16,0 0 15,0 0-15,0 0 16,0 0 0,0 0-1,0 0-15,0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49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3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25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42D0F56-41E8-40FC-9F57-FF7AC846DA37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68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9CCBD7A-DA82-4E4B-9799-E75EC4703067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0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A175E5-27F8-4CC7-9B97-131C9D98FCC0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81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A587228-DD12-4BCA-90B1-E06D8B02CBF2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80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41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8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EBD03D-E7F0-43D7-9BB4-E318EF6CF506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41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5066A7C-5ED1-44E4-9790-37AE4DCF043B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1" r:id="rId9"/>
    <p:sldLayoutId id="2147483952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hyperlink" Target="https://youtu.be/DlkMs4ZHHr8" TargetMode="Externa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34.xml"/><Relationship Id="rId117" Type="http://schemas.openxmlformats.org/officeDocument/2006/relationships/tags" Target="../tags/tag125.xml"/><Relationship Id="rId21" Type="http://schemas.openxmlformats.org/officeDocument/2006/relationships/tags" Target="../tags/tag29.xml"/><Relationship Id="rId42" Type="http://schemas.openxmlformats.org/officeDocument/2006/relationships/tags" Target="../tags/tag50.xml"/><Relationship Id="rId47" Type="http://schemas.openxmlformats.org/officeDocument/2006/relationships/tags" Target="../tags/tag55.xml"/><Relationship Id="rId63" Type="http://schemas.openxmlformats.org/officeDocument/2006/relationships/tags" Target="../tags/tag71.xml"/><Relationship Id="rId68" Type="http://schemas.openxmlformats.org/officeDocument/2006/relationships/tags" Target="../tags/tag76.xml"/><Relationship Id="rId84" Type="http://schemas.openxmlformats.org/officeDocument/2006/relationships/tags" Target="../tags/tag92.xml"/><Relationship Id="rId89" Type="http://schemas.openxmlformats.org/officeDocument/2006/relationships/tags" Target="../tags/tag97.xml"/><Relationship Id="rId112" Type="http://schemas.openxmlformats.org/officeDocument/2006/relationships/tags" Target="../tags/tag120.xml"/><Relationship Id="rId133" Type="http://schemas.openxmlformats.org/officeDocument/2006/relationships/notesSlide" Target="../notesSlides/notesSlide2.xml"/><Relationship Id="rId16" Type="http://schemas.openxmlformats.org/officeDocument/2006/relationships/tags" Target="../tags/tag24.xml"/><Relationship Id="rId107" Type="http://schemas.openxmlformats.org/officeDocument/2006/relationships/tags" Target="../tags/tag115.xml"/><Relationship Id="rId11" Type="http://schemas.openxmlformats.org/officeDocument/2006/relationships/tags" Target="../tags/tag19.xml"/><Relationship Id="rId32" Type="http://schemas.openxmlformats.org/officeDocument/2006/relationships/tags" Target="../tags/tag40.xml"/><Relationship Id="rId37" Type="http://schemas.openxmlformats.org/officeDocument/2006/relationships/tags" Target="../tags/tag45.xml"/><Relationship Id="rId53" Type="http://schemas.openxmlformats.org/officeDocument/2006/relationships/tags" Target="../tags/tag61.xml"/><Relationship Id="rId58" Type="http://schemas.openxmlformats.org/officeDocument/2006/relationships/tags" Target="../tags/tag66.xml"/><Relationship Id="rId74" Type="http://schemas.openxmlformats.org/officeDocument/2006/relationships/tags" Target="../tags/tag82.xml"/><Relationship Id="rId79" Type="http://schemas.openxmlformats.org/officeDocument/2006/relationships/tags" Target="../tags/tag87.xml"/><Relationship Id="rId102" Type="http://schemas.openxmlformats.org/officeDocument/2006/relationships/tags" Target="../tags/tag110.xml"/><Relationship Id="rId123" Type="http://schemas.openxmlformats.org/officeDocument/2006/relationships/tags" Target="../tags/tag131.xml"/><Relationship Id="rId128" Type="http://schemas.openxmlformats.org/officeDocument/2006/relationships/tags" Target="../tags/tag136.xml"/><Relationship Id="rId5" Type="http://schemas.openxmlformats.org/officeDocument/2006/relationships/tags" Target="../tags/tag13.xml"/><Relationship Id="rId90" Type="http://schemas.openxmlformats.org/officeDocument/2006/relationships/tags" Target="../tags/tag98.xml"/><Relationship Id="rId95" Type="http://schemas.openxmlformats.org/officeDocument/2006/relationships/tags" Target="../tags/tag103.xml"/><Relationship Id="rId14" Type="http://schemas.openxmlformats.org/officeDocument/2006/relationships/tags" Target="../tags/tag22.xml"/><Relationship Id="rId22" Type="http://schemas.openxmlformats.org/officeDocument/2006/relationships/tags" Target="../tags/tag30.xml"/><Relationship Id="rId27" Type="http://schemas.openxmlformats.org/officeDocument/2006/relationships/tags" Target="../tags/tag35.xml"/><Relationship Id="rId30" Type="http://schemas.openxmlformats.org/officeDocument/2006/relationships/tags" Target="../tags/tag38.xml"/><Relationship Id="rId35" Type="http://schemas.openxmlformats.org/officeDocument/2006/relationships/tags" Target="../tags/tag43.xml"/><Relationship Id="rId43" Type="http://schemas.openxmlformats.org/officeDocument/2006/relationships/tags" Target="../tags/tag51.xml"/><Relationship Id="rId48" Type="http://schemas.openxmlformats.org/officeDocument/2006/relationships/tags" Target="../tags/tag56.xml"/><Relationship Id="rId56" Type="http://schemas.openxmlformats.org/officeDocument/2006/relationships/tags" Target="../tags/tag64.xml"/><Relationship Id="rId64" Type="http://schemas.openxmlformats.org/officeDocument/2006/relationships/tags" Target="../tags/tag72.xml"/><Relationship Id="rId69" Type="http://schemas.openxmlformats.org/officeDocument/2006/relationships/tags" Target="../tags/tag77.xml"/><Relationship Id="rId77" Type="http://schemas.openxmlformats.org/officeDocument/2006/relationships/tags" Target="../tags/tag85.xml"/><Relationship Id="rId100" Type="http://schemas.openxmlformats.org/officeDocument/2006/relationships/tags" Target="../tags/tag108.xml"/><Relationship Id="rId105" Type="http://schemas.openxmlformats.org/officeDocument/2006/relationships/tags" Target="../tags/tag113.xml"/><Relationship Id="rId113" Type="http://schemas.openxmlformats.org/officeDocument/2006/relationships/tags" Target="../tags/tag121.xml"/><Relationship Id="rId118" Type="http://schemas.openxmlformats.org/officeDocument/2006/relationships/tags" Target="../tags/tag126.xml"/><Relationship Id="rId126" Type="http://schemas.openxmlformats.org/officeDocument/2006/relationships/tags" Target="../tags/tag134.xml"/><Relationship Id="rId134" Type="http://schemas.openxmlformats.org/officeDocument/2006/relationships/customXml" Target="../ink/ink1.xml"/><Relationship Id="rId8" Type="http://schemas.openxmlformats.org/officeDocument/2006/relationships/tags" Target="../tags/tag16.xml"/><Relationship Id="rId51" Type="http://schemas.openxmlformats.org/officeDocument/2006/relationships/tags" Target="../tags/tag59.xml"/><Relationship Id="rId72" Type="http://schemas.openxmlformats.org/officeDocument/2006/relationships/tags" Target="../tags/tag80.xml"/><Relationship Id="rId80" Type="http://schemas.openxmlformats.org/officeDocument/2006/relationships/tags" Target="../tags/tag88.xml"/><Relationship Id="rId85" Type="http://schemas.openxmlformats.org/officeDocument/2006/relationships/tags" Target="../tags/tag93.xml"/><Relationship Id="rId93" Type="http://schemas.openxmlformats.org/officeDocument/2006/relationships/tags" Target="../tags/tag101.xml"/><Relationship Id="rId98" Type="http://schemas.openxmlformats.org/officeDocument/2006/relationships/tags" Target="../tags/tag106.xml"/><Relationship Id="rId121" Type="http://schemas.openxmlformats.org/officeDocument/2006/relationships/tags" Target="../tags/tag129.xml"/><Relationship Id="rId3" Type="http://schemas.openxmlformats.org/officeDocument/2006/relationships/tags" Target="../tags/tag11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5" Type="http://schemas.openxmlformats.org/officeDocument/2006/relationships/tags" Target="../tags/tag33.xml"/><Relationship Id="rId33" Type="http://schemas.openxmlformats.org/officeDocument/2006/relationships/tags" Target="../tags/tag41.xml"/><Relationship Id="rId38" Type="http://schemas.openxmlformats.org/officeDocument/2006/relationships/tags" Target="../tags/tag46.xml"/><Relationship Id="rId46" Type="http://schemas.openxmlformats.org/officeDocument/2006/relationships/tags" Target="../tags/tag54.xml"/><Relationship Id="rId59" Type="http://schemas.openxmlformats.org/officeDocument/2006/relationships/tags" Target="../tags/tag67.xml"/><Relationship Id="rId67" Type="http://schemas.openxmlformats.org/officeDocument/2006/relationships/tags" Target="../tags/tag75.xml"/><Relationship Id="rId103" Type="http://schemas.openxmlformats.org/officeDocument/2006/relationships/tags" Target="../tags/tag111.xml"/><Relationship Id="rId108" Type="http://schemas.openxmlformats.org/officeDocument/2006/relationships/tags" Target="../tags/tag116.xml"/><Relationship Id="rId116" Type="http://schemas.openxmlformats.org/officeDocument/2006/relationships/tags" Target="../tags/tag124.xml"/><Relationship Id="rId124" Type="http://schemas.openxmlformats.org/officeDocument/2006/relationships/tags" Target="../tags/tag132.xml"/><Relationship Id="rId129" Type="http://schemas.openxmlformats.org/officeDocument/2006/relationships/tags" Target="../tags/tag137.xml"/><Relationship Id="rId20" Type="http://schemas.openxmlformats.org/officeDocument/2006/relationships/tags" Target="../tags/tag28.xml"/><Relationship Id="rId41" Type="http://schemas.openxmlformats.org/officeDocument/2006/relationships/tags" Target="../tags/tag49.xml"/><Relationship Id="rId54" Type="http://schemas.openxmlformats.org/officeDocument/2006/relationships/tags" Target="../tags/tag62.xml"/><Relationship Id="rId62" Type="http://schemas.openxmlformats.org/officeDocument/2006/relationships/tags" Target="../tags/tag70.xml"/><Relationship Id="rId70" Type="http://schemas.openxmlformats.org/officeDocument/2006/relationships/tags" Target="../tags/tag78.xml"/><Relationship Id="rId75" Type="http://schemas.openxmlformats.org/officeDocument/2006/relationships/tags" Target="../tags/tag83.xml"/><Relationship Id="rId83" Type="http://schemas.openxmlformats.org/officeDocument/2006/relationships/tags" Target="../tags/tag91.xml"/><Relationship Id="rId88" Type="http://schemas.openxmlformats.org/officeDocument/2006/relationships/tags" Target="../tags/tag96.xml"/><Relationship Id="rId91" Type="http://schemas.openxmlformats.org/officeDocument/2006/relationships/tags" Target="../tags/tag99.xml"/><Relationship Id="rId96" Type="http://schemas.openxmlformats.org/officeDocument/2006/relationships/tags" Target="../tags/tag104.xml"/><Relationship Id="rId111" Type="http://schemas.openxmlformats.org/officeDocument/2006/relationships/tags" Target="../tags/tag119.xml"/><Relationship Id="rId132" Type="http://schemas.openxmlformats.org/officeDocument/2006/relationships/slideLayout" Target="../slideLayouts/slideLayout9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5" Type="http://schemas.openxmlformats.org/officeDocument/2006/relationships/tags" Target="../tags/tag23.xml"/><Relationship Id="rId23" Type="http://schemas.openxmlformats.org/officeDocument/2006/relationships/tags" Target="../tags/tag31.xml"/><Relationship Id="rId28" Type="http://schemas.openxmlformats.org/officeDocument/2006/relationships/tags" Target="../tags/tag36.xml"/><Relationship Id="rId36" Type="http://schemas.openxmlformats.org/officeDocument/2006/relationships/tags" Target="../tags/tag44.xml"/><Relationship Id="rId49" Type="http://schemas.openxmlformats.org/officeDocument/2006/relationships/tags" Target="../tags/tag57.xml"/><Relationship Id="rId57" Type="http://schemas.openxmlformats.org/officeDocument/2006/relationships/tags" Target="../tags/tag65.xml"/><Relationship Id="rId106" Type="http://schemas.openxmlformats.org/officeDocument/2006/relationships/tags" Target="../tags/tag114.xml"/><Relationship Id="rId114" Type="http://schemas.openxmlformats.org/officeDocument/2006/relationships/tags" Target="../tags/tag122.xml"/><Relationship Id="rId119" Type="http://schemas.openxmlformats.org/officeDocument/2006/relationships/tags" Target="../tags/tag127.xml"/><Relationship Id="rId127" Type="http://schemas.openxmlformats.org/officeDocument/2006/relationships/tags" Target="../tags/tag135.xml"/><Relationship Id="rId10" Type="http://schemas.openxmlformats.org/officeDocument/2006/relationships/tags" Target="../tags/tag18.xml"/><Relationship Id="rId31" Type="http://schemas.openxmlformats.org/officeDocument/2006/relationships/tags" Target="../tags/tag39.xml"/><Relationship Id="rId44" Type="http://schemas.openxmlformats.org/officeDocument/2006/relationships/tags" Target="../tags/tag52.xml"/><Relationship Id="rId52" Type="http://schemas.openxmlformats.org/officeDocument/2006/relationships/tags" Target="../tags/tag60.xml"/><Relationship Id="rId60" Type="http://schemas.openxmlformats.org/officeDocument/2006/relationships/tags" Target="../tags/tag68.xml"/><Relationship Id="rId65" Type="http://schemas.openxmlformats.org/officeDocument/2006/relationships/tags" Target="../tags/tag73.xml"/><Relationship Id="rId73" Type="http://schemas.openxmlformats.org/officeDocument/2006/relationships/tags" Target="../tags/tag81.xml"/><Relationship Id="rId78" Type="http://schemas.openxmlformats.org/officeDocument/2006/relationships/tags" Target="../tags/tag86.xml"/><Relationship Id="rId81" Type="http://schemas.openxmlformats.org/officeDocument/2006/relationships/tags" Target="../tags/tag89.xml"/><Relationship Id="rId86" Type="http://schemas.openxmlformats.org/officeDocument/2006/relationships/tags" Target="../tags/tag94.xml"/><Relationship Id="rId94" Type="http://schemas.openxmlformats.org/officeDocument/2006/relationships/tags" Target="../tags/tag102.xml"/><Relationship Id="rId99" Type="http://schemas.openxmlformats.org/officeDocument/2006/relationships/tags" Target="../tags/tag107.xml"/><Relationship Id="rId101" Type="http://schemas.openxmlformats.org/officeDocument/2006/relationships/tags" Target="../tags/tag109.xml"/><Relationship Id="rId122" Type="http://schemas.openxmlformats.org/officeDocument/2006/relationships/tags" Target="../tags/tag130.xml"/><Relationship Id="rId130" Type="http://schemas.openxmlformats.org/officeDocument/2006/relationships/tags" Target="../tags/tag138.xml"/><Relationship Id="rId135" Type="http://schemas.openxmlformats.org/officeDocument/2006/relationships/image" Target="../media/image22.emf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39" Type="http://schemas.openxmlformats.org/officeDocument/2006/relationships/tags" Target="../tags/tag47.xml"/><Relationship Id="rId109" Type="http://schemas.openxmlformats.org/officeDocument/2006/relationships/tags" Target="../tags/tag117.xml"/><Relationship Id="rId34" Type="http://schemas.openxmlformats.org/officeDocument/2006/relationships/tags" Target="../tags/tag42.xml"/><Relationship Id="rId50" Type="http://schemas.openxmlformats.org/officeDocument/2006/relationships/tags" Target="../tags/tag58.xml"/><Relationship Id="rId55" Type="http://schemas.openxmlformats.org/officeDocument/2006/relationships/tags" Target="../tags/tag63.xml"/><Relationship Id="rId76" Type="http://schemas.openxmlformats.org/officeDocument/2006/relationships/tags" Target="../tags/tag84.xml"/><Relationship Id="rId97" Type="http://schemas.openxmlformats.org/officeDocument/2006/relationships/tags" Target="../tags/tag105.xml"/><Relationship Id="rId104" Type="http://schemas.openxmlformats.org/officeDocument/2006/relationships/tags" Target="../tags/tag112.xml"/><Relationship Id="rId120" Type="http://schemas.openxmlformats.org/officeDocument/2006/relationships/tags" Target="../tags/tag128.xml"/><Relationship Id="rId125" Type="http://schemas.openxmlformats.org/officeDocument/2006/relationships/tags" Target="../tags/tag133.xml"/><Relationship Id="rId7" Type="http://schemas.openxmlformats.org/officeDocument/2006/relationships/tags" Target="../tags/tag15.xml"/><Relationship Id="rId71" Type="http://schemas.openxmlformats.org/officeDocument/2006/relationships/tags" Target="../tags/tag79.xml"/><Relationship Id="rId92" Type="http://schemas.openxmlformats.org/officeDocument/2006/relationships/tags" Target="../tags/tag100.xml"/><Relationship Id="rId2" Type="http://schemas.openxmlformats.org/officeDocument/2006/relationships/tags" Target="../tags/tag10.xml"/><Relationship Id="rId29" Type="http://schemas.openxmlformats.org/officeDocument/2006/relationships/tags" Target="../tags/tag37.xml"/><Relationship Id="rId24" Type="http://schemas.openxmlformats.org/officeDocument/2006/relationships/tags" Target="../tags/tag32.xml"/><Relationship Id="rId40" Type="http://schemas.openxmlformats.org/officeDocument/2006/relationships/tags" Target="../tags/tag48.xml"/><Relationship Id="rId45" Type="http://schemas.openxmlformats.org/officeDocument/2006/relationships/tags" Target="../tags/tag53.xml"/><Relationship Id="rId66" Type="http://schemas.openxmlformats.org/officeDocument/2006/relationships/tags" Target="../tags/tag74.xml"/><Relationship Id="rId87" Type="http://schemas.openxmlformats.org/officeDocument/2006/relationships/tags" Target="../tags/tag95.xml"/><Relationship Id="rId110" Type="http://schemas.openxmlformats.org/officeDocument/2006/relationships/tags" Target="../tags/tag118.xml"/><Relationship Id="rId115" Type="http://schemas.openxmlformats.org/officeDocument/2006/relationships/tags" Target="../tags/tag123.xml"/><Relationship Id="rId131" Type="http://schemas.openxmlformats.org/officeDocument/2006/relationships/tags" Target="../tags/tag139.xml"/><Relationship Id="rId61" Type="http://schemas.openxmlformats.org/officeDocument/2006/relationships/tags" Target="../tags/tag69.xml"/><Relationship Id="rId82" Type="http://schemas.openxmlformats.org/officeDocument/2006/relationships/tags" Target="../tags/tag90.xml"/><Relationship Id="rId19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165.xml"/><Relationship Id="rId117" Type="http://schemas.openxmlformats.org/officeDocument/2006/relationships/tags" Target="../tags/tag256.xml"/><Relationship Id="rId21" Type="http://schemas.openxmlformats.org/officeDocument/2006/relationships/tags" Target="../tags/tag160.xml"/><Relationship Id="rId42" Type="http://schemas.openxmlformats.org/officeDocument/2006/relationships/tags" Target="../tags/tag181.xml"/><Relationship Id="rId47" Type="http://schemas.openxmlformats.org/officeDocument/2006/relationships/tags" Target="../tags/tag186.xml"/><Relationship Id="rId63" Type="http://schemas.openxmlformats.org/officeDocument/2006/relationships/tags" Target="../tags/tag202.xml"/><Relationship Id="rId68" Type="http://schemas.openxmlformats.org/officeDocument/2006/relationships/tags" Target="../tags/tag207.xml"/><Relationship Id="rId84" Type="http://schemas.openxmlformats.org/officeDocument/2006/relationships/tags" Target="../tags/tag223.xml"/><Relationship Id="rId89" Type="http://schemas.openxmlformats.org/officeDocument/2006/relationships/tags" Target="../tags/tag228.xml"/><Relationship Id="rId112" Type="http://schemas.openxmlformats.org/officeDocument/2006/relationships/tags" Target="../tags/tag251.xml"/><Relationship Id="rId16" Type="http://schemas.openxmlformats.org/officeDocument/2006/relationships/tags" Target="../tags/tag155.xml"/><Relationship Id="rId107" Type="http://schemas.openxmlformats.org/officeDocument/2006/relationships/tags" Target="../tags/tag246.xml"/><Relationship Id="rId11" Type="http://schemas.openxmlformats.org/officeDocument/2006/relationships/tags" Target="../tags/tag150.xml"/><Relationship Id="rId32" Type="http://schemas.openxmlformats.org/officeDocument/2006/relationships/tags" Target="../tags/tag171.xml"/><Relationship Id="rId37" Type="http://schemas.openxmlformats.org/officeDocument/2006/relationships/tags" Target="../tags/tag176.xml"/><Relationship Id="rId53" Type="http://schemas.openxmlformats.org/officeDocument/2006/relationships/tags" Target="../tags/tag192.xml"/><Relationship Id="rId58" Type="http://schemas.openxmlformats.org/officeDocument/2006/relationships/tags" Target="../tags/tag197.xml"/><Relationship Id="rId74" Type="http://schemas.openxmlformats.org/officeDocument/2006/relationships/tags" Target="../tags/tag213.xml"/><Relationship Id="rId79" Type="http://schemas.openxmlformats.org/officeDocument/2006/relationships/tags" Target="../tags/tag218.xml"/><Relationship Id="rId102" Type="http://schemas.openxmlformats.org/officeDocument/2006/relationships/tags" Target="../tags/tag241.xml"/><Relationship Id="rId123" Type="http://schemas.openxmlformats.org/officeDocument/2006/relationships/tags" Target="../tags/tag262.xml"/><Relationship Id="rId128" Type="http://schemas.openxmlformats.org/officeDocument/2006/relationships/tags" Target="../tags/tag267.xml"/><Relationship Id="rId5" Type="http://schemas.openxmlformats.org/officeDocument/2006/relationships/tags" Target="../tags/tag144.xml"/><Relationship Id="rId90" Type="http://schemas.openxmlformats.org/officeDocument/2006/relationships/tags" Target="../tags/tag229.xml"/><Relationship Id="rId95" Type="http://schemas.openxmlformats.org/officeDocument/2006/relationships/tags" Target="../tags/tag234.xml"/><Relationship Id="rId19" Type="http://schemas.openxmlformats.org/officeDocument/2006/relationships/tags" Target="../tags/tag158.xml"/><Relationship Id="rId14" Type="http://schemas.openxmlformats.org/officeDocument/2006/relationships/tags" Target="../tags/tag153.xml"/><Relationship Id="rId22" Type="http://schemas.openxmlformats.org/officeDocument/2006/relationships/tags" Target="../tags/tag161.xml"/><Relationship Id="rId27" Type="http://schemas.openxmlformats.org/officeDocument/2006/relationships/tags" Target="../tags/tag166.xml"/><Relationship Id="rId30" Type="http://schemas.openxmlformats.org/officeDocument/2006/relationships/tags" Target="../tags/tag169.xml"/><Relationship Id="rId35" Type="http://schemas.openxmlformats.org/officeDocument/2006/relationships/tags" Target="../tags/tag174.xml"/><Relationship Id="rId43" Type="http://schemas.openxmlformats.org/officeDocument/2006/relationships/tags" Target="../tags/tag182.xml"/><Relationship Id="rId48" Type="http://schemas.openxmlformats.org/officeDocument/2006/relationships/tags" Target="../tags/tag187.xml"/><Relationship Id="rId56" Type="http://schemas.openxmlformats.org/officeDocument/2006/relationships/tags" Target="../tags/tag195.xml"/><Relationship Id="rId64" Type="http://schemas.openxmlformats.org/officeDocument/2006/relationships/tags" Target="../tags/tag203.xml"/><Relationship Id="rId69" Type="http://schemas.openxmlformats.org/officeDocument/2006/relationships/tags" Target="../tags/tag208.xml"/><Relationship Id="rId77" Type="http://schemas.openxmlformats.org/officeDocument/2006/relationships/tags" Target="../tags/tag216.xml"/><Relationship Id="rId100" Type="http://schemas.openxmlformats.org/officeDocument/2006/relationships/tags" Target="../tags/tag239.xml"/><Relationship Id="rId105" Type="http://schemas.openxmlformats.org/officeDocument/2006/relationships/tags" Target="../tags/tag244.xml"/><Relationship Id="rId113" Type="http://schemas.openxmlformats.org/officeDocument/2006/relationships/tags" Target="../tags/tag252.xml"/><Relationship Id="rId118" Type="http://schemas.openxmlformats.org/officeDocument/2006/relationships/tags" Target="../tags/tag257.xml"/><Relationship Id="rId126" Type="http://schemas.openxmlformats.org/officeDocument/2006/relationships/tags" Target="../tags/tag265.xml"/><Relationship Id="rId8" Type="http://schemas.openxmlformats.org/officeDocument/2006/relationships/tags" Target="../tags/tag147.xml"/><Relationship Id="rId51" Type="http://schemas.openxmlformats.org/officeDocument/2006/relationships/tags" Target="../tags/tag190.xml"/><Relationship Id="rId72" Type="http://schemas.openxmlformats.org/officeDocument/2006/relationships/tags" Target="../tags/tag211.xml"/><Relationship Id="rId80" Type="http://schemas.openxmlformats.org/officeDocument/2006/relationships/tags" Target="../tags/tag219.xml"/><Relationship Id="rId85" Type="http://schemas.openxmlformats.org/officeDocument/2006/relationships/tags" Target="../tags/tag224.xml"/><Relationship Id="rId93" Type="http://schemas.openxmlformats.org/officeDocument/2006/relationships/tags" Target="../tags/tag232.xml"/><Relationship Id="rId98" Type="http://schemas.openxmlformats.org/officeDocument/2006/relationships/tags" Target="../tags/tag237.xml"/><Relationship Id="rId121" Type="http://schemas.openxmlformats.org/officeDocument/2006/relationships/tags" Target="../tags/tag260.xml"/><Relationship Id="rId3" Type="http://schemas.openxmlformats.org/officeDocument/2006/relationships/tags" Target="../tags/tag142.xml"/><Relationship Id="rId12" Type="http://schemas.openxmlformats.org/officeDocument/2006/relationships/tags" Target="../tags/tag151.xml"/><Relationship Id="rId17" Type="http://schemas.openxmlformats.org/officeDocument/2006/relationships/tags" Target="../tags/tag156.xml"/><Relationship Id="rId25" Type="http://schemas.openxmlformats.org/officeDocument/2006/relationships/tags" Target="../tags/tag164.xml"/><Relationship Id="rId33" Type="http://schemas.openxmlformats.org/officeDocument/2006/relationships/tags" Target="../tags/tag172.xml"/><Relationship Id="rId38" Type="http://schemas.openxmlformats.org/officeDocument/2006/relationships/tags" Target="../tags/tag177.xml"/><Relationship Id="rId46" Type="http://schemas.openxmlformats.org/officeDocument/2006/relationships/tags" Target="../tags/tag185.xml"/><Relationship Id="rId59" Type="http://schemas.openxmlformats.org/officeDocument/2006/relationships/tags" Target="../tags/tag198.xml"/><Relationship Id="rId67" Type="http://schemas.openxmlformats.org/officeDocument/2006/relationships/tags" Target="../tags/tag206.xml"/><Relationship Id="rId103" Type="http://schemas.openxmlformats.org/officeDocument/2006/relationships/tags" Target="../tags/tag242.xml"/><Relationship Id="rId108" Type="http://schemas.openxmlformats.org/officeDocument/2006/relationships/tags" Target="../tags/tag247.xml"/><Relationship Id="rId116" Type="http://schemas.openxmlformats.org/officeDocument/2006/relationships/tags" Target="../tags/tag255.xml"/><Relationship Id="rId124" Type="http://schemas.openxmlformats.org/officeDocument/2006/relationships/tags" Target="../tags/tag263.xml"/><Relationship Id="rId129" Type="http://schemas.openxmlformats.org/officeDocument/2006/relationships/tags" Target="../tags/tag268.xml"/><Relationship Id="rId20" Type="http://schemas.openxmlformats.org/officeDocument/2006/relationships/tags" Target="../tags/tag159.xml"/><Relationship Id="rId41" Type="http://schemas.openxmlformats.org/officeDocument/2006/relationships/tags" Target="../tags/tag180.xml"/><Relationship Id="rId54" Type="http://schemas.openxmlformats.org/officeDocument/2006/relationships/tags" Target="../tags/tag193.xml"/><Relationship Id="rId62" Type="http://schemas.openxmlformats.org/officeDocument/2006/relationships/tags" Target="../tags/tag201.xml"/><Relationship Id="rId70" Type="http://schemas.openxmlformats.org/officeDocument/2006/relationships/tags" Target="../tags/tag209.xml"/><Relationship Id="rId75" Type="http://schemas.openxmlformats.org/officeDocument/2006/relationships/tags" Target="../tags/tag214.xml"/><Relationship Id="rId83" Type="http://schemas.openxmlformats.org/officeDocument/2006/relationships/tags" Target="../tags/tag222.xml"/><Relationship Id="rId88" Type="http://schemas.openxmlformats.org/officeDocument/2006/relationships/tags" Target="../tags/tag227.xml"/><Relationship Id="rId91" Type="http://schemas.openxmlformats.org/officeDocument/2006/relationships/tags" Target="../tags/tag230.xml"/><Relationship Id="rId96" Type="http://schemas.openxmlformats.org/officeDocument/2006/relationships/tags" Target="../tags/tag235.xml"/><Relationship Id="rId111" Type="http://schemas.openxmlformats.org/officeDocument/2006/relationships/tags" Target="../tags/tag250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5" Type="http://schemas.openxmlformats.org/officeDocument/2006/relationships/tags" Target="../tags/tag154.xml"/><Relationship Id="rId23" Type="http://schemas.openxmlformats.org/officeDocument/2006/relationships/tags" Target="../tags/tag162.xml"/><Relationship Id="rId28" Type="http://schemas.openxmlformats.org/officeDocument/2006/relationships/tags" Target="../tags/tag167.xml"/><Relationship Id="rId36" Type="http://schemas.openxmlformats.org/officeDocument/2006/relationships/tags" Target="../tags/tag175.xml"/><Relationship Id="rId49" Type="http://schemas.openxmlformats.org/officeDocument/2006/relationships/tags" Target="../tags/tag188.xml"/><Relationship Id="rId57" Type="http://schemas.openxmlformats.org/officeDocument/2006/relationships/tags" Target="../tags/tag196.xml"/><Relationship Id="rId106" Type="http://schemas.openxmlformats.org/officeDocument/2006/relationships/tags" Target="../tags/tag245.xml"/><Relationship Id="rId114" Type="http://schemas.openxmlformats.org/officeDocument/2006/relationships/tags" Target="../tags/tag253.xml"/><Relationship Id="rId119" Type="http://schemas.openxmlformats.org/officeDocument/2006/relationships/tags" Target="../tags/tag258.xml"/><Relationship Id="rId127" Type="http://schemas.openxmlformats.org/officeDocument/2006/relationships/tags" Target="../tags/tag266.xml"/><Relationship Id="rId10" Type="http://schemas.openxmlformats.org/officeDocument/2006/relationships/tags" Target="../tags/tag149.xml"/><Relationship Id="rId31" Type="http://schemas.openxmlformats.org/officeDocument/2006/relationships/tags" Target="../tags/tag170.xml"/><Relationship Id="rId44" Type="http://schemas.openxmlformats.org/officeDocument/2006/relationships/tags" Target="../tags/tag183.xml"/><Relationship Id="rId52" Type="http://schemas.openxmlformats.org/officeDocument/2006/relationships/tags" Target="../tags/tag191.xml"/><Relationship Id="rId60" Type="http://schemas.openxmlformats.org/officeDocument/2006/relationships/tags" Target="../tags/tag199.xml"/><Relationship Id="rId65" Type="http://schemas.openxmlformats.org/officeDocument/2006/relationships/tags" Target="../tags/tag204.xml"/><Relationship Id="rId73" Type="http://schemas.openxmlformats.org/officeDocument/2006/relationships/tags" Target="../tags/tag212.xml"/><Relationship Id="rId78" Type="http://schemas.openxmlformats.org/officeDocument/2006/relationships/tags" Target="../tags/tag217.xml"/><Relationship Id="rId81" Type="http://schemas.openxmlformats.org/officeDocument/2006/relationships/tags" Target="../tags/tag220.xml"/><Relationship Id="rId86" Type="http://schemas.openxmlformats.org/officeDocument/2006/relationships/tags" Target="../tags/tag225.xml"/><Relationship Id="rId94" Type="http://schemas.openxmlformats.org/officeDocument/2006/relationships/tags" Target="../tags/tag233.xml"/><Relationship Id="rId99" Type="http://schemas.openxmlformats.org/officeDocument/2006/relationships/tags" Target="../tags/tag238.xml"/><Relationship Id="rId101" Type="http://schemas.openxmlformats.org/officeDocument/2006/relationships/tags" Target="../tags/tag240.xml"/><Relationship Id="rId122" Type="http://schemas.openxmlformats.org/officeDocument/2006/relationships/tags" Target="../tags/tag261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3" Type="http://schemas.openxmlformats.org/officeDocument/2006/relationships/tags" Target="../tags/tag152.xml"/><Relationship Id="rId18" Type="http://schemas.openxmlformats.org/officeDocument/2006/relationships/tags" Target="../tags/tag157.xml"/><Relationship Id="rId39" Type="http://schemas.openxmlformats.org/officeDocument/2006/relationships/tags" Target="../tags/tag178.xml"/><Relationship Id="rId109" Type="http://schemas.openxmlformats.org/officeDocument/2006/relationships/tags" Target="../tags/tag248.xml"/><Relationship Id="rId34" Type="http://schemas.openxmlformats.org/officeDocument/2006/relationships/tags" Target="../tags/tag173.xml"/><Relationship Id="rId50" Type="http://schemas.openxmlformats.org/officeDocument/2006/relationships/tags" Target="../tags/tag189.xml"/><Relationship Id="rId55" Type="http://schemas.openxmlformats.org/officeDocument/2006/relationships/tags" Target="../tags/tag194.xml"/><Relationship Id="rId76" Type="http://schemas.openxmlformats.org/officeDocument/2006/relationships/tags" Target="../tags/tag215.xml"/><Relationship Id="rId97" Type="http://schemas.openxmlformats.org/officeDocument/2006/relationships/tags" Target="../tags/tag236.xml"/><Relationship Id="rId104" Type="http://schemas.openxmlformats.org/officeDocument/2006/relationships/tags" Target="../tags/tag243.xml"/><Relationship Id="rId120" Type="http://schemas.openxmlformats.org/officeDocument/2006/relationships/tags" Target="../tags/tag259.xml"/><Relationship Id="rId125" Type="http://schemas.openxmlformats.org/officeDocument/2006/relationships/tags" Target="../tags/tag264.xml"/><Relationship Id="rId7" Type="http://schemas.openxmlformats.org/officeDocument/2006/relationships/tags" Target="../tags/tag146.xml"/><Relationship Id="rId71" Type="http://schemas.openxmlformats.org/officeDocument/2006/relationships/tags" Target="../tags/tag210.xml"/><Relationship Id="rId92" Type="http://schemas.openxmlformats.org/officeDocument/2006/relationships/tags" Target="../tags/tag231.xml"/><Relationship Id="rId2" Type="http://schemas.openxmlformats.org/officeDocument/2006/relationships/tags" Target="../tags/tag141.xml"/><Relationship Id="rId29" Type="http://schemas.openxmlformats.org/officeDocument/2006/relationships/tags" Target="../tags/tag168.xml"/><Relationship Id="rId24" Type="http://schemas.openxmlformats.org/officeDocument/2006/relationships/tags" Target="../tags/tag163.xml"/><Relationship Id="rId40" Type="http://schemas.openxmlformats.org/officeDocument/2006/relationships/tags" Target="../tags/tag179.xml"/><Relationship Id="rId45" Type="http://schemas.openxmlformats.org/officeDocument/2006/relationships/tags" Target="../tags/tag184.xml"/><Relationship Id="rId66" Type="http://schemas.openxmlformats.org/officeDocument/2006/relationships/tags" Target="../tags/tag205.xml"/><Relationship Id="rId87" Type="http://schemas.openxmlformats.org/officeDocument/2006/relationships/tags" Target="../tags/tag226.xml"/><Relationship Id="rId110" Type="http://schemas.openxmlformats.org/officeDocument/2006/relationships/tags" Target="../tags/tag249.xml"/><Relationship Id="rId115" Type="http://schemas.openxmlformats.org/officeDocument/2006/relationships/tags" Target="../tags/tag254.xml"/><Relationship Id="rId131" Type="http://schemas.openxmlformats.org/officeDocument/2006/relationships/notesSlide" Target="../notesSlides/notesSlide3.xml"/><Relationship Id="rId61" Type="http://schemas.openxmlformats.org/officeDocument/2006/relationships/tags" Target="../tags/tag200.xml"/><Relationship Id="rId82" Type="http://schemas.openxmlformats.org/officeDocument/2006/relationships/tags" Target="../tags/tag221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294.xml"/><Relationship Id="rId117" Type="http://schemas.openxmlformats.org/officeDocument/2006/relationships/tags" Target="../tags/tag385.xml"/><Relationship Id="rId21" Type="http://schemas.openxmlformats.org/officeDocument/2006/relationships/tags" Target="../tags/tag289.xml"/><Relationship Id="rId42" Type="http://schemas.openxmlformats.org/officeDocument/2006/relationships/tags" Target="../tags/tag310.xml"/><Relationship Id="rId47" Type="http://schemas.openxmlformats.org/officeDocument/2006/relationships/tags" Target="../tags/tag315.xml"/><Relationship Id="rId63" Type="http://schemas.openxmlformats.org/officeDocument/2006/relationships/tags" Target="../tags/tag331.xml"/><Relationship Id="rId68" Type="http://schemas.openxmlformats.org/officeDocument/2006/relationships/tags" Target="../tags/tag336.xml"/><Relationship Id="rId84" Type="http://schemas.openxmlformats.org/officeDocument/2006/relationships/tags" Target="../tags/tag352.xml"/><Relationship Id="rId89" Type="http://schemas.openxmlformats.org/officeDocument/2006/relationships/tags" Target="../tags/tag357.xml"/><Relationship Id="rId112" Type="http://schemas.openxmlformats.org/officeDocument/2006/relationships/tags" Target="../tags/tag380.xml"/><Relationship Id="rId16" Type="http://schemas.openxmlformats.org/officeDocument/2006/relationships/tags" Target="../tags/tag284.xml"/><Relationship Id="rId107" Type="http://schemas.openxmlformats.org/officeDocument/2006/relationships/tags" Target="../tags/tag375.xml"/><Relationship Id="rId11" Type="http://schemas.openxmlformats.org/officeDocument/2006/relationships/tags" Target="../tags/tag279.xml"/><Relationship Id="rId32" Type="http://schemas.openxmlformats.org/officeDocument/2006/relationships/tags" Target="../tags/tag300.xml"/><Relationship Id="rId37" Type="http://schemas.openxmlformats.org/officeDocument/2006/relationships/tags" Target="../tags/tag305.xml"/><Relationship Id="rId53" Type="http://schemas.openxmlformats.org/officeDocument/2006/relationships/tags" Target="../tags/tag321.xml"/><Relationship Id="rId58" Type="http://schemas.openxmlformats.org/officeDocument/2006/relationships/tags" Target="../tags/tag326.xml"/><Relationship Id="rId74" Type="http://schemas.openxmlformats.org/officeDocument/2006/relationships/tags" Target="../tags/tag342.xml"/><Relationship Id="rId79" Type="http://schemas.openxmlformats.org/officeDocument/2006/relationships/tags" Target="../tags/tag347.xml"/><Relationship Id="rId102" Type="http://schemas.openxmlformats.org/officeDocument/2006/relationships/tags" Target="../tags/tag370.xml"/><Relationship Id="rId123" Type="http://schemas.openxmlformats.org/officeDocument/2006/relationships/tags" Target="../tags/tag391.xml"/><Relationship Id="rId128" Type="http://schemas.openxmlformats.org/officeDocument/2006/relationships/tags" Target="../tags/tag396.xml"/><Relationship Id="rId5" Type="http://schemas.openxmlformats.org/officeDocument/2006/relationships/tags" Target="../tags/tag273.xml"/><Relationship Id="rId90" Type="http://schemas.openxmlformats.org/officeDocument/2006/relationships/tags" Target="../tags/tag358.xml"/><Relationship Id="rId95" Type="http://schemas.openxmlformats.org/officeDocument/2006/relationships/tags" Target="../tags/tag363.xml"/><Relationship Id="rId19" Type="http://schemas.openxmlformats.org/officeDocument/2006/relationships/tags" Target="../tags/tag287.xml"/><Relationship Id="rId14" Type="http://schemas.openxmlformats.org/officeDocument/2006/relationships/tags" Target="../tags/tag282.xml"/><Relationship Id="rId22" Type="http://schemas.openxmlformats.org/officeDocument/2006/relationships/tags" Target="../tags/tag290.xml"/><Relationship Id="rId27" Type="http://schemas.openxmlformats.org/officeDocument/2006/relationships/tags" Target="../tags/tag295.xml"/><Relationship Id="rId30" Type="http://schemas.openxmlformats.org/officeDocument/2006/relationships/tags" Target="../tags/tag298.xml"/><Relationship Id="rId35" Type="http://schemas.openxmlformats.org/officeDocument/2006/relationships/tags" Target="../tags/tag303.xml"/><Relationship Id="rId43" Type="http://schemas.openxmlformats.org/officeDocument/2006/relationships/tags" Target="../tags/tag311.xml"/><Relationship Id="rId48" Type="http://schemas.openxmlformats.org/officeDocument/2006/relationships/tags" Target="../tags/tag316.xml"/><Relationship Id="rId56" Type="http://schemas.openxmlformats.org/officeDocument/2006/relationships/tags" Target="../tags/tag324.xml"/><Relationship Id="rId64" Type="http://schemas.openxmlformats.org/officeDocument/2006/relationships/tags" Target="../tags/tag332.xml"/><Relationship Id="rId69" Type="http://schemas.openxmlformats.org/officeDocument/2006/relationships/tags" Target="../tags/tag337.xml"/><Relationship Id="rId77" Type="http://schemas.openxmlformats.org/officeDocument/2006/relationships/tags" Target="../tags/tag345.xml"/><Relationship Id="rId100" Type="http://schemas.openxmlformats.org/officeDocument/2006/relationships/tags" Target="../tags/tag368.xml"/><Relationship Id="rId105" Type="http://schemas.openxmlformats.org/officeDocument/2006/relationships/tags" Target="../tags/tag373.xml"/><Relationship Id="rId113" Type="http://schemas.openxmlformats.org/officeDocument/2006/relationships/tags" Target="../tags/tag381.xml"/><Relationship Id="rId118" Type="http://schemas.openxmlformats.org/officeDocument/2006/relationships/tags" Target="../tags/tag386.xml"/><Relationship Id="rId126" Type="http://schemas.openxmlformats.org/officeDocument/2006/relationships/tags" Target="../tags/tag394.xml"/><Relationship Id="rId8" Type="http://schemas.openxmlformats.org/officeDocument/2006/relationships/tags" Target="../tags/tag276.xml"/><Relationship Id="rId51" Type="http://schemas.openxmlformats.org/officeDocument/2006/relationships/tags" Target="../tags/tag319.xml"/><Relationship Id="rId72" Type="http://schemas.openxmlformats.org/officeDocument/2006/relationships/tags" Target="../tags/tag340.xml"/><Relationship Id="rId80" Type="http://schemas.openxmlformats.org/officeDocument/2006/relationships/tags" Target="../tags/tag348.xml"/><Relationship Id="rId85" Type="http://schemas.openxmlformats.org/officeDocument/2006/relationships/tags" Target="../tags/tag353.xml"/><Relationship Id="rId93" Type="http://schemas.openxmlformats.org/officeDocument/2006/relationships/tags" Target="../tags/tag361.xml"/><Relationship Id="rId98" Type="http://schemas.openxmlformats.org/officeDocument/2006/relationships/tags" Target="../tags/tag366.xml"/><Relationship Id="rId121" Type="http://schemas.openxmlformats.org/officeDocument/2006/relationships/tags" Target="../tags/tag389.xml"/><Relationship Id="rId3" Type="http://schemas.openxmlformats.org/officeDocument/2006/relationships/tags" Target="../tags/tag271.xml"/><Relationship Id="rId12" Type="http://schemas.openxmlformats.org/officeDocument/2006/relationships/tags" Target="../tags/tag280.xml"/><Relationship Id="rId17" Type="http://schemas.openxmlformats.org/officeDocument/2006/relationships/tags" Target="../tags/tag285.xml"/><Relationship Id="rId25" Type="http://schemas.openxmlformats.org/officeDocument/2006/relationships/tags" Target="../tags/tag293.xml"/><Relationship Id="rId33" Type="http://schemas.openxmlformats.org/officeDocument/2006/relationships/tags" Target="../tags/tag301.xml"/><Relationship Id="rId38" Type="http://schemas.openxmlformats.org/officeDocument/2006/relationships/tags" Target="../tags/tag306.xml"/><Relationship Id="rId46" Type="http://schemas.openxmlformats.org/officeDocument/2006/relationships/tags" Target="../tags/tag314.xml"/><Relationship Id="rId59" Type="http://schemas.openxmlformats.org/officeDocument/2006/relationships/tags" Target="../tags/tag327.xml"/><Relationship Id="rId67" Type="http://schemas.openxmlformats.org/officeDocument/2006/relationships/tags" Target="../tags/tag335.xml"/><Relationship Id="rId103" Type="http://schemas.openxmlformats.org/officeDocument/2006/relationships/tags" Target="../tags/tag371.xml"/><Relationship Id="rId108" Type="http://schemas.openxmlformats.org/officeDocument/2006/relationships/tags" Target="../tags/tag376.xml"/><Relationship Id="rId116" Type="http://schemas.openxmlformats.org/officeDocument/2006/relationships/tags" Target="../tags/tag384.xml"/><Relationship Id="rId124" Type="http://schemas.openxmlformats.org/officeDocument/2006/relationships/tags" Target="../tags/tag392.xml"/><Relationship Id="rId129" Type="http://schemas.openxmlformats.org/officeDocument/2006/relationships/tags" Target="../tags/tag397.xml"/><Relationship Id="rId20" Type="http://schemas.openxmlformats.org/officeDocument/2006/relationships/tags" Target="../tags/tag288.xml"/><Relationship Id="rId41" Type="http://schemas.openxmlformats.org/officeDocument/2006/relationships/tags" Target="../tags/tag309.xml"/><Relationship Id="rId54" Type="http://schemas.openxmlformats.org/officeDocument/2006/relationships/tags" Target="../tags/tag322.xml"/><Relationship Id="rId62" Type="http://schemas.openxmlformats.org/officeDocument/2006/relationships/tags" Target="../tags/tag330.xml"/><Relationship Id="rId70" Type="http://schemas.openxmlformats.org/officeDocument/2006/relationships/tags" Target="../tags/tag338.xml"/><Relationship Id="rId75" Type="http://schemas.openxmlformats.org/officeDocument/2006/relationships/tags" Target="../tags/tag343.xml"/><Relationship Id="rId83" Type="http://schemas.openxmlformats.org/officeDocument/2006/relationships/tags" Target="../tags/tag351.xml"/><Relationship Id="rId88" Type="http://schemas.openxmlformats.org/officeDocument/2006/relationships/tags" Target="../tags/tag356.xml"/><Relationship Id="rId91" Type="http://schemas.openxmlformats.org/officeDocument/2006/relationships/tags" Target="../tags/tag359.xml"/><Relationship Id="rId96" Type="http://schemas.openxmlformats.org/officeDocument/2006/relationships/tags" Target="../tags/tag364.xml"/><Relationship Id="rId111" Type="http://schemas.openxmlformats.org/officeDocument/2006/relationships/tags" Target="../tags/tag379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5" Type="http://schemas.openxmlformats.org/officeDocument/2006/relationships/tags" Target="../tags/tag283.xml"/><Relationship Id="rId23" Type="http://schemas.openxmlformats.org/officeDocument/2006/relationships/tags" Target="../tags/tag291.xml"/><Relationship Id="rId28" Type="http://schemas.openxmlformats.org/officeDocument/2006/relationships/tags" Target="../tags/tag296.xml"/><Relationship Id="rId36" Type="http://schemas.openxmlformats.org/officeDocument/2006/relationships/tags" Target="../tags/tag304.xml"/><Relationship Id="rId49" Type="http://schemas.openxmlformats.org/officeDocument/2006/relationships/tags" Target="../tags/tag317.xml"/><Relationship Id="rId57" Type="http://schemas.openxmlformats.org/officeDocument/2006/relationships/tags" Target="../tags/tag325.xml"/><Relationship Id="rId106" Type="http://schemas.openxmlformats.org/officeDocument/2006/relationships/tags" Target="../tags/tag374.xml"/><Relationship Id="rId114" Type="http://schemas.openxmlformats.org/officeDocument/2006/relationships/tags" Target="../tags/tag382.xml"/><Relationship Id="rId119" Type="http://schemas.openxmlformats.org/officeDocument/2006/relationships/tags" Target="../tags/tag387.xml"/><Relationship Id="rId127" Type="http://schemas.openxmlformats.org/officeDocument/2006/relationships/tags" Target="../tags/tag395.xml"/><Relationship Id="rId10" Type="http://schemas.openxmlformats.org/officeDocument/2006/relationships/tags" Target="../tags/tag278.xml"/><Relationship Id="rId31" Type="http://schemas.openxmlformats.org/officeDocument/2006/relationships/tags" Target="../tags/tag299.xml"/><Relationship Id="rId44" Type="http://schemas.openxmlformats.org/officeDocument/2006/relationships/tags" Target="../tags/tag312.xml"/><Relationship Id="rId52" Type="http://schemas.openxmlformats.org/officeDocument/2006/relationships/tags" Target="../tags/tag320.xml"/><Relationship Id="rId60" Type="http://schemas.openxmlformats.org/officeDocument/2006/relationships/tags" Target="../tags/tag328.xml"/><Relationship Id="rId65" Type="http://schemas.openxmlformats.org/officeDocument/2006/relationships/tags" Target="../tags/tag333.xml"/><Relationship Id="rId73" Type="http://schemas.openxmlformats.org/officeDocument/2006/relationships/tags" Target="../tags/tag341.xml"/><Relationship Id="rId78" Type="http://schemas.openxmlformats.org/officeDocument/2006/relationships/tags" Target="../tags/tag346.xml"/><Relationship Id="rId81" Type="http://schemas.openxmlformats.org/officeDocument/2006/relationships/tags" Target="../tags/tag349.xml"/><Relationship Id="rId86" Type="http://schemas.openxmlformats.org/officeDocument/2006/relationships/tags" Target="../tags/tag354.xml"/><Relationship Id="rId94" Type="http://schemas.openxmlformats.org/officeDocument/2006/relationships/tags" Target="../tags/tag362.xml"/><Relationship Id="rId99" Type="http://schemas.openxmlformats.org/officeDocument/2006/relationships/tags" Target="../tags/tag367.xml"/><Relationship Id="rId101" Type="http://schemas.openxmlformats.org/officeDocument/2006/relationships/tags" Target="../tags/tag369.xml"/><Relationship Id="rId122" Type="http://schemas.openxmlformats.org/officeDocument/2006/relationships/tags" Target="../tags/tag390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3" Type="http://schemas.openxmlformats.org/officeDocument/2006/relationships/tags" Target="../tags/tag281.xml"/><Relationship Id="rId18" Type="http://schemas.openxmlformats.org/officeDocument/2006/relationships/tags" Target="../tags/tag286.xml"/><Relationship Id="rId39" Type="http://schemas.openxmlformats.org/officeDocument/2006/relationships/tags" Target="../tags/tag307.xml"/><Relationship Id="rId109" Type="http://schemas.openxmlformats.org/officeDocument/2006/relationships/tags" Target="../tags/tag377.xml"/><Relationship Id="rId34" Type="http://schemas.openxmlformats.org/officeDocument/2006/relationships/tags" Target="../tags/tag302.xml"/><Relationship Id="rId50" Type="http://schemas.openxmlformats.org/officeDocument/2006/relationships/tags" Target="../tags/tag318.xml"/><Relationship Id="rId55" Type="http://schemas.openxmlformats.org/officeDocument/2006/relationships/tags" Target="../tags/tag323.xml"/><Relationship Id="rId76" Type="http://schemas.openxmlformats.org/officeDocument/2006/relationships/tags" Target="../tags/tag344.xml"/><Relationship Id="rId97" Type="http://schemas.openxmlformats.org/officeDocument/2006/relationships/tags" Target="../tags/tag365.xml"/><Relationship Id="rId104" Type="http://schemas.openxmlformats.org/officeDocument/2006/relationships/tags" Target="../tags/tag372.xml"/><Relationship Id="rId120" Type="http://schemas.openxmlformats.org/officeDocument/2006/relationships/tags" Target="../tags/tag388.xml"/><Relationship Id="rId125" Type="http://schemas.openxmlformats.org/officeDocument/2006/relationships/tags" Target="../tags/tag393.xml"/><Relationship Id="rId7" Type="http://schemas.openxmlformats.org/officeDocument/2006/relationships/tags" Target="../tags/tag275.xml"/><Relationship Id="rId71" Type="http://schemas.openxmlformats.org/officeDocument/2006/relationships/tags" Target="../tags/tag339.xml"/><Relationship Id="rId92" Type="http://schemas.openxmlformats.org/officeDocument/2006/relationships/tags" Target="../tags/tag360.xml"/><Relationship Id="rId2" Type="http://schemas.openxmlformats.org/officeDocument/2006/relationships/tags" Target="../tags/tag270.xml"/><Relationship Id="rId29" Type="http://schemas.openxmlformats.org/officeDocument/2006/relationships/tags" Target="../tags/tag297.xml"/><Relationship Id="rId24" Type="http://schemas.openxmlformats.org/officeDocument/2006/relationships/tags" Target="../tags/tag292.xml"/><Relationship Id="rId40" Type="http://schemas.openxmlformats.org/officeDocument/2006/relationships/tags" Target="../tags/tag308.xml"/><Relationship Id="rId45" Type="http://schemas.openxmlformats.org/officeDocument/2006/relationships/tags" Target="../tags/tag313.xml"/><Relationship Id="rId66" Type="http://schemas.openxmlformats.org/officeDocument/2006/relationships/tags" Target="../tags/tag334.xml"/><Relationship Id="rId87" Type="http://schemas.openxmlformats.org/officeDocument/2006/relationships/tags" Target="../tags/tag355.xml"/><Relationship Id="rId110" Type="http://schemas.openxmlformats.org/officeDocument/2006/relationships/tags" Target="../tags/tag378.xml"/><Relationship Id="rId115" Type="http://schemas.openxmlformats.org/officeDocument/2006/relationships/tags" Target="../tags/tag383.xml"/><Relationship Id="rId131" Type="http://schemas.openxmlformats.org/officeDocument/2006/relationships/notesSlide" Target="../notesSlides/notesSlide4.xml"/><Relationship Id="rId61" Type="http://schemas.openxmlformats.org/officeDocument/2006/relationships/tags" Target="../tags/tag329.xml"/><Relationship Id="rId82" Type="http://schemas.openxmlformats.org/officeDocument/2006/relationships/tags" Target="../tags/tag35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423.xml"/><Relationship Id="rId117" Type="http://schemas.openxmlformats.org/officeDocument/2006/relationships/tags" Target="../tags/tag514.xml"/><Relationship Id="rId21" Type="http://schemas.openxmlformats.org/officeDocument/2006/relationships/tags" Target="../tags/tag418.xml"/><Relationship Id="rId42" Type="http://schemas.openxmlformats.org/officeDocument/2006/relationships/tags" Target="../tags/tag439.xml"/><Relationship Id="rId47" Type="http://schemas.openxmlformats.org/officeDocument/2006/relationships/tags" Target="../tags/tag444.xml"/><Relationship Id="rId63" Type="http://schemas.openxmlformats.org/officeDocument/2006/relationships/tags" Target="../tags/tag460.xml"/><Relationship Id="rId68" Type="http://schemas.openxmlformats.org/officeDocument/2006/relationships/tags" Target="../tags/tag465.xml"/><Relationship Id="rId84" Type="http://schemas.openxmlformats.org/officeDocument/2006/relationships/tags" Target="../tags/tag481.xml"/><Relationship Id="rId89" Type="http://schemas.openxmlformats.org/officeDocument/2006/relationships/tags" Target="../tags/tag486.xml"/><Relationship Id="rId112" Type="http://schemas.openxmlformats.org/officeDocument/2006/relationships/tags" Target="../tags/tag509.xml"/><Relationship Id="rId16" Type="http://schemas.openxmlformats.org/officeDocument/2006/relationships/tags" Target="../tags/tag413.xml"/><Relationship Id="rId107" Type="http://schemas.openxmlformats.org/officeDocument/2006/relationships/tags" Target="../tags/tag504.xml"/><Relationship Id="rId11" Type="http://schemas.openxmlformats.org/officeDocument/2006/relationships/tags" Target="../tags/tag408.xml"/><Relationship Id="rId32" Type="http://schemas.openxmlformats.org/officeDocument/2006/relationships/tags" Target="../tags/tag429.xml"/><Relationship Id="rId37" Type="http://schemas.openxmlformats.org/officeDocument/2006/relationships/tags" Target="../tags/tag434.xml"/><Relationship Id="rId53" Type="http://schemas.openxmlformats.org/officeDocument/2006/relationships/tags" Target="../tags/tag450.xml"/><Relationship Id="rId58" Type="http://schemas.openxmlformats.org/officeDocument/2006/relationships/tags" Target="../tags/tag455.xml"/><Relationship Id="rId74" Type="http://schemas.openxmlformats.org/officeDocument/2006/relationships/tags" Target="../tags/tag471.xml"/><Relationship Id="rId79" Type="http://schemas.openxmlformats.org/officeDocument/2006/relationships/tags" Target="../tags/tag476.xml"/><Relationship Id="rId102" Type="http://schemas.openxmlformats.org/officeDocument/2006/relationships/tags" Target="../tags/tag499.xml"/><Relationship Id="rId123" Type="http://schemas.openxmlformats.org/officeDocument/2006/relationships/tags" Target="../tags/tag520.xml"/><Relationship Id="rId128" Type="http://schemas.openxmlformats.org/officeDocument/2006/relationships/tags" Target="../tags/tag525.xml"/><Relationship Id="rId5" Type="http://schemas.openxmlformats.org/officeDocument/2006/relationships/tags" Target="../tags/tag402.xml"/><Relationship Id="rId90" Type="http://schemas.openxmlformats.org/officeDocument/2006/relationships/tags" Target="../tags/tag487.xml"/><Relationship Id="rId95" Type="http://schemas.openxmlformats.org/officeDocument/2006/relationships/tags" Target="../tags/tag492.xml"/><Relationship Id="rId19" Type="http://schemas.openxmlformats.org/officeDocument/2006/relationships/tags" Target="../tags/tag416.xml"/><Relationship Id="rId14" Type="http://schemas.openxmlformats.org/officeDocument/2006/relationships/tags" Target="../tags/tag411.xml"/><Relationship Id="rId22" Type="http://schemas.openxmlformats.org/officeDocument/2006/relationships/tags" Target="../tags/tag419.xml"/><Relationship Id="rId27" Type="http://schemas.openxmlformats.org/officeDocument/2006/relationships/tags" Target="../tags/tag424.xml"/><Relationship Id="rId30" Type="http://schemas.openxmlformats.org/officeDocument/2006/relationships/tags" Target="../tags/tag427.xml"/><Relationship Id="rId35" Type="http://schemas.openxmlformats.org/officeDocument/2006/relationships/tags" Target="../tags/tag432.xml"/><Relationship Id="rId43" Type="http://schemas.openxmlformats.org/officeDocument/2006/relationships/tags" Target="../tags/tag440.xml"/><Relationship Id="rId48" Type="http://schemas.openxmlformats.org/officeDocument/2006/relationships/tags" Target="../tags/tag445.xml"/><Relationship Id="rId56" Type="http://schemas.openxmlformats.org/officeDocument/2006/relationships/tags" Target="../tags/tag453.xml"/><Relationship Id="rId64" Type="http://schemas.openxmlformats.org/officeDocument/2006/relationships/tags" Target="../tags/tag461.xml"/><Relationship Id="rId69" Type="http://schemas.openxmlformats.org/officeDocument/2006/relationships/tags" Target="../tags/tag466.xml"/><Relationship Id="rId77" Type="http://schemas.openxmlformats.org/officeDocument/2006/relationships/tags" Target="../tags/tag474.xml"/><Relationship Id="rId100" Type="http://schemas.openxmlformats.org/officeDocument/2006/relationships/tags" Target="../tags/tag497.xml"/><Relationship Id="rId105" Type="http://schemas.openxmlformats.org/officeDocument/2006/relationships/tags" Target="../tags/tag502.xml"/><Relationship Id="rId113" Type="http://schemas.openxmlformats.org/officeDocument/2006/relationships/tags" Target="../tags/tag510.xml"/><Relationship Id="rId118" Type="http://schemas.openxmlformats.org/officeDocument/2006/relationships/tags" Target="../tags/tag515.xml"/><Relationship Id="rId126" Type="http://schemas.openxmlformats.org/officeDocument/2006/relationships/tags" Target="../tags/tag523.xml"/><Relationship Id="rId8" Type="http://schemas.openxmlformats.org/officeDocument/2006/relationships/tags" Target="../tags/tag405.xml"/><Relationship Id="rId51" Type="http://schemas.openxmlformats.org/officeDocument/2006/relationships/tags" Target="../tags/tag448.xml"/><Relationship Id="rId72" Type="http://schemas.openxmlformats.org/officeDocument/2006/relationships/tags" Target="../tags/tag469.xml"/><Relationship Id="rId80" Type="http://schemas.openxmlformats.org/officeDocument/2006/relationships/tags" Target="../tags/tag477.xml"/><Relationship Id="rId85" Type="http://schemas.openxmlformats.org/officeDocument/2006/relationships/tags" Target="../tags/tag482.xml"/><Relationship Id="rId93" Type="http://schemas.openxmlformats.org/officeDocument/2006/relationships/tags" Target="../tags/tag490.xml"/><Relationship Id="rId98" Type="http://schemas.openxmlformats.org/officeDocument/2006/relationships/tags" Target="../tags/tag495.xml"/><Relationship Id="rId121" Type="http://schemas.openxmlformats.org/officeDocument/2006/relationships/tags" Target="../tags/tag518.xml"/><Relationship Id="rId3" Type="http://schemas.openxmlformats.org/officeDocument/2006/relationships/tags" Target="../tags/tag400.xml"/><Relationship Id="rId12" Type="http://schemas.openxmlformats.org/officeDocument/2006/relationships/tags" Target="../tags/tag409.xml"/><Relationship Id="rId17" Type="http://schemas.openxmlformats.org/officeDocument/2006/relationships/tags" Target="../tags/tag414.xml"/><Relationship Id="rId25" Type="http://schemas.openxmlformats.org/officeDocument/2006/relationships/tags" Target="../tags/tag422.xml"/><Relationship Id="rId33" Type="http://schemas.openxmlformats.org/officeDocument/2006/relationships/tags" Target="../tags/tag430.xml"/><Relationship Id="rId38" Type="http://schemas.openxmlformats.org/officeDocument/2006/relationships/tags" Target="../tags/tag435.xml"/><Relationship Id="rId46" Type="http://schemas.openxmlformats.org/officeDocument/2006/relationships/tags" Target="../tags/tag443.xml"/><Relationship Id="rId59" Type="http://schemas.openxmlformats.org/officeDocument/2006/relationships/tags" Target="../tags/tag456.xml"/><Relationship Id="rId67" Type="http://schemas.openxmlformats.org/officeDocument/2006/relationships/tags" Target="../tags/tag464.xml"/><Relationship Id="rId103" Type="http://schemas.openxmlformats.org/officeDocument/2006/relationships/tags" Target="../tags/tag500.xml"/><Relationship Id="rId108" Type="http://schemas.openxmlformats.org/officeDocument/2006/relationships/tags" Target="../tags/tag505.xml"/><Relationship Id="rId116" Type="http://schemas.openxmlformats.org/officeDocument/2006/relationships/tags" Target="../tags/tag513.xml"/><Relationship Id="rId124" Type="http://schemas.openxmlformats.org/officeDocument/2006/relationships/tags" Target="../tags/tag521.xml"/><Relationship Id="rId129" Type="http://schemas.openxmlformats.org/officeDocument/2006/relationships/tags" Target="../tags/tag526.xml"/><Relationship Id="rId20" Type="http://schemas.openxmlformats.org/officeDocument/2006/relationships/tags" Target="../tags/tag417.xml"/><Relationship Id="rId41" Type="http://schemas.openxmlformats.org/officeDocument/2006/relationships/tags" Target="../tags/tag438.xml"/><Relationship Id="rId54" Type="http://schemas.openxmlformats.org/officeDocument/2006/relationships/tags" Target="../tags/tag451.xml"/><Relationship Id="rId62" Type="http://schemas.openxmlformats.org/officeDocument/2006/relationships/tags" Target="../tags/tag459.xml"/><Relationship Id="rId70" Type="http://schemas.openxmlformats.org/officeDocument/2006/relationships/tags" Target="../tags/tag467.xml"/><Relationship Id="rId75" Type="http://schemas.openxmlformats.org/officeDocument/2006/relationships/tags" Target="../tags/tag472.xml"/><Relationship Id="rId83" Type="http://schemas.openxmlformats.org/officeDocument/2006/relationships/tags" Target="../tags/tag480.xml"/><Relationship Id="rId88" Type="http://schemas.openxmlformats.org/officeDocument/2006/relationships/tags" Target="../tags/tag485.xml"/><Relationship Id="rId91" Type="http://schemas.openxmlformats.org/officeDocument/2006/relationships/tags" Target="../tags/tag488.xml"/><Relationship Id="rId96" Type="http://schemas.openxmlformats.org/officeDocument/2006/relationships/tags" Target="../tags/tag493.xml"/><Relationship Id="rId111" Type="http://schemas.openxmlformats.org/officeDocument/2006/relationships/tags" Target="../tags/tag508.xml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5" Type="http://schemas.openxmlformats.org/officeDocument/2006/relationships/tags" Target="../tags/tag412.xml"/><Relationship Id="rId23" Type="http://schemas.openxmlformats.org/officeDocument/2006/relationships/tags" Target="../tags/tag420.xml"/><Relationship Id="rId28" Type="http://schemas.openxmlformats.org/officeDocument/2006/relationships/tags" Target="../tags/tag425.xml"/><Relationship Id="rId36" Type="http://schemas.openxmlformats.org/officeDocument/2006/relationships/tags" Target="../tags/tag433.xml"/><Relationship Id="rId49" Type="http://schemas.openxmlformats.org/officeDocument/2006/relationships/tags" Target="../tags/tag446.xml"/><Relationship Id="rId57" Type="http://schemas.openxmlformats.org/officeDocument/2006/relationships/tags" Target="../tags/tag454.xml"/><Relationship Id="rId106" Type="http://schemas.openxmlformats.org/officeDocument/2006/relationships/tags" Target="../tags/tag503.xml"/><Relationship Id="rId114" Type="http://schemas.openxmlformats.org/officeDocument/2006/relationships/tags" Target="../tags/tag511.xml"/><Relationship Id="rId119" Type="http://schemas.openxmlformats.org/officeDocument/2006/relationships/tags" Target="../tags/tag516.xml"/><Relationship Id="rId127" Type="http://schemas.openxmlformats.org/officeDocument/2006/relationships/tags" Target="../tags/tag524.xml"/><Relationship Id="rId10" Type="http://schemas.openxmlformats.org/officeDocument/2006/relationships/tags" Target="../tags/tag407.xml"/><Relationship Id="rId31" Type="http://schemas.openxmlformats.org/officeDocument/2006/relationships/tags" Target="../tags/tag428.xml"/><Relationship Id="rId44" Type="http://schemas.openxmlformats.org/officeDocument/2006/relationships/tags" Target="../tags/tag441.xml"/><Relationship Id="rId52" Type="http://schemas.openxmlformats.org/officeDocument/2006/relationships/tags" Target="../tags/tag449.xml"/><Relationship Id="rId60" Type="http://schemas.openxmlformats.org/officeDocument/2006/relationships/tags" Target="../tags/tag457.xml"/><Relationship Id="rId65" Type="http://schemas.openxmlformats.org/officeDocument/2006/relationships/tags" Target="../tags/tag462.xml"/><Relationship Id="rId73" Type="http://schemas.openxmlformats.org/officeDocument/2006/relationships/tags" Target="../tags/tag470.xml"/><Relationship Id="rId78" Type="http://schemas.openxmlformats.org/officeDocument/2006/relationships/tags" Target="../tags/tag475.xml"/><Relationship Id="rId81" Type="http://schemas.openxmlformats.org/officeDocument/2006/relationships/tags" Target="../tags/tag478.xml"/><Relationship Id="rId86" Type="http://schemas.openxmlformats.org/officeDocument/2006/relationships/tags" Target="../tags/tag483.xml"/><Relationship Id="rId94" Type="http://schemas.openxmlformats.org/officeDocument/2006/relationships/tags" Target="../tags/tag491.xml"/><Relationship Id="rId99" Type="http://schemas.openxmlformats.org/officeDocument/2006/relationships/tags" Target="../tags/tag496.xml"/><Relationship Id="rId101" Type="http://schemas.openxmlformats.org/officeDocument/2006/relationships/tags" Target="../tags/tag498.xml"/><Relationship Id="rId122" Type="http://schemas.openxmlformats.org/officeDocument/2006/relationships/tags" Target="../tags/tag519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3" Type="http://schemas.openxmlformats.org/officeDocument/2006/relationships/tags" Target="../tags/tag410.xml"/><Relationship Id="rId18" Type="http://schemas.openxmlformats.org/officeDocument/2006/relationships/tags" Target="../tags/tag415.xml"/><Relationship Id="rId39" Type="http://schemas.openxmlformats.org/officeDocument/2006/relationships/tags" Target="../tags/tag436.xml"/><Relationship Id="rId109" Type="http://schemas.openxmlformats.org/officeDocument/2006/relationships/tags" Target="../tags/tag506.xml"/><Relationship Id="rId34" Type="http://schemas.openxmlformats.org/officeDocument/2006/relationships/tags" Target="../tags/tag431.xml"/><Relationship Id="rId50" Type="http://schemas.openxmlformats.org/officeDocument/2006/relationships/tags" Target="../tags/tag447.xml"/><Relationship Id="rId55" Type="http://schemas.openxmlformats.org/officeDocument/2006/relationships/tags" Target="../tags/tag452.xml"/><Relationship Id="rId76" Type="http://schemas.openxmlformats.org/officeDocument/2006/relationships/tags" Target="../tags/tag473.xml"/><Relationship Id="rId97" Type="http://schemas.openxmlformats.org/officeDocument/2006/relationships/tags" Target="../tags/tag494.xml"/><Relationship Id="rId104" Type="http://schemas.openxmlformats.org/officeDocument/2006/relationships/tags" Target="../tags/tag501.xml"/><Relationship Id="rId120" Type="http://schemas.openxmlformats.org/officeDocument/2006/relationships/tags" Target="../tags/tag517.xml"/><Relationship Id="rId125" Type="http://schemas.openxmlformats.org/officeDocument/2006/relationships/tags" Target="../tags/tag522.xml"/><Relationship Id="rId7" Type="http://schemas.openxmlformats.org/officeDocument/2006/relationships/tags" Target="../tags/tag404.xml"/><Relationship Id="rId71" Type="http://schemas.openxmlformats.org/officeDocument/2006/relationships/tags" Target="../tags/tag468.xml"/><Relationship Id="rId92" Type="http://schemas.openxmlformats.org/officeDocument/2006/relationships/tags" Target="../tags/tag489.xml"/><Relationship Id="rId2" Type="http://schemas.openxmlformats.org/officeDocument/2006/relationships/tags" Target="../tags/tag399.xml"/><Relationship Id="rId29" Type="http://schemas.openxmlformats.org/officeDocument/2006/relationships/tags" Target="../tags/tag426.xml"/><Relationship Id="rId24" Type="http://schemas.openxmlformats.org/officeDocument/2006/relationships/tags" Target="../tags/tag421.xml"/><Relationship Id="rId40" Type="http://schemas.openxmlformats.org/officeDocument/2006/relationships/tags" Target="../tags/tag437.xml"/><Relationship Id="rId45" Type="http://schemas.openxmlformats.org/officeDocument/2006/relationships/tags" Target="../tags/tag442.xml"/><Relationship Id="rId66" Type="http://schemas.openxmlformats.org/officeDocument/2006/relationships/tags" Target="../tags/tag463.xml"/><Relationship Id="rId87" Type="http://schemas.openxmlformats.org/officeDocument/2006/relationships/tags" Target="../tags/tag484.xml"/><Relationship Id="rId110" Type="http://schemas.openxmlformats.org/officeDocument/2006/relationships/tags" Target="../tags/tag507.xml"/><Relationship Id="rId115" Type="http://schemas.openxmlformats.org/officeDocument/2006/relationships/tags" Target="../tags/tag512.xml"/><Relationship Id="rId131" Type="http://schemas.openxmlformats.org/officeDocument/2006/relationships/notesSlide" Target="../notesSlides/notesSlide5.xml"/><Relationship Id="rId61" Type="http://schemas.openxmlformats.org/officeDocument/2006/relationships/tags" Target="../tags/tag458.xml"/><Relationship Id="rId82" Type="http://schemas.openxmlformats.org/officeDocument/2006/relationships/tags" Target="../tags/tag479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552.xml"/><Relationship Id="rId117" Type="http://schemas.openxmlformats.org/officeDocument/2006/relationships/tags" Target="../tags/tag643.xml"/><Relationship Id="rId21" Type="http://schemas.openxmlformats.org/officeDocument/2006/relationships/tags" Target="../tags/tag547.xml"/><Relationship Id="rId42" Type="http://schemas.openxmlformats.org/officeDocument/2006/relationships/tags" Target="../tags/tag568.xml"/><Relationship Id="rId47" Type="http://schemas.openxmlformats.org/officeDocument/2006/relationships/tags" Target="../tags/tag573.xml"/><Relationship Id="rId63" Type="http://schemas.openxmlformats.org/officeDocument/2006/relationships/tags" Target="../tags/tag589.xml"/><Relationship Id="rId68" Type="http://schemas.openxmlformats.org/officeDocument/2006/relationships/tags" Target="../tags/tag594.xml"/><Relationship Id="rId84" Type="http://schemas.openxmlformats.org/officeDocument/2006/relationships/tags" Target="../tags/tag610.xml"/><Relationship Id="rId89" Type="http://schemas.openxmlformats.org/officeDocument/2006/relationships/tags" Target="../tags/tag615.xml"/><Relationship Id="rId112" Type="http://schemas.openxmlformats.org/officeDocument/2006/relationships/tags" Target="../tags/tag638.xml"/><Relationship Id="rId16" Type="http://schemas.openxmlformats.org/officeDocument/2006/relationships/tags" Target="../tags/tag542.xml"/><Relationship Id="rId107" Type="http://schemas.openxmlformats.org/officeDocument/2006/relationships/tags" Target="../tags/tag633.xml"/><Relationship Id="rId11" Type="http://schemas.openxmlformats.org/officeDocument/2006/relationships/tags" Target="../tags/tag537.xml"/><Relationship Id="rId32" Type="http://schemas.openxmlformats.org/officeDocument/2006/relationships/tags" Target="../tags/tag558.xml"/><Relationship Id="rId37" Type="http://schemas.openxmlformats.org/officeDocument/2006/relationships/tags" Target="../tags/tag563.xml"/><Relationship Id="rId53" Type="http://schemas.openxmlformats.org/officeDocument/2006/relationships/tags" Target="../tags/tag579.xml"/><Relationship Id="rId58" Type="http://schemas.openxmlformats.org/officeDocument/2006/relationships/tags" Target="../tags/tag584.xml"/><Relationship Id="rId74" Type="http://schemas.openxmlformats.org/officeDocument/2006/relationships/tags" Target="../tags/tag600.xml"/><Relationship Id="rId79" Type="http://schemas.openxmlformats.org/officeDocument/2006/relationships/tags" Target="../tags/tag605.xml"/><Relationship Id="rId102" Type="http://schemas.openxmlformats.org/officeDocument/2006/relationships/tags" Target="../tags/tag628.xml"/><Relationship Id="rId123" Type="http://schemas.openxmlformats.org/officeDocument/2006/relationships/tags" Target="../tags/tag649.xml"/><Relationship Id="rId128" Type="http://schemas.openxmlformats.org/officeDocument/2006/relationships/tags" Target="../tags/tag654.xml"/><Relationship Id="rId5" Type="http://schemas.openxmlformats.org/officeDocument/2006/relationships/tags" Target="../tags/tag531.xml"/><Relationship Id="rId90" Type="http://schemas.openxmlformats.org/officeDocument/2006/relationships/tags" Target="../tags/tag616.xml"/><Relationship Id="rId95" Type="http://schemas.openxmlformats.org/officeDocument/2006/relationships/tags" Target="../tags/tag621.xml"/><Relationship Id="rId19" Type="http://schemas.openxmlformats.org/officeDocument/2006/relationships/tags" Target="../tags/tag545.xml"/><Relationship Id="rId14" Type="http://schemas.openxmlformats.org/officeDocument/2006/relationships/tags" Target="../tags/tag540.xml"/><Relationship Id="rId22" Type="http://schemas.openxmlformats.org/officeDocument/2006/relationships/tags" Target="../tags/tag548.xml"/><Relationship Id="rId27" Type="http://schemas.openxmlformats.org/officeDocument/2006/relationships/tags" Target="../tags/tag553.xml"/><Relationship Id="rId30" Type="http://schemas.openxmlformats.org/officeDocument/2006/relationships/tags" Target="../tags/tag556.xml"/><Relationship Id="rId35" Type="http://schemas.openxmlformats.org/officeDocument/2006/relationships/tags" Target="../tags/tag561.xml"/><Relationship Id="rId43" Type="http://schemas.openxmlformats.org/officeDocument/2006/relationships/tags" Target="../tags/tag569.xml"/><Relationship Id="rId48" Type="http://schemas.openxmlformats.org/officeDocument/2006/relationships/tags" Target="../tags/tag574.xml"/><Relationship Id="rId56" Type="http://schemas.openxmlformats.org/officeDocument/2006/relationships/tags" Target="../tags/tag582.xml"/><Relationship Id="rId64" Type="http://schemas.openxmlformats.org/officeDocument/2006/relationships/tags" Target="../tags/tag590.xml"/><Relationship Id="rId69" Type="http://schemas.openxmlformats.org/officeDocument/2006/relationships/tags" Target="../tags/tag595.xml"/><Relationship Id="rId77" Type="http://schemas.openxmlformats.org/officeDocument/2006/relationships/tags" Target="../tags/tag603.xml"/><Relationship Id="rId100" Type="http://schemas.openxmlformats.org/officeDocument/2006/relationships/tags" Target="../tags/tag626.xml"/><Relationship Id="rId105" Type="http://schemas.openxmlformats.org/officeDocument/2006/relationships/tags" Target="../tags/tag631.xml"/><Relationship Id="rId113" Type="http://schemas.openxmlformats.org/officeDocument/2006/relationships/tags" Target="../tags/tag639.xml"/><Relationship Id="rId118" Type="http://schemas.openxmlformats.org/officeDocument/2006/relationships/tags" Target="../tags/tag644.xml"/><Relationship Id="rId126" Type="http://schemas.openxmlformats.org/officeDocument/2006/relationships/tags" Target="../tags/tag652.xml"/><Relationship Id="rId8" Type="http://schemas.openxmlformats.org/officeDocument/2006/relationships/tags" Target="../tags/tag534.xml"/><Relationship Id="rId51" Type="http://schemas.openxmlformats.org/officeDocument/2006/relationships/tags" Target="../tags/tag577.xml"/><Relationship Id="rId72" Type="http://schemas.openxmlformats.org/officeDocument/2006/relationships/tags" Target="../tags/tag598.xml"/><Relationship Id="rId80" Type="http://schemas.openxmlformats.org/officeDocument/2006/relationships/tags" Target="../tags/tag606.xml"/><Relationship Id="rId85" Type="http://schemas.openxmlformats.org/officeDocument/2006/relationships/tags" Target="../tags/tag611.xml"/><Relationship Id="rId93" Type="http://schemas.openxmlformats.org/officeDocument/2006/relationships/tags" Target="../tags/tag619.xml"/><Relationship Id="rId98" Type="http://schemas.openxmlformats.org/officeDocument/2006/relationships/tags" Target="../tags/tag624.xml"/><Relationship Id="rId121" Type="http://schemas.openxmlformats.org/officeDocument/2006/relationships/tags" Target="../tags/tag647.xml"/><Relationship Id="rId3" Type="http://schemas.openxmlformats.org/officeDocument/2006/relationships/tags" Target="../tags/tag529.xml"/><Relationship Id="rId12" Type="http://schemas.openxmlformats.org/officeDocument/2006/relationships/tags" Target="../tags/tag538.xml"/><Relationship Id="rId17" Type="http://schemas.openxmlformats.org/officeDocument/2006/relationships/tags" Target="../tags/tag543.xml"/><Relationship Id="rId25" Type="http://schemas.openxmlformats.org/officeDocument/2006/relationships/tags" Target="../tags/tag551.xml"/><Relationship Id="rId33" Type="http://schemas.openxmlformats.org/officeDocument/2006/relationships/tags" Target="../tags/tag559.xml"/><Relationship Id="rId38" Type="http://schemas.openxmlformats.org/officeDocument/2006/relationships/tags" Target="../tags/tag564.xml"/><Relationship Id="rId46" Type="http://schemas.openxmlformats.org/officeDocument/2006/relationships/tags" Target="../tags/tag572.xml"/><Relationship Id="rId59" Type="http://schemas.openxmlformats.org/officeDocument/2006/relationships/tags" Target="../tags/tag585.xml"/><Relationship Id="rId67" Type="http://schemas.openxmlformats.org/officeDocument/2006/relationships/tags" Target="../tags/tag593.xml"/><Relationship Id="rId103" Type="http://schemas.openxmlformats.org/officeDocument/2006/relationships/tags" Target="../tags/tag629.xml"/><Relationship Id="rId108" Type="http://schemas.openxmlformats.org/officeDocument/2006/relationships/tags" Target="../tags/tag634.xml"/><Relationship Id="rId116" Type="http://schemas.openxmlformats.org/officeDocument/2006/relationships/tags" Target="../tags/tag642.xml"/><Relationship Id="rId124" Type="http://schemas.openxmlformats.org/officeDocument/2006/relationships/tags" Target="../tags/tag650.xml"/><Relationship Id="rId129" Type="http://schemas.openxmlformats.org/officeDocument/2006/relationships/tags" Target="../tags/tag655.xml"/><Relationship Id="rId20" Type="http://schemas.openxmlformats.org/officeDocument/2006/relationships/tags" Target="../tags/tag546.xml"/><Relationship Id="rId41" Type="http://schemas.openxmlformats.org/officeDocument/2006/relationships/tags" Target="../tags/tag567.xml"/><Relationship Id="rId54" Type="http://schemas.openxmlformats.org/officeDocument/2006/relationships/tags" Target="../tags/tag580.xml"/><Relationship Id="rId62" Type="http://schemas.openxmlformats.org/officeDocument/2006/relationships/tags" Target="../tags/tag588.xml"/><Relationship Id="rId70" Type="http://schemas.openxmlformats.org/officeDocument/2006/relationships/tags" Target="../tags/tag596.xml"/><Relationship Id="rId75" Type="http://schemas.openxmlformats.org/officeDocument/2006/relationships/tags" Target="../tags/tag601.xml"/><Relationship Id="rId83" Type="http://schemas.openxmlformats.org/officeDocument/2006/relationships/tags" Target="../tags/tag609.xml"/><Relationship Id="rId88" Type="http://schemas.openxmlformats.org/officeDocument/2006/relationships/tags" Target="../tags/tag614.xml"/><Relationship Id="rId91" Type="http://schemas.openxmlformats.org/officeDocument/2006/relationships/tags" Target="../tags/tag617.xml"/><Relationship Id="rId96" Type="http://schemas.openxmlformats.org/officeDocument/2006/relationships/tags" Target="../tags/tag622.xml"/><Relationship Id="rId111" Type="http://schemas.openxmlformats.org/officeDocument/2006/relationships/tags" Target="../tags/tag637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5" Type="http://schemas.openxmlformats.org/officeDocument/2006/relationships/tags" Target="../tags/tag541.xml"/><Relationship Id="rId23" Type="http://schemas.openxmlformats.org/officeDocument/2006/relationships/tags" Target="../tags/tag549.xml"/><Relationship Id="rId28" Type="http://schemas.openxmlformats.org/officeDocument/2006/relationships/tags" Target="../tags/tag554.xml"/><Relationship Id="rId36" Type="http://schemas.openxmlformats.org/officeDocument/2006/relationships/tags" Target="../tags/tag562.xml"/><Relationship Id="rId49" Type="http://schemas.openxmlformats.org/officeDocument/2006/relationships/tags" Target="../tags/tag575.xml"/><Relationship Id="rId57" Type="http://schemas.openxmlformats.org/officeDocument/2006/relationships/tags" Target="../tags/tag583.xml"/><Relationship Id="rId106" Type="http://schemas.openxmlformats.org/officeDocument/2006/relationships/tags" Target="../tags/tag632.xml"/><Relationship Id="rId114" Type="http://schemas.openxmlformats.org/officeDocument/2006/relationships/tags" Target="../tags/tag640.xml"/><Relationship Id="rId119" Type="http://schemas.openxmlformats.org/officeDocument/2006/relationships/tags" Target="../tags/tag645.xml"/><Relationship Id="rId127" Type="http://schemas.openxmlformats.org/officeDocument/2006/relationships/tags" Target="../tags/tag653.xml"/><Relationship Id="rId10" Type="http://schemas.openxmlformats.org/officeDocument/2006/relationships/tags" Target="../tags/tag536.xml"/><Relationship Id="rId31" Type="http://schemas.openxmlformats.org/officeDocument/2006/relationships/tags" Target="../tags/tag557.xml"/><Relationship Id="rId44" Type="http://schemas.openxmlformats.org/officeDocument/2006/relationships/tags" Target="../tags/tag570.xml"/><Relationship Id="rId52" Type="http://schemas.openxmlformats.org/officeDocument/2006/relationships/tags" Target="../tags/tag578.xml"/><Relationship Id="rId60" Type="http://schemas.openxmlformats.org/officeDocument/2006/relationships/tags" Target="../tags/tag586.xml"/><Relationship Id="rId65" Type="http://schemas.openxmlformats.org/officeDocument/2006/relationships/tags" Target="../tags/tag591.xml"/><Relationship Id="rId73" Type="http://schemas.openxmlformats.org/officeDocument/2006/relationships/tags" Target="../tags/tag599.xml"/><Relationship Id="rId78" Type="http://schemas.openxmlformats.org/officeDocument/2006/relationships/tags" Target="../tags/tag604.xml"/><Relationship Id="rId81" Type="http://schemas.openxmlformats.org/officeDocument/2006/relationships/tags" Target="../tags/tag607.xml"/><Relationship Id="rId86" Type="http://schemas.openxmlformats.org/officeDocument/2006/relationships/tags" Target="../tags/tag612.xml"/><Relationship Id="rId94" Type="http://schemas.openxmlformats.org/officeDocument/2006/relationships/tags" Target="../tags/tag620.xml"/><Relationship Id="rId99" Type="http://schemas.openxmlformats.org/officeDocument/2006/relationships/tags" Target="../tags/tag625.xml"/><Relationship Id="rId101" Type="http://schemas.openxmlformats.org/officeDocument/2006/relationships/tags" Target="../tags/tag627.xml"/><Relationship Id="rId122" Type="http://schemas.openxmlformats.org/officeDocument/2006/relationships/tags" Target="../tags/tag648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530.xml"/><Relationship Id="rId9" Type="http://schemas.openxmlformats.org/officeDocument/2006/relationships/tags" Target="../tags/tag535.xml"/><Relationship Id="rId13" Type="http://schemas.openxmlformats.org/officeDocument/2006/relationships/tags" Target="../tags/tag539.xml"/><Relationship Id="rId18" Type="http://schemas.openxmlformats.org/officeDocument/2006/relationships/tags" Target="../tags/tag544.xml"/><Relationship Id="rId39" Type="http://schemas.openxmlformats.org/officeDocument/2006/relationships/tags" Target="../tags/tag565.xml"/><Relationship Id="rId109" Type="http://schemas.openxmlformats.org/officeDocument/2006/relationships/tags" Target="../tags/tag635.xml"/><Relationship Id="rId34" Type="http://schemas.openxmlformats.org/officeDocument/2006/relationships/tags" Target="../tags/tag560.xml"/><Relationship Id="rId50" Type="http://schemas.openxmlformats.org/officeDocument/2006/relationships/tags" Target="../tags/tag576.xml"/><Relationship Id="rId55" Type="http://schemas.openxmlformats.org/officeDocument/2006/relationships/tags" Target="../tags/tag581.xml"/><Relationship Id="rId76" Type="http://schemas.openxmlformats.org/officeDocument/2006/relationships/tags" Target="../tags/tag602.xml"/><Relationship Id="rId97" Type="http://schemas.openxmlformats.org/officeDocument/2006/relationships/tags" Target="../tags/tag623.xml"/><Relationship Id="rId104" Type="http://schemas.openxmlformats.org/officeDocument/2006/relationships/tags" Target="../tags/tag630.xml"/><Relationship Id="rId120" Type="http://schemas.openxmlformats.org/officeDocument/2006/relationships/tags" Target="../tags/tag646.xml"/><Relationship Id="rId125" Type="http://schemas.openxmlformats.org/officeDocument/2006/relationships/tags" Target="../tags/tag651.xml"/><Relationship Id="rId7" Type="http://schemas.openxmlformats.org/officeDocument/2006/relationships/tags" Target="../tags/tag533.xml"/><Relationship Id="rId71" Type="http://schemas.openxmlformats.org/officeDocument/2006/relationships/tags" Target="../tags/tag597.xml"/><Relationship Id="rId92" Type="http://schemas.openxmlformats.org/officeDocument/2006/relationships/tags" Target="../tags/tag618.xml"/><Relationship Id="rId2" Type="http://schemas.openxmlformats.org/officeDocument/2006/relationships/tags" Target="../tags/tag528.xml"/><Relationship Id="rId29" Type="http://schemas.openxmlformats.org/officeDocument/2006/relationships/tags" Target="../tags/tag555.xml"/><Relationship Id="rId24" Type="http://schemas.openxmlformats.org/officeDocument/2006/relationships/tags" Target="../tags/tag550.xml"/><Relationship Id="rId40" Type="http://schemas.openxmlformats.org/officeDocument/2006/relationships/tags" Target="../tags/tag566.xml"/><Relationship Id="rId45" Type="http://schemas.openxmlformats.org/officeDocument/2006/relationships/tags" Target="../tags/tag571.xml"/><Relationship Id="rId66" Type="http://schemas.openxmlformats.org/officeDocument/2006/relationships/tags" Target="../tags/tag592.xml"/><Relationship Id="rId87" Type="http://schemas.openxmlformats.org/officeDocument/2006/relationships/tags" Target="../tags/tag613.xml"/><Relationship Id="rId110" Type="http://schemas.openxmlformats.org/officeDocument/2006/relationships/tags" Target="../tags/tag636.xml"/><Relationship Id="rId115" Type="http://schemas.openxmlformats.org/officeDocument/2006/relationships/tags" Target="../tags/tag641.xml"/><Relationship Id="rId131" Type="http://schemas.openxmlformats.org/officeDocument/2006/relationships/notesSlide" Target="../notesSlides/notesSlide6.xml"/><Relationship Id="rId61" Type="http://schemas.openxmlformats.org/officeDocument/2006/relationships/tags" Target="../tags/tag587.xml"/><Relationship Id="rId82" Type="http://schemas.openxmlformats.org/officeDocument/2006/relationships/tags" Target="../tags/tag608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681.xml"/><Relationship Id="rId117" Type="http://schemas.openxmlformats.org/officeDocument/2006/relationships/tags" Target="../tags/tag772.xml"/><Relationship Id="rId21" Type="http://schemas.openxmlformats.org/officeDocument/2006/relationships/tags" Target="../tags/tag676.xml"/><Relationship Id="rId42" Type="http://schemas.openxmlformats.org/officeDocument/2006/relationships/tags" Target="../tags/tag697.xml"/><Relationship Id="rId47" Type="http://schemas.openxmlformats.org/officeDocument/2006/relationships/tags" Target="../tags/tag702.xml"/><Relationship Id="rId63" Type="http://schemas.openxmlformats.org/officeDocument/2006/relationships/tags" Target="../tags/tag718.xml"/><Relationship Id="rId68" Type="http://schemas.openxmlformats.org/officeDocument/2006/relationships/tags" Target="../tags/tag723.xml"/><Relationship Id="rId84" Type="http://schemas.openxmlformats.org/officeDocument/2006/relationships/tags" Target="../tags/tag739.xml"/><Relationship Id="rId89" Type="http://schemas.openxmlformats.org/officeDocument/2006/relationships/tags" Target="../tags/tag744.xml"/><Relationship Id="rId112" Type="http://schemas.openxmlformats.org/officeDocument/2006/relationships/tags" Target="../tags/tag767.xml"/><Relationship Id="rId133" Type="http://schemas.openxmlformats.org/officeDocument/2006/relationships/tags" Target="../tags/tag788.xml"/><Relationship Id="rId138" Type="http://schemas.openxmlformats.org/officeDocument/2006/relationships/tags" Target="../tags/tag793.xml"/><Relationship Id="rId16" Type="http://schemas.openxmlformats.org/officeDocument/2006/relationships/tags" Target="../tags/tag671.xml"/><Relationship Id="rId107" Type="http://schemas.openxmlformats.org/officeDocument/2006/relationships/tags" Target="../tags/tag762.xml"/><Relationship Id="rId11" Type="http://schemas.openxmlformats.org/officeDocument/2006/relationships/tags" Target="../tags/tag666.xml"/><Relationship Id="rId32" Type="http://schemas.openxmlformats.org/officeDocument/2006/relationships/tags" Target="../tags/tag687.xml"/><Relationship Id="rId37" Type="http://schemas.openxmlformats.org/officeDocument/2006/relationships/tags" Target="../tags/tag692.xml"/><Relationship Id="rId53" Type="http://schemas.openxmlformats.org/officeDocument/2006/relationships/tags" Target="../tags/tag708.xml"/><Relationship Id="rId58" Type="http://schemas.openxmlformats.org/officeDocument/2006/relationships/tags" Target="../tags/tag713.xml"/><Relationship Id="rId74" Type="http://schemas.openxmlformats.org/officeDocument/2006/relationships/tags" Target="../tags/tag729.xml"/><Relationship Id="rId79" Type="http://schemas.openxmlformats.org/officeDocument/2006/relationships/tags" Target="../tags/tag734.xml"/><Relationship Id="rId102" Type="http://schemas.openxmlformats.org/officeDocument/2006/relationships/tags" Target="../tags/tag757.xml"/><Relationship Id="rId123" Type="http://schemas.openxmlformats.org/officeDocument/2006/relationships/tags" Target="../tags/tag778.xml"/><Relationship Id="rId128" Type="http://schemas.openxmlformats.org/officeDocument/2006/relationships/tags" Target="../tags/tag783.xml"/><Relationship Id="rId144" Type="http://schemas.openxmlformats.org/officeDocument/2006/relationships/tags" Target="../tags/tag799.xml"/><Relationship Id="rId149" Type="http://schemas.openxmlformats.org/officeDocument/2006/relationships/tags" Target="../tags/tag804.xml"/><Relationship Id="rId5" Type="http://schemas.openxmlformats.org/officeDocument/2006/relationships/tags" Target="../tags/tag660.xml"/><Relationship Id="rId90" Type="http://schemas.openxmlformats.org/officeDocument/2006/relationships/tags" Target="../tags/tag745.xml"/><Relationship Id="rId95" Type="http://schemas.openxmlformats.org/officeDocument/2006/relationships/tags" Target="../tags/tag750.xml"/><Relationship Id="rId22" Type="http://schemas.openxmlformats.org/officeDocument/2006/relationships/tags" Target="../tags/tag677.xml"/><Relationship Id="rId27" Type="http://schemas.openxmlformats.org/officeDocument/2006/relationships/tags" Target="../tags/tag682.xml"/><Relationship Id="rId43" Type="http://schemas.openxmlformats.org/officeDocument/2006/relationships/tags" Target="../tags/tag698.xml"/><Relationship Id="rId48" Type="http://schemas.openxmlformats.org/officeDocument/2006/relationships/tags" Target="../tags/tag703.xml"/><Relationship Id="rId64" Type="http://schemas.openxmlformats.org/officeDocument/2006/relationships/tags" Target="../tags/tag719.xml"/><Relationship Id="rId69" Type="http://schemas.openxmlformats.org/officeDocument/2006/relationships/tags" Target="../tags/tag724.xml"/><Relationship Id="rId113" Type="http://schemas.openxmlformats.org/officeDocument/2006/relationships/tags" Target="../tags/tag768.xml"/><Relationship Id="rId118" Type="http://schemas.openxmlformats.org/officeDocument/2006/relationships/tags" Target="../tags/tag773.xml"/><Relationship Id="rId134" Type="http://schemas.openxmlformats.org/officeDocument/2006/relationships/tags" Target="../tags/tag789.xml"/><Relationship Id="rId139" Type="http://schemas.openxmlformats.org/officeDocument/2006/relationships/tags" Target="../tags/tag794.xml"/><Relationship Id="rId80" Type="http://schemas.openxmlformats.org/officeDocument/2006/relationships/tags" Target="../tags/tag735.xml"/><Relationship Id="rId85" Type="http://schemas.openxmlformats.org/officeDocument/2006/relationships/tags" Target="../tags/tag740.xml"/><Relationship Id="rId150" Type="http://schemas.openxmlformats.org/officeDocument/2006/relationships/tags" Target="../tags/tag805.xml"/><Relationship Id="rId12" Type="http://schemas.openxmlformats.org/officeDocument/2006/relationships/tags" Target="../tags/tag667.xml"/><Relationship Id="rId17" Type="http://schemas.openxmlformats.org/officeDocument/2006/relationships/tags" Target="../tags/tag672.xml"/><Relationship Id="rId25" Type="http://schemas.openxmlformats.org/officeDocument/2006/relationships/tags" Target="../tags/tag680.xml"/><Relationship Id="rId33" Type="http://schemas.openxmlformats.org/officeDocument/2006/relationships/tags" Target="../tags/tag688.xml"/><Relationship Id="rId38" Type="http://schemas.openxmlformats.org/officeDocument/2006/relationships/tags" Target="../tags/tag693.xml"/><Relationship Id="rId46" Type="http://schemas.openxmlformats.org/officeDocument/2006/relationships/tags" Target="../tags/tag701.xml"/><Relationship Id="rId59" Type="http://schemas.openxmlformats.org/officeDocument/2006/relationships/tags" Target="../tags/tag714.xml"/><Relationship Id="rId67" Type="http://schemas.openxmlformats.org/officeDocument/2006/relationships/tags" Target="../tags/tag722.xml"/><Relationship Id="rId103" Type="http://schemas.openxmlformats.org/officeDocument/2006/relationships/tags" Target="../tags/tag758.xml"/><Relationship Id="rId108" Type="http://schemas.openxmlformats.org/officeDocument/2006/relationships/tags" Target="../tags/tag763.xml"/><Relationship Id="rId116" Type="http://schemas.openxmlformats.org/officeDocument/2006/relationships/tags" Target="../tags/tag771.xml"/><Relationship Id="rId124" Type="http://schemas.openxmlformats.org/officeDocument/2006/relationships/tags" Target="../tags/tag779.xml"/><Relationship Id="rId129" Type="http://schemas.openxmlformats.org/officeDocument/2006/relationships/tags" Target="../tags/tag784.xml"/><Relationship Id="rId137" Type="http://schemas.openxmlformats.org/officeDocument/2006/relationships/tags" Target="../tags/tag792.xml"/><Relationship Id="rId20" Type="http://schemas.openxmlformats.org/officeDocument/2006/relationships/tags" Target="../tags/tag675.xml"/><Relationship Id="rId41" Type="http://schemas.openxmlformats.org/officeDocument/2006/relationships/tags" Target="../tags/tag696.xml"/><Relationship Id="rId54" Type="http://schemas.openxmlformats.org/officeDocument/2006/relationships/tags" Target="../tags/tag709.xml"/><Relationship Id="rId62" Type="http://schemas.openxmlformats.org/officeDocument/2006/relationships/tags" Target="../tags/tag717.xml"/><Relationship Id="rId70" Type="http://schemas.openxmlformats.org/officeDocument/2006/relationships/tags" Target="../tags/tag725.xml"/><Relationship Id="rId75" Type="http://schemas.openxmlformats.org/officeDocument/2006/relationships/tags" Target="../tags/tag730.xml"/><Relationship Id="rId83" Type="http://schemas.openxmlformats.org/officeDocument/2006/relationships/tags" Target="../tags/tag738.xml"/><Relationship Id="rId88" Type="http://schemas.openxmlformats.org/officeDocument/2006/relationships/tags" Target="../tags/tag743.xml"/><Relationship Id="rId91" Type="http://schemas.openxmlformats.org/officeDocument/2006/relationships/tags" Target="../tags/tag746.xml"/><Relationship Id="rId96" Type="http://schemas.openxmlformats.org/officeDocument/2006/relationships/tags" Target="../tags/tag751.xml"/><Relationship Id="rId111" Type="http://schemas.openxmlformats.org/officeDocument/2006/relationships/tags" Target="../tags/tag766.xml"/><Relationship Id="rId132" Type="http://schemas.openxmlformats.org/officeDocument/2006/relationships/tags" Target="../tags/tag787.xml"/><Relationship Id="rId140" Type="http://schemas.openxmlformats.org/officeDocument/2006/relationships/tags" Target="../tags/tag795.xml"/><Relationship Id="rId145" Type="http://schemas.openxmlformats.org/officeDocument/2006/relationships/tags" Target="../tags/tag800.xml"/><Relationship Id="rId1" Type="http://schemas.openxmlformats.org/officeDocument/2006/relationships/tags" Target="../tags/tag656.xml"/><Relationship Id="rId6" Type="http://schemas.openxmlformats.org/officeDocument/2006/relationships/tags" Target="../tags/tag661.xml"/><Relationship Id="rId15" Type="http://schemas.openxmlformats.org/officeDocument/2006/relationships/tags" Target="../tags/tag670.xml"/><Relationship Id="rId23" Type="http://schemas.openxmlformats.org/officeDocument/2006/relationships/tags" Target="../tags/tag678.xml"/><Relationship Id="rId28" Type="http://schemas.openxmlformats.org/officeDocument/2006/relationships/tags" Target="../tags/tag683.xml"/><Relationship Id="rId36" Type="http://schemas.openxmlformats.org/officeDocument/2006/relationships/tags" Target="../tags/tag691.xml"/><Relationship Id="rId49" Type="http://schemas.openxmlformats.org/officeDocument/2006/relationships/tags" Target="../tags/tag704.xml"/><Relationship Id="rId57" Type="http://schemas.openxmlformats.org/officeDocument/2006/relationships/tags" Target="../tags/tag712.xml"/><Relationship Id="rId106" Type="http://schemas.openxmlformats.org/officeDocument/2006/relationships/tags" Target="../tags/tag761.xml"/><Relationship Id="rId114" Type="http://schemas.openxmlformats.org/officeDocument/2006/relationships/tags" Target="../tags/tag769.xml"/><Relationship Id="rId119" Type="http://schemas.openxmlformats.org/officeDocument/2006/relationships/tags" Target="../tags/tag774.xml"/><Relationship Id="rId127" Type="http://schemas.openxmlformats.org/officeDocument/2006/relationships/tags" Target="../tags/tag782.xml"/><Relationship Id="rId10" Type="http://schemas.openxmlformats.org/officeDocument/2006/relationships/tags" Target="../tags/tag665.xml"/><Relationship Id="rId31" Type="http://schemas.openxmlformats.org/officeDocument/2006/relationships/tags" Target="../tags/tag686.xml"/><Relationship Id="rId44" Type="http://schemas.openxmlformats.org/officeDocument/2006/relationships/tags" Target="../tags/tag699.xml"/><Relationship Id="rId52" Type="http://schemas.openxmlformats.org/officeDocument/2006/relationships/tags" Target="../tags/tag707.xml"/><Relationship Id="rId60" Type="http://schemas.openxmlformats.org/officeDocument/2006/relationships/tags" Target="../tags/tag715.xml"/><Relationship Id="rId65" Type="http://schemas.openxmlformats.org/officeDocument/2006/relationships/tags" Target="../tags/tag720.xml"/><Relationship Id="rId73" Type="http://schemas.openxmlformats.org/officeDocument/2006/relationships/tags" Target="../tags/tag728.xml"/><Relationship Id="rId78" Type="http://schemas.openxmlformats.org/officeDocument/2006/relationships/tags" Target="../tags/tag733.xml"/><Relationship Id="rId81" Type="http://schemas.openxmlformats.org/officeDocument/2006/relationships/tags" Target="../tags/tag736.xml"/><Relationship Id="rId86" Type="http://schemas.openxmlformats.org/officeDocument/2006/relationships/tags" Target="../tags/tag741.xml"/><Relationship Id="rId94" Type="http://schemas.openxmlformats.org/officeDocument/2006/relationships/tags" Target="../tags/tag749.xml"/><Relationship Id="rId99" Type="http://schemas.openxmlformats.org/officeDocument/2006/relationships/tags" Target="../tags/tag754.xml"/><Relationship Id="rId101" Type="http://schemas.openxmlformats.org/officeDocument/2006/relationships/tags" Target="../tags/tag756.xml"/><Relationship Id="rId122" Type="http://schemas.openxmlformats.org/officeDocument/2006/relationships/tags" Target="../tags/tag777.xml"/><Relationship Id="rId130" Type="http://schemas.openxmlformats.org/officeDocument/2006/relationships/tags" Target="../tags/tag785.xml"/><Relationship Id="rId135" Type="http://schemas.openxmlformats.org/officeDocument/2006/relationships/tags" Target="../tags/tag790.xml"/><Relationship Id="rId143" Type="http://schemas.openxmlformats.org/officeDocument/2006/relationships/tags" Target="../tags/tag798.xml"/><Relationship Id="rId148" Type="http://schemas.openxmlformats.org/officeDocument/2006/relationships/tags" Target="../tags/tag803.xml"/><Relationship Id="rId151" Type="http://schemas.openxmlformats.org/officeDocument/2006/relationships/slideLayout" Target="../slideLayouts/slideLayout9.xml"/><Relationship Id="rId4" Type="http://schemas.openxmlformats.org/officeDocument/2006/relationships/tags" Target="../tags/tag659.xml"/><Relationship Id="rId9" Type="http://schemas.openxmlformats.org/officeDocument/2006/relationships/tags" Target="../tags/tag664.xml"/><Relationship Id="rId13" Type="http://schemas.openxmlformats.org/officeDocument/2006/relationships/tags" Target="../tags/tag668.xml"/><Relationship Id="rId18" Type="http://schemas.openxmlformats.org/officeDocument/2006/relationships/tags" Target="../tags/tag673.xml"/><Relationship Id="rId39" Type="http://schemas.openxmlformats.org/officeDocument/2006/relationships/tags" Target="../tags/tag694.xml"/><Relationship Id="rId109" Type="http://schemas.openxmlformats.org/officeDocument/2006/relationships/tags" Target="../tags/tag764.xml"/><Relationship Id="rId34" Type="http://schemas.openxmlformats.org/officeDocument/2006/relationships/tags" Target="../tags/tag689.xml"/><Relationship Id="rId50" Type="http://schemas.openxmlformats.org/officeDocument/2006/relationships/tags" Target="../tags/tag705.xml"/><Relationship Id="rId55" Type="http://schemas.openxmlformats.org/officeDocument/2006/relationships/tags" Target="../tags/tag710.xml"/><Relationship Id="rId76" Type="http://schemas.openxmlformats.org/officeDocument/2006/relationships/tags" Target="../tags/tag731.xml"/><Relationship Id="rId97" Type="http://schemas.openxmlformats.org/officeDocument/2006/relationships/tags" Target="../tags/tag752.xml"/><Relationship Id="rId104" Type="http://schemas.openxmlformats.org/officeDocument/2006/relationships/tags" Target="../tags/tag759.xml"/><Relationship Id="rId120" Type="http://schemas.openxmlformats.org/officeDocument/2006/relationships/tags" Target="../tags/tag775.xml"/><Relationship Id="rId125" Type="http://schemas.openxmlformats.org/officeDocument/2006/relationships/tags" Target="../tags/tag780.xml"/><Relationship Id="rId141" Type="http://schemas.openxmlformats.org/officeDocument/2006/relationships/tags" Target="../tags/tag796.xml"/><Relationship Id="rId146" Type="http://schemas.openxmlformats.org/officeDocument/2006/relationships/tags" Target="../tags/tag801.xml"/><Relationship Id="rId7" Type="http://schemas.openxmlformats.org/officeDocument/2006/relationships/tags" Target="../tags/tag662.xml"/><Relationship Id="rId71" Type="http://schemas.openxmlformats.org/officeDocument/2006/relationships/tags" Target="../tags/tag726.xml"/><Relationship Id="rId92" Type="http://schemas.openxmlformats.org/officeDocument/2006/relationships/tags" Target="../tags/tag747.xml"/><Relationship Id="rId2" Type="http://schemas.openxmlformats.org/officeDocument/2006/relationships/tags" Target="../tags/tag657.xml"/><Relationship Id="rId29" Type="http://schemas.openxmlformats.org/officeDocument/2006/relationships/tags" Target="../tags/tag684.xml"/><Relationship Id="rId24" Type="http://schemas.openxmlformats.org/officeDocument/2006/relationships/tags" Target="../tags/tag679.xml"/><Relationship Id="rId40" Type="http://schemas.openxmlformats.org/officeDocument/2006/relationships/tags" Target="../tags/tag695.xml"/><Relationship Id="rId45" Type="http://schemas.openxmlformats.org/officeDocument/2006/relationships/tags" Target="../tags/tag700.xml"/><Relationship Id="rId66" Type="http://schemas.openxmlformats.org/officeDocument/2006/relationships/tags" Target="../tags/tag721.xml"/><Relationship Id="rId87" Type="http://schemas.openxmlformats.org/officeDocument/2006/relationships/tags" Target="../tags/tag742.xml"/><Relationship Id="rId110" Type="http://schemas.openxmlformats.org/officeDocument/2006/relationships/tags" Target="../tags/tag765.xml"/><Relationship Id="rId115" Type="http://schemas.openxmlformats.org/officeDocument/2006/relationships/tags" Target="../tags/tag770.xml"/><Relationship Id="rId131" Type="http://schemas.openxmlformats.org/officeDocument/2006/relationships/tags" Target="../tags/tag786.xml"/><Relationship Id="rId136" Type="http://schemas.openxmlformats.org/officeDocument/2006/relationships/tags" Target="../tags/tag791.xml"/><Relationship Id="rId61" Type="http://schemas.openxmlformats.org/officeDocument/2006/relationships/tags" Target="../tags/tag716.xml"/><Relationship Id="rId82" Type="http://schemas.openxmlformats.org/officeDocument/2006/relationships/tags" Target="../tags/tag737.xml"/><Relationship Id="rId152" Type="http://schemas.openxmlformats.org/officeDocument/2006/relationships/notesSlide" Target="../notesSlides/notesSlide7.xml"/><Relationship Id="rId19" Type="http://schemas.openxmlformats.org/officeDocument/2006/relationships/tags" Target="../tags/tag674.xml"/><Relationship Id="rId14" Type="http://schemas.openxmlformats.org/officeDocument/2006/relationships/tags" Target="../tags/tag669.xml"/><Relationship Id="rId30" Type="http://schemas.openxmlformats.org/officeDocument/2006/relationships/tags" Target="../tags/tag685.xml"/><Relationship Id="rId35" Type="http://schemas.openxmlformats.org/officeDocument/2006/relationships/tags" Target="../tags/tag690.xml"/><Relationship Id="rId56" Type="http://schemas.openxmlformats.org/officeDocument/2006/relationships/tags" Target="../tags/tag711.xml"/><Relationship Id="rId77" Type="http://schemas.openxmlformats.org/officeDocument/2006/relationships/tags" Target="../tags/tag732.xml"/><Relationship Id="rId100" Type="http://schemas.openxmlformats.org/officeDocument/2006/relationships/tags" Target="../tags/tag755.xml"/><Relationship Id="rId105" Type="http://schemas.openxmlformats.org/officeDocument/2006/relationships/tags" Target="../tags/tag760.xml"/><Relationship Id="rId126" Type="http://schemas.openxmlformats.org/officeDocument/2006/relationships/tags" Target="../tags/tag781.xml"/><Relationship Id="rId147" Type="http://schemas.openxmlformats.org/officeDocument/2006/relationships/tags" Target="../tags/tag802.xml"/><Relationship Id="rId8" Type="http://schemas.openxmlformats.org/officeDocument/2006/relationships/tags" Target="../tags/tag663.xml"/><Relationship Id="rId51" Type="http://schemas.openxmlformats.org/officeDocument/2006/relationships/tags" Target="../tags/tag706.xml"/><Relationship Id="rId72" Type="http://schemas.openxmlformats.org/officeDocument/2006/relationships/tags" Target="../tags/tag727.xml"/><Relationship Id="rId93" Type="http://schemas.openxmlformats.org/officeDocument/2006/relationships/tags" Target="../tags/tag748.xml"/><Relationship Id="rId98" Type="http://schemas.openxmlformats.org/officeDocument/2006/relationships/tags" Target="../tags/tag753.xml"/><Relationship Id="rId121" Type="http://schemas.openxmlformats.org/officeDocument/2006/relationships/tags" Target="../tags/tag776.xml"/><Relationship Id="rId142" Type="http://schemas.openxmlformats.org/officeDocument/2006/relationships/tags" Target="../tags/tag797.xml"/><Relationship Id="rId3" Type="http://schemas.openxmlformats.org/officeDocument/2006/relationships/tags" Target="../tags/tag658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tags" Target="../tags/tag922.xml"/><Relationship Id="rId21" Type="http://schemas.openxmlformats.org/officeDocument/2006/relationships/tags" Target="../tags/tag826.xml"/><Relationship Id="rId42" Type="http://schemas.openxmlformats.org/officeDocument/2006/relationships/tags" Target="../tags/tag847.xml"/><Relationship Id="rId47" Type="http://schemas.openxmlformats.org/officeDocument/2006/relationships/tags" Target="../tags/tag852.xml"/><Relationship Id="rId63" Type="http://schemas.openxmlformats.org/officeDocument/2006/relationships/tags" Target="../tags/tag868.xml"/><Relationship Id="rId68" Type="http://schemas.openxmlformats.org/officeDocument/2006/relationships/tags" Target="../tags/tag873.xml"/><Relationship Id="rId84" Type="http://schemas.openxmlformats.org/officeDocument/2006/relationships/tags" Target="../tags/tag889.xml"/><Relationship Id="rId89" Type="http://schemas.openxmlformats.org/officeDocument/2006/relationships/tags" Target="../tags/tag894.xml"/><Relationship Id="rId112" Type="http://schemas.openxmlformats.org/officeDocument/2006/relationships/tags" Target="../tags/tag917.xml"/><Relationship Id="rId133" Type="http://schemas.openxmlformats.org/officeDocument/2006/relationships/tags" Target="../tags/tag938.xml"/><Relationship Id="rId138" Type="http://schemas.openxmlformats.org/officeDocument/2006/relationships/tags" Target="../tags/tag943.xml"/><Relationship Id="rId154" Type="http://schemas.openxmlformats.org/officeDocument/2006/relationships/tags" Target="../tags/tag959.xml"/><Relationship Id="rId159" Type="http://schemas.openxmlformats.org/officeDocument/2006/relationships/tags" Target="../tags/tag964.xml"/><Relationship Id="rId175" Type="http://schemas.openxmlformats.org/officeDocument/2006/relationships/tags" Target="../tags/tag980.xml"/><Relationship Id="rId170" Type="http://schemas.openxmlformats.org/officeDocument/2006/relationships/tags" Target="../tags/tag975.xml"/><Relationship Id="rId191" Type="http://schemas.openxmlformats.org/officeDocument/2006/relationships/tags" Target="../tags/tag996.xml"/><Relationship Id="rId16" Type="http://schemas.openxmlformats.org/officeDocument/2006/relationships/tags" Target="../tags/tag821.xml"/><Relationship Id="rId107" Type="http://schemas.openxmlformats.org/officeDocument/2006/relationships/tags" Target="../tags/tag912.xml"/><Relationship Id="rId11" Type="http://schemas.openxmlformats.org/officeDocument/2006/relationships/tags" Target="../tags/tag816.xml"/><Relationship Id="rId32" Type="http://schemas.openxmlformats.org/officeDocument/2006/relationships/tags" Target="../tags/tag837.xml"/><Relationship Id="rId37" Type="http://schemas.openxmlformats.org/officeDocument/2006/relationships/tags" Target="../tags/tag842.xml"/><Relationship Id="rId53" Type="http://schemas.openxmlformats.org/officeDocument/2006/relationships/tags" Target="../tags/tag858.xml"/><Relationship Id="rId58" Type="http://schemas.openxmlformats.org/officeDocument/2006/relationships/tags" Target="../tags/tag863.xml"/><Relationship Id="rId74" Type="http://schemas.openxmlformats.org/officeDocument/2006/relationships/tags" Target="../tags/tag879.xml"/><Relationship Id="rId79" Type="http://schemas.openxmlformats.org/officeDocument/2006/relationships/tags" Target="../tags/tag884.xml"/><Relationship Id="rId102" Type="http://schemas.openxmlformats.org/officeDocument/2006/relationships/tags" Target="../tags/tag907.xml"/><Relationship Id="rId123" Type="http://schemas.openxmlformats.org/officeDocument/2006/relationships/tags" Target="../tags/tag928.xml"/><Relationship Id="rId128" Type="http://schemas.openxmlformats.org/officeDocument/2006/relationships/tags" Target="../tags/tag933.xml"/><Relationship Id="rId144" Type="http://schemas.openxmlformats.org/officeDocument/2006/relationships/tags" Target="../tags/tag949.xml"/><Relationship Id="rId149" Type="http://schemas.openxmlformats.org/officeDocument/2006/relationships/tags" Target="../tags/tag954.xml"/><Relationship Id="rId5" Type="http://schemas.openxmlformats.org/officeDocument/2006/relationships/tags" Target="../tags/tag810.xml"/><Relationship Id="rId90" Type="http://schemas.openxmlformats.org/officeDocument/2006/relationships/tags" Target="../tags/tag895.xml"/><Relationship Id="rId95" Type="http://schemas.openxmlformats.org/officeDocument/2006/relationships/tags" Target="../tags/tag900.xml"/><Relationship Id="rId160" Type="http://schemas.openxmlformats.org/officeDocument/2006/relationships/tags" Target="../tags/tag965.xml"/><Relationship Id="rId165" Type="http://schemas.openxmlformats.org/officeDocument/2006/relationships/tags" Target="../tags/tag970.xml"/><Relationship Id="rId181" Type="http://schemas.openxmlformats.org/officeDocument/2006/relationships/tags" Target="../tags/tag986.xml"/><Relationship Id="rId186" Type="http://schemas.openxmlformats.org/officeDocument/2006/relationships/tags" Target="../tags/tag991.xml"/><Relationship Id="rId22" Type="http://schemas.openxmlformats.org/officeDocument/2006/relationships/tags" Target="../tags/tag827.xml"/><Relationship Id="rId27" Type="http://schemas.openxmlformats.org/officeDocument/2006/relationships/tags" Target="../tags/tag832.xml"/><Relationship Id="rId43" Type="http://schemas.openxmlformats.org/officeDocument/2006/relationships/tags" Target="../tags/tag848.xml"/><Relationship Id="rId48" Type="http://schemas.openxmlformats.org/officeDocument/2006/relationships/tags" Target="../tags/tag853.xml"/><Relationship Id="rId64" Type="http://schemas.openxmlformats.org/officeDocument/2006/relationships/tags" Target="../tags/tag869.xml"/><Relationship Id="rId69" Type="http://schemas.openxmlformats.org/officeDocument/2006/relationships/tags" Target="../tags/tag874.xml"/><Relationship Id="rId113" Type="http://schemas.openxmlformats.org/officeDocument/2006/relationships/tags" Target="../tags/tag918.xml"/><Relationship Id="rId118" Type="http://schemas.openxmlformats.org/officeDocument/2006/relationships/tags" Target="../tags/tag923.xml"/><Relationship Id="rId134" Type="http://schemas.openxmlformats.org/officeDocument/2006/relationships/tags" Target="../tags/tag939.xml"/><Relationship Id="rId139" Type="http://schemas.openxmlformats.org/officeDocument/2006/relationships/tags" Target="../tags/tag944.xml"/><Relationship Id="rId80" Type="http://schemas.openxmlformats.org/officeDocument/2006/relationships/tags" Target="../tags/tag885.xml"/><Relationship Id="rId85" Type="http://schemas.openxmlformats.org/officeDocument/2006/relationships/tags" Target="../tags/tag890.xml"/><Relationship Id="rId150" Type="http://schemas.openxmlformats.org/officeDocument/2006/relationships/tags" Target="../tags/tag955.xml"/><Relationship Id="rId155" Type="http://schemas.openxmlformats.org/officeDocument/2006/relationships/tags" Target="../tags/tag960.xml"/><Relationship Id="rId171" Type="http://schemas.openxmlformats.org/officeDocument/2006/relationships/tags" Target="../tags/tag976.xml"/><Relationship Id="rId176" Type="http://schemas.openxmlformats.org/officeDocument/2006/relationships/tags" Target="../tags/tag981.xml"/><Relationship Id="rId192" Type="http://schemas.openxmlformats.org/officeDocument/2006/relationships/tags" Target="../tags/tag997.xml"/><Relationship Id="rId12" Type="http://schemas.openxmlformats.org/officeDocument/2006/relationships/tags" Target="../tags/tag817.xml"/><Relationship Id="rId17" Type="http://schemas.openxmlformats.org/officeDocument/2006/relationships/tags" Target="../tags/tag822.xml"/><Relationship Id="rId33" Type="http://schemas.openxmlformats.org/officeDocument/2006/relationships/tags" Target="../tags/tag838.xml"/><Relationship Id="rId38" Type="http://schemas.openxmlformats.org/officeDocument/2006/relationships/tags" Target="../tags/tag843.xml"/><Relationship Id="rId59" Type="http://schemas.openxmlformats.org/officeDocument/2006/relationships/tags" Target="../tags/tag864.xml"/><Relationship Id="rId103" Type="http://schemas.openxmlformats.org/officeDocument/2006/relationships/tags" Target="../tags/tag908.xml"/><Relationship Id="rId108" Type="http://schemas.openxmlformats.org/officeDocument/2006/relationships/tags" Target="../tags/tag913.xml"/><Relationship Id="rId124" Type="http://schemas.openxmlformats.org/officeDocument/2006/relationships/tags" Target="../tags/tag929.xml"/><Relationship Id="rId129" Type="http://schemas.openxmlformats.org/officeDocument/2006/relationships/tags" Target="../tags/tag934.xml"/><Relationship Id="rId54" Type="http://schemas.openxmlformats.org/officeDocument/2006/relationships/tags" Target="../tags/tag859.xml"/><Relationship Id="rId70" Type="http://schemas.openxmlformats.org/officeDocument/2006/relationships/tags" Target="../tags/tag875.xml"/><Relationship Id="rId75" Type="http://schemas.openxmlformats.org/officeDocument/2006/relationships/tags" Target="../tags/tag880.xml"/><Relationship Id="rId91" Type="http://schemas.openxmlformats.org/officeDocument/2006/relationships/tags" Target="../tags/tag896.xml"/><Relationship Id="rId96" Type="http://schemas.openxmlformats.org/officeDocument/2006/relationships/tags" Target="../tags/tag901.xml"/><Relationship Id="rId140" Type="http://schemas.openxmlformats.org/officeDocument/2006/relationships/tags" Target="../tags/tag945.xml"/><Relationship Id="rId145" Type="http://schemas.openxmlformats.org/officeDocument/2006/relationships/tags" Target="../tags/tag950.xml"/><Relationship Id="rId161" Type="http://schemas.openxmlformats.org/officeDocument/2006/relationships/tags" Target="../tags/tag966.xml"/><Relationship Id="rId166" Type="http://schemas.openxmlformats.org/officeDocument/2006/relationships/tags" Target="../tags/tag971.xml"/><Relationship Id="rId182" Type="http://schemas.openxmlformats.org/officeDocument/2006/relationships/tags" Target="../tags/tag987.xml"/><Relationship Id="rId187" Type="http://schemas.openxmlformats.org/officeDocument/2006/relationships/tags" Target="../tags/tag992.xml"/><Relationship Id="rId1" Type="http://schemas.openxmlformats.org/officeDocument/2006/relationships/tags" Target="../tags/tag806.xml"/><Relationship Id="rId6" Type="http://schemas.openxmlformats.org/officeDocument/2006/relationships/tags" Target="../tags/tag811.xml"/><Relationship Id="rId23" Type="http://schemas.openxmlformats.org/officeDocument/2006/relationships/tags" Target="../tags/tag828.xml"/><Relationship Id="rId28" Type="http://schemas.openxmlformats.org/officeDocument/2006/relationships/tags" Target="../tags/tag833.xml"/><Relationship Id="rId49" Type="http://schemas.openxmlformats.org/officeDocument/2006/relationships/tags" Target="../tags/tag854.xml"/><Relationship Id="rId114" Type="http://schemas.openxmlformats.org/officeDocument/2006/relationships/tags" Target="../tags/tag919.xml"/><Relationship Id="rId119" Type="http://schemas.openxmlformats.org/officeDocument/2006/relationships/tags" Target="../tags/tag924.xml"/><Relationship Id="rId44" Type="http://schemas.openxmlformats.org/officeDocument/2006/relationships/tags" Target="../tags/tag849.xml"/><Relationship Id="rId60" Type="http://schemas.openxmlformats.org/officeDocument/2006/relationships/tags" Target="../tags/tag865.xml"/><Relationship Id="rId65" Type="http://schemas.openxmlformats.org/officeDocument/2006/relationships/tags" Target="../tags/tag870.xml"/><Relationship Id="rId81" Type="http://schemas.openxmlformats.org/officeDocument/2006/relationships/tags" Target="../tags/tag886.xml"/><Relationship Id="rId86" Type="http://schemas.openxmlformats.org/officeDocument/2006/relationships/tags" Target="../tags/tag891.xml"/><Relationship Id="rId130" Type="http://schemas.openxmlformats.org/officeDocument/2006/relationships/tags" Target="../tags/tag935.xml"/><Relationship Id="rId135" Type="http://schemas.openxmlformats.org/officeDocument/2006/relationships/tags" Target="../tags/tag940.xml"/><Relationship Id="rId151" Type="http://schemas.openxmlformats.org/officeDocument/2006/relationships/tags" Target="../tags/tag956.xml"/><Relationship Id="rId156" Type="http://schemas.openxmlformats.org/officeDocument/2006/relationships/tags" Target="../tags/tag961.xml"/><Relationship Id="rId177" Type="http://schemas.openxmlformats.org/officeDocument/2006/relationships/tags" Target="../tags/tag982.xml"/><Relationship Id="rId172" Type="http://schemas.openxmlformats.org/officeDocument/2006/relationships/tags" Target="../tags/tag977.xml"/><Relationship Id="rId193" Type="http://schemas.openxmlformats.org/officeDocument/2006/relationships/tags" Target="../tags/tag998.xml"/><Relationship Id="rId13" Type="http://schemas.openxmlformats.org/officeDocument/2006/relationships/tags" Target="../tags/tag818.xml"/><Relationship Id="rId18" Type="http://schemas.openxmlformats.org/officeDocument/2006/relationships/tags" Target="../tags/tag823.xml"/><Relationship Id="rId39" Type="http://schemas.openxmlformats.org/officeDocument/2006/relationships/tags" Target="../tags/tag844.xml"/><Relationship Id="rId109" Type="http://schemas.openxmlformats.org/officeDocument/2006/relationships/tags" Target="../tags/tag914.xml"/><Relationship Id="rId34" Type="http://schemas.openxmlformats.org/officeDocument/2006/relationships/tags" Target="../tags/tag839.xml"/><Relationship Id="rId50" Type="http://schemas.openxmlformats.org/officeDocument/2006/relationships/tags" Target="../tags/tag855.xml"/><Relationship Id="rId55" Type="http://schemas.openxmlformats.org/officeDocument/2006/relationships/tags" Target="../tags/tag860.xml"/><Relationship Id="rId76" Type="http://schemas.openxmlformats.org/officeDocument/2006/relationships/tags" Target="../tags/tag881.xml"/><Relationship Id="rId97" Type="http://schemas.openxmlformats.org/officeDocument/2006/relationships/tags" Target="../tags/tag902.xml"/><Relationship Id="rId104" Type="http://schemas.openxmlformats.org/officeDocument/2006/relationships/tags" Target="../tags/tag909.xml"/><Relationship Id="rId120" Type="http://schemas.openxmlformats.org/officeDocument/2006/relationships/tags" Target="../tags/tag925.xml"/><Relationship Id="rId125" Type="http://schemas.openxmlformats.org/officeDocument/2006/relationships/tags" Target="../tags/tag930.xml"/><Relationship Id="rId141" Type="http://schemas.openxmlformats.org/officeDocument/2006/relationships/tags" Target="../tags/tag946.xml"/><Relationship Id="rId146" Type="http://schemas.openxmlformats.org/officeDocument/2006/relationships/tags" Target="../tags/tag951.xml"/><Relationship Id="rId167" Type="http://schemas.openxmlformats.org/officeDocument/2006/relationships/tags" Target="../tags/tag972.xml"/><Relationship Id="rId188" Type="http://schemas.openxmlformats.org/officeDocument/2006/relationships/tags" Target="../tags/tag993.xml"/><Relationship Id="rId7" Type="http://schemas.openxmlformats.org/officeDocument/2006/relationships/tags" Target="../tags/tag812.xml"/><Relationship Id="rId71" Type="http://schemas.openxmlformats.org/officeDocument/2006/relationships/tags" Target="../tags/tag876.xml"/><Relationship Id="rId92" Type="http://schemas.openxmlformats.org/officeDocument/2006/relationships/tags" Target="../tags/tag897.xml"/><Relationship Id="rId162" Type="http://schemas.openxmlformats.org/officeDocument/2006/relationships/tags" Target="../tags/tag967.xml"/><Relationship Id="rId183" Type="http://schemas.openxmlformats.org/officeDocument/2006/relationships/tags" Target="../tags/tag988.xml"/><Relationship Id="rId2" Type="http://schemas.openxmlformats.org/officeDocument/2006/relationships/tags" Target="../tags/tag807.xml"/><Relationship Id="rId29" Type="http://schemas.openxmlformats.org/officeDocument/2006/relationships/tags" Target="../tags/tag834.xml"/><Relationship Id="rId24" Type="http://schemas.openxmlformats.org/officeDocument/2006/relationships/tags" Target="../tags/tag829.xml"/><Relationship Id="rId40" Type="http://schemas.openxmlformats.org/officeDocument/2006/relationships/tags" Target="../tags/tag845.xml"/><Relationship Id="rId45" Type="http://schemas.openxmlformats.org/officeDocument/2006/relationships/tags" Target="../tags/tag850.xml"/><Relationship Id="rId66" Type="http://schemas.openxmlformats.org/officeDocument/2006/relationships/tags" Target="../tags/tag871.xml"/><Relationship Id="rId87" Type="http://schemas.openxmlformats.org/officeDocument/2006/relationships/tags" Target="../tags/tag892.xml"/><Relationship Id="rId110" Type="http://schemas.openxmlformats.org/officeDocument/2006/relationships/tags" Target="../tags/tag915.xml"/><Relationship Id="rId115" Type="http://schemas.openxmlformats.org/officeDocument/2006/relationships/tags" Target="../tags/tag920.xml"/><Relationship Id="rId131" Type="http://schemas.openxmlformats.org/officeDocument/2006/relationships/tags" Target="../tags/tag936.xml"/><Relationship Id="rId136" Type="http://schemas.openxmlformats.org/officeDocument/2006/relationships/tags" Target="../tags/tag941.xml"/><Relationship Id="rId157" Type="http://schemas.openxmlformats.org/officeDocument/2006/relationships/tags" Target="../tags/tag962.xml"/><Relationship Id="rId178" Type="http://schemas.openxmlformats.org/officeDocument/2006/relationships/tags" Target="../tags/tag983.xml"/><Relationship Id="rId61" Type="http://schemas.openxmlformats.org/officeDocument/2006/relationships/tags" Target="../tags/tag866.xml"/><Relationship Id="rId82" Type="http://schemas.openxmlformats.org/officeDocument/2006/relationships/tags" Target="../tags/tag887.xml"/><Relationship Id="rId152" Type="http://schemas.openxmlformats.org/officeDocument/2006/relationships/tags" Target="../tags/tag957.xml"/><Relationship Id="rId173" Type="http://schemas.openxmlformats.org/officeDocument/2006/relationships/tags" Target="../tags/tag978.xml"/><Relationship Id="rId194" Type="http://schemas.openxmlformats.org/officeDocument/2006/relationships/slideLayout" Target="../slideLayouts/slideLayout9.xml"/><Relationship Id="rId19" Type="http://schemas.openxmlformats.org/officeDocument/2006/relationships/tags" Target="../tags/tag824.xml"/><Relationship Id="rId14" Type="http://schemas.openxmlformats.org/officeDocument/2006/relationships/tags" Target="../tags/tag819.xml"/><Relationship Id="rId30" Type="http://schemas.openxmlformats.org/officeDocument/2006/relationships/tags" Target="../tags/tag835.xml"/><Relationship Id="rId35" Type="http://schemas.openxmlformats.org/officeDocument/2006/relationships/tags" Target="../tags/tag840.xml"/><Relationship Id="rId56" Type="http://schemas.openxmlformats.org/officeDocument/2006/relationships/tags" Target="../tags/tag861.xml"/><Relationship Id="rId77" Type="http://schemas.openxmlformats.org/officeDocument/2006/relationships/tags" Target="../tags/tag882.xml"/><Relationship Id="rId100" Type="http://schemas.openxmlformats.org/officeDocument/2006/relationships/tags" Target="../tags/tag905.xml"/><Relationship Id="rId105" Type="http://schemas.openxmlformats.org/officeDocument/2006/relationships/tags" Target="../tags/tag910.xml"/><Relationship Id="rId126" Type="http://schemas.openxmlformats.org/officeDocument/2006/relationships/tags" Target="../tags/tag931.xml"/><Relationship Id="rId147" Type="http://schemas.openxmlformats.org/officeDocument/2006/relationships/tags" Target="../tags/tag952.xml"/><Relationship Id="rId168" Type="http://schemas.openxmlformats.org/officeDocument/2006/relationships/tags" Target="../tags/tag973.xml"/><Relationship Id="rId8" Type="http://schemas.openxmlformats.org/officeDocument/2006/relationships/tags" Target="../tags/tag813.xml"/><Relationship Id="rId51" Type="http://schemas.openxmlformats.org/officeDocument/2006/relationships/tags" Target="../tags/tag856.xml"/><Relationship Id="rId72" Type="http://schemas.openxmlformats.org/officeDocument/2006/relationships/tags" Target="../tags/tag877.xml"/><Relationship Id="rId93" Type="http://schemas.openxmlformats.org/officeDocument/2006/relationships/tags" Target="../tags/tag898.xml"/><Relationship Id="rId98" Type="http://schemas.openxmlformats.org/officeDocument/2006/relationships/tags" Target="../tags/tag903.xml"/><Relationship Id="rId121" Type="http://schemas.openxmlformats.org/officeDocument/2006/relationships/tags" Target="../tags/tag926.xml"/><Relationship Id="rId142" Type="http://schemas.openxmlformats.org/officeDocument/2006/relationships/tags" Target="../tags/tag947.xml"/><Relationship Id="rId163" Type="http://schemas.openxmlformats.org/officeDocument/2006/relationships/tags" Target="../tags/tag968.xml"/><Relationship Id="rId184" Type="http://schemas.openxmlformats.org/officeDocument/2006/relationships/tags" Target="../tags/tag989.xml"/><Relationship Id="rId189" Type="http://schemas.openxmlformats.org/officeDocument/2006/relationships/tags" Target="../tags/tag994.xml"/><Relationship Id="rId3" Type="http://schemas.openxmlformats.org/officeDocument/2006/relationships/tags" Target="../tags/tag808.xml"/><Relationship Id="rId25" Type="http://schemas.openxmlformats.org/officeDocument/2006/relationships/tags" Target="../tags/tag830.xml"/><Relationship Id="rId46" Type="http://schemas.openxmlformats.org/officeDocument/2006/relationships/tags" Target="../tags/tag851.xml"/><Relationship Id="rId67" Type="http://schemas.openxmlformats.org/officeDocument/2006/relationships/tags" Target="../tags/tag872.xml"/><Relationship Id="rId116" Type="http://schemas.openxmlformats.org/officeDocument/2006/relationships/tags" Target="../tags/tag921.xml"/><Relationship Id="rId137" Type="http://schemas.openxmlformats.org/officeDocument/2006/relationships/tags" Target="../tags/tag942.xml"/><Relationship Id="rId158" Type="http://schemas.openxmlformats.org/officeDocument/2006/relationships/tags" Target="../tags/tag963.xml"/><Relationship Id="rId20" Type="http://schemas.openxmlformats.org/officeDocument/2006/relationships/tags" Target="../tags/tag825.xml"/><Relationship Id="rId41" Type="http://schemas.openxmlformats.org/officeDocument/2006/relationships/tags" Target="../tags/tag846.xml"/><Relationship Id="rId62" Type="http://schemas.openxmlformats.org/officeDocument/2006/relationships/tags" Target="../tags/tag867.xml"/><Relationship Id="rId83" Type="http://schemas.openxmlformats.org/officeDocument/2006/relationships/tags" Target="../tags/tag888.xml"/><Relationship Id="rId88" Type="http://schemas.openxmlformats.org/officeDocument/2006/relationships/tags" Target="../tags/tag893.xml"/><Relationship Id="rId111" Type="http://schemas.openxmlformats.org/officeDocument/2006/relationships/tags" Target="../tags/tag916.xml"/><Relationship Id="rId132" Type="http://schemas.openxmlformats.org/officeDocument/2006/relationships/tags" Target="../tags/tag937.xml"/><Relationship Id="rId153" Type="http://schemas.openxmlformats.org/officeDocument/2006/relationships/tags" Target="../tags/tag958.xml"/><Relationship Id="rId174" Type="http://schemas.openxmlformats.org/officeDocument/2006/relationships/tags" Target="../tags/tag979.xml"/><Relationship Id="rId179" Type="http://schemas.openxmlformats.org/officeDocument/2006/relationships/tags" Target="../tags/tag984.xml"/><Relationship Id="rId195" Type="http://schemas.openxmlformats.org/officeDocument/2006/relationships/notesSlide" Target="../notesSlides/notesSlide8.xml"/><Relationship Id="rId190" Type="http://schemas.openxmlformats.org/officeDocument/2006/relationships/tags" Target="../tags/tag995.xml"/><Relationship Id="rId15" Type="http://schemas.openxmlformats.org/officeDocument/2006/relationships/tags" Target="../tags/tag820.xml"/><Relationship Id="rId36" Type="http://schemas.openxmlformats.org/officeDocument/2006/relationships/tags" Target="../tags/tag841.xml"/><Relationship Id="rId57" Type="http://schemas.openxmlformats.org/officeDocument/2006/relationships/tags" Target="../tags/tag862.xml"/><Relationship Id="rId106" Type="http://schemas.openxmlformats.org/officeDocument/2006/relationships/tags" Target="../tags/tag911.xml"/><Relationship Id="rId127" Type="http://schemas.openxmlformats.org/officeDocument/2006/relationships/tags" Target="../tags/tag932.xml"/><Relationship Id="rId10" Type="http://schemas.openxmlformats.org/officeDocument/2006/relationships/tags" Target="../tags/tag815.xml"/><Relationship Id="rId31" Type="http://schemas.openxmlformats.org/officeDocument/2006/relationships/tags" Target="../tags/tag836.xml"/><Relationship Id="rId52" Type="http://schemas.openxmlformats.org/officeDocument/2006/relationships/tags" Target="../tags/tag857.xml"/><Relationship Id="rId73" Type="http://schemas.openxmlformats.org/officeDocument/2006/relationships/tags" Target="../tags/tag878.xml"/><Relationship Id="rId78" Type="http://schemas.openxmlformats.org/officeDocument/2006/relationships/tags" Target="../tags/tag883.xml"/><Relationship Id="rId94" Type="http://schemas.openxmlformats.org/officeDocument/2006/relationships/tags" Target="../tags/tag899.xml"/><Relationship Id="rId99" Type="http://schemas.openxmlformats.org/officeDocument/2006/relationships/tags" Target="../tags/tag904.xml"/><Relationship Id="rId101" Type="http://schemas.openxmlformats.org/officeDocument/2006/relationships/tags" Target="../tags/tag906.xml"/><Relationship Id="rId122" Type="http://schemas.openxmlformats.org/officeDocument/2006/relationships/tags" Target="../tags/tag927.xml"/><Relationship Id="rId143" Type="http://schemas.openxmlformats.org/officeDocument/2006/relationships/tags" Target="../tags/tag948.xml"/><Relationship Id="rId148" Type="http://schemas.openxmlformats.org/officeDocument/2006/relationships/tags" Target="../tags/tag953.xml"/><Relationship Id="rId164" Type="http://schemas.openxmlformats.org/officeDocument/2006/relationships/tags" Target="../tags/tag969.xml"/><Relationship Id="rId169" Type="http://schemas.openxmlformats.org/officeDocument/2006/relationships/tags" Target="../tags/tag974.xml"/><Relationship Id="rId185" Type="http://schemas.openxmlformats.org/officeDocument/2006/relationships/tags" Target="../tags/tag990.xml"/><Relationship Id="rId4" Type="http://schemas.openxmlformats.org/officeDocument/2006/relationships/tags" Target="../tags/tag809.xml"/><Relationship Id="rId9" Type="http://schemas.openxmlformats.org/officeDocument/2006/relationships/tags" Target="../tags/tag814.xml"/><Relationship Id="rId180" Type="http://schemas.openxmlformats.org/officeDocument/2006/relationships/tags" Target="../tags/tag985.xml"/><Relationship Id="rId26" Type="http://schemas.openxmlformats.org/officeDocument/2006/relationships/tags" Target="../tags/tag8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01.xml"/><Relationship Id="rId2" Type="http://schemas.openxmlformats.org/officeDocument/2006/relationships/tags" Target="../tags/tag1000.xml"/><Relationship Id="rId1" Type="http://schemas.openxmlformats.org/officeDocument/2006/relationships/tags" Target="../tags/tag999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004.xml"/><Relationship Id="rId2" Type="http://schemas.openxmlformats.org/officeDocument/2006/relationships/tags" Target="../tags/tag1003.xml"/><Relationship Id="rId1" Type="http://schemas.openxmlformats.org/officeDocument/2006/relationships/tags" Target="../tags/tag1002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06.xml"/><Relationship Id="rId1" Type="http://schemas.openxmlformats.org/officeDocument/2006/relationships/tags" Target="../tags/tag1005.xml"/><Relationship Id="rId4" Type="http://schemas.openxmlformats.org/officeDocument/2006/relationships/hyperlink" Target="https://youtu.be/DlkMs4ZHHr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08.xml"/><Relationship Id="rId1" Type="http://schemas.openxmlformats.org/officeDocument/2006/relationships/tags" Target="../tags/tag100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016.xml"/><Relationship Id="rId13" Type="http://schemas.openxmlformats.org/officeDocument/2006/relationships/tags" Target="../tags/tag1021.xml"/><Relationship Id="rId18" Type="http://schemas.openxmlformats.org/officeDocument/2006/relationships/tags" Target="../tags/tag1026.xml"/><Relationship Id="rId3" Type="http://schemas.openxmlformats.org/officeDocument/2006/relationships/tags" Target="../tags/tag1011.xml"/><Relationship Id="rId21" Type="http://schemas.openxmlformats.org/officeDocument/2006/relationships/tags" Target="../tags/tag1029.xml"/><Relationship Id="rId7" Type="http://schemas.openxmlformats.org/officeDocument/2006/relationships/tags" Target="../tags/tag1015.xml"/><Relationship Id="rId12" Type="http://schemas.openxmlformats.org/officeDocument/2006/relationships/tags" Target="../tags/tag1020.xml"/><Relationship Id="rId17" Type="http://schemas.openxmlformats.org/officeDocument/2006/relationships/tags" Target="../tags/tag1025.xml"/><Relationship Id="rId2" Type="http://schemas.openxmlformats.org/officeDocument/2006/relationships/tags" Target="../tags/tag1010.xml"/><Relationship Id="rId16" Type="http://schemas.openxmlformats.org/officeDocument/2006/relationships/tags" Target="../tags/tag1024.xml"/><Relationship Id="rId20" Type="http://schemas.openxmlformats.org/officeDocument/2006/relationships/tags" Target="../tags/tag1028.xml"/><Relationship Id="rId1" Type="http://schemas.openxmlformats.org/officeDocument/2006/relationships/tags" Target="../tags/tag1009.xml"/><Relationship Id="rId6" Type="http://schemas.openxmlformats.org/officeDocument/2006/relationships/tags" Target="../tags/tag1014.xml"/><Relationship Id="rId11" Type="http://schemas.openxmlformats.org/officeDocument/2006/relationships/tags" Target="../tags/tag1019.xml"/><Relationship Id="rId5" Type="http://schemas.openxmlformats.org/officeDocument/2006/relationships/tags" Target="../tags/tag1013.xml"/><Relationship Id="rId15" Type="http://schemas.openxmlformats.org/officeDocument/2006/relationships/tags" Target="../tags/tag1023.xml"/><Relationship Id="rId23" Type="http://schemas.openxmlformats.org/officeDocument/2006/relationships/notesSlide" Target="../notesSlides/notesSlide11.xml"/><Relationship Id="rId10" Type="http://schemas.openxmlformats.org/officeDocument/2006/relationships/tags" Target="../tags/tag1018.xml"/><Relationship Id="rId19" Type="http://schemas.openxmlformats.org/officeDocument/2006/relationships/tags" Target="../tags/tag1027.xml"/><Relationship Id="rId4" Type="http://schemas.openxmlformats.org/officeDocument/2006/relationships/tags" Target="../tags/tag1012.xml"/><Relationship Id="rId9" Type="http://schemas.openxmlformats.org/officeDocument/2006/relationships/tags" Target="../tags/tag1017.xml"/><Relationship Id="rId14" Type="http://schemas.openxmlformats.org/officeDocument/2006/relationships/tags" Target="../tags/tag1022.xml"/><Relationship Id="rId22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31.xml"/><Relationship Id="rId1" Type="http://schemas.openxmlformats.org/officeDocument/2006/relationships/tags" Target="../tags/tag10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33.xml"/><Relationship Id="rId1" Type="http://schemas.openxmlformats.org/officeDocument/2006/relationships/tags" Target="../tags/tag10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35.xml"/><Relationship Id="rId1" Type="http://schemas.openxmlformats.org/officeDocument/2006/relationships/tags" Target="../tags/tag1034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37.xml"/><Relationship Id="rId1" Type="http://schemas.openxmlformats.org/officeDocument/2006/relationships/tags" Target="../tags/tag10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39.xml"/><Relationship Id="rId1" Type="http://schemas.openxmlformats.org/officeDocument/2006/relationships/tags" Target="../tags/tag10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1.xml"/><Relationship Id="rId1" Type="http://schemas.openxmlformats.org/officeDocument/2006/relationships/tags" Target="../tags/tag1040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044.xml"/><Relationship Id="rId2" Type="http://schemas.openxmlformats.org/officeDocument/2006/relationships/tags" Target="../tags/tag1043.xml"/><Relationship Id="rId1" Type="http://schemas.openxmlformats.org/officeDocument/2006/relationships/tags" Target="../tags/tag1042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6.xml"/><Relationship Id="rId1" Type="http://schemas.openxmlformats.org/officeDocument/2006/relationships/tags" Target="../tags/tag104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48.xml"/><Relationship Id="rId1" Type="http://schemas.openxmlformats.org/officeDocument/2006/relationships/tags" Target="../tags/tag10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50.xml"/><Relationship Id="rId1" Type="http://schemas.openxmlformats.org/officeDocument/2006/relationships/tags" Target="../tags/tag1049.xml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2.xml"/><Relationship Id="rId1" Type="http://schemas.openxmlformats.org/officeDocument/2006/relationships/tags" Target="../tags/tag1051.xml"/><Relationship Id="rId4" Type="http://schemas.openxmlformats.org/officeDocument/2006/relationships/hyperlink" Target="https://www.youtube.com/watch?v=N7b0cLn-wHU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055.xml"/><Relationship Id="rId7" Type="http://schemas.openxmlformats.org/officeDocument/2006/relationships/image" Target="../media/image5.jpeg"/><Relationship Id="rId2" Type="http://schemas.openxmlformats.org/officeDocument/2006/relationships/tags" Target="../tags/tag1054.xml"/><Relationship Id="rId1" Type="http://schemas.openxmlformats.org/officeDocument/2006/relationships/tags" Target="../tags/tag105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57.xml"/><Relationship Id="rId4" Type="http://schemas.openxmlformats.org/officeDocument/2006/relationships/tags" Target="../tags/tag105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9.xml"/><Relationship Id="rId1" Type="http://schemas.openxmlformats.org/officeDocument/2006/relationships/tags" Target="../tags/tag10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Graphs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Basics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Theorems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shortest paths algorithm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A* shortest paths </a:t>
            </a:r>
            <a:r>
              <a:rPr lang="en-US" b="1" dirty="0" smtClean="0"/>
              <a:t>algorithm (continued)</a:t>
            </a:r>
            <a:endParaRPr lang="en-US" b="1" dirty="0"/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Spoiler: just a very, very small change to </a:t>
            </a:r>
            <a:r>
              <a:rPr lang="en-US" dirty="0" err="1">
                <a:solidFill>
                  <a:schemeClr val="accent1"/>
                </a:solidFill>
              </a:rPr>
              <a:t>Dijkstra’s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/>
              <a:t>Minimum Spanning Tree </a:t>
            </a:r>
          </a:p>
          <a:p>
            <a:pPr marL="565785" lvl="1" indent="-342900"/>
            <a:r>
              <a:rPr lang="en-US" dirty="0" err="1">
                <a:solidFill>
                  <a:schemeClr val="accent1"/>
                </a:solidFill>
              </a:rPr>
              <a:t>Kruskal’s</a:t>
            </a:r>
            <a:r>
              <a:rPr lang="en-US" dirty="0">
                <a:solidFill>
                  <a:schemeClr val="accent1"/>
                </a:solidFill>
              </a:rPr>
              <a:t> algorithm</a:t>
            </a: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A* Solving Super Mario (</a:t>
            </a:r>
            <a:r>
              <a:rPr lang="en-US" dirty="0"/>
              <a:t>v</a:t>
            </a:r>
            <a:r>
              <a:rPr lang="en-US" dirty="0" smtClean="0"/>
              <a:t>ideo)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https://youtu.be/DlkMs4ZHHr8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3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5745607" y="302621"/>
            <a:ext cx="3017262" cy="20866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What goes in the          ?</a:t>
            </a:r>
          </a:p>
          <a:p>
            <a:pPr marL="0" lvl="1"/>
            <a:endParaRPr lang="en-US" dirty="0"/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+ 5?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1 + 6?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+ 4?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Other/none/more</a:t>
            </a:r>
          </a:p>
        </p:txBody>
      </p:sp>
      <p:sp>
        <p:nvSpPr>
          <p:cNvPr id="133" name="Freeform 132"/>
          <p:cNvSpPr/>
          <p:nvPr>
            <p:custDataLst>
              <p:tags r:id="rId130"/>
            </p:custDataLst>
          </p:nvPr>
        </p:nvSpPr>
        <p:spPr>
          <a:xfrm>
            <a:off x="7606579" y="303974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30" name="Ink 129"/>
              <p14:cNvContentPartPr/>
              <p14:nvPr>
                <p:custDataLst>
                  <p:tags r:id="rId131"/>
                </p:custDataLst>
              </p14:nvPr>
            </p14:nvContentPartPr>
            <p14:xfrm>
              <a:off x="3431160" y="1656720"/>
              <a:ext cx="5459760" cy="138312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424320" y="1647360"/>
                <a:ext cx="5475960" cy="140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90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498483" y="10180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neighbors.</a:t>
            </a:r>
          </a:p>
        </p:txBody>
      </p:sp>
    </p:spTree>
    <p:extLst>
      <p:ext uri="{BB962C8B-B14F-4D97-AF65-F5344CB8AC3E}">
        <p14:creationId xmlns:p14="http://schemas.microsoft.com/office/powerpoint/2010/main" val="233852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2 + </a:t>
            </a:r>
          </a:p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6068133" y="1564100"/>
            <a:ext cx="2735688" cy="17297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Now we’re done with the green “1” node’s turn. </a:t>
            </a:r>
          </a:p>
          <a:p>
            <a:pPr marL="0" lvl="1"/>
            <a:endParaRPr lang="en-US" dirty="0"/>
          </a:p>
          <a:p>
            <a:pPr marL="0" lvl="1"/>
            <a:r>
              <a:rPr lang="en-US" b="1" dirty="0" smtClean="0">
                <a:solidFill>
                  <a:schemeClr val="bg2"/>
                </a:solidFill>
              </a:rPr>
              <a:t>What is the next node to turn green? </a:t>
            </a:r>
            <a:r>
              <a:rPr lang="en-US" dirty="0" smtClean="0"/>
              <a:t>(and what would it be if this were </a:t>
            </a:r>
            <a:r>
              <a:rPr lang="en-US" dirty="0" err="1" smtClean="0"/>
              <a:t>Dijkstra’s</a:t>
            </a:r>
            <a:r>
              <a:rPr lang="en-US" dirty="0" smtClean="0"/>
              <a:t>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4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662795" y="19370"/>
            <a:ext cx="6269359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next lowest priority value node. Notice we are making a straight line right for the end point, not wasting time with other directions.</a:t>
            </a:r>
          </a:p>
        </p:txBody>
      </p:sp>
    </p:spTree>
    <p:extLst>
      <p:ext uri="{BB962C8B-B14F-4D97-AF65-F5344CB8AC3E}">
        <p14:creationId xmlns:p14="http://schemas.microsoft.com/office/powerpoint/2010/main" val="8163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876422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neighbors—uh-oh, wall blocks us from continuing forward.</a:t>
            </a:r>
          </a:p>
        </p:txBody>
      </p:sp>
    </p:spTree>
    <p:extLst>
      <p:ext uri="{BB962C8B-B14F-4D97-AF65-F5344CB8AC3E}">
        <p14:creationId xmlns:p14="http://schemas.microsoft.com/office/powerpoint/2010/main" val="330942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22313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26979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26979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316500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165007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631811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23213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1764835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631567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409812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45641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5030756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564687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1?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5963876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5031247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5030756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549731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51" name="TextBox 150"/>
          <p:cNvSpPr txBox="1"/>
          <p:nvPr>
            <p:custDataLst>
              <p:tags r:id="rId150"/>
            </p:custDataLst>
          </p:nvPr>
        </p:nvSpPr>
        <p:spPr>
          <a:xfrm>
            <a:off x="1965044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eventually figures out how to go around the wall, with some waste in each direction. </a:t>
            </a:r>
          </a:p>
        </p:txBody>
      </p:sp>
    </p:spTree>
    <p:extLst>
      <p:ext uri="{BB962C8B-B14F-4D97-AF65-F5344CB8AC3E}">
        <p14:creationId xmlns:p14="http://schemas.microsoft.com/office/powerpoint/2010/main" val="206438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5" name="TextBox 124"/>
          <p:cNvSpPr txBox="1"/>
          <p:nvPr>
            <p:custDataLst>
              <p:tags r:id="rId124"/>
            </p:custDataLst>
          </p:nvPr>
        </p:nvSpPr>
        <p:spPr>
          <a:xfrm>
            <a:off x="1531555" y="134508"/>
            <a:ext cx="5576622" cy="262522"/>
          </a:xfrm>
          <a:prstGeom prst="rect">
            <a:avLst/>
          </a:prstGeom>
          <a:noFill/>
          <a:ln>
            <a:noFill/>
          </a:ln>
        </p:spPr>
        <p:txBody>
          <a:bodyPr vert="horz" wrap="non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For Comparison: What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Dijkstra's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Algorithm Would Have Searched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5644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3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3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8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1647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269820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223164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176508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223164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269820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31647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36313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0978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40978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31647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26982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223164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176508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2231887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129852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176508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223164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26982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31647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36313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1" name="Freeform 150"/>
          <p:cNvSpPr/>
          <p:nvPr>
            <p:custDataLst>
              <p:tags r:id="rId150"/>
            </p:custDataLst>
          </p:nvPr>
        </p:nvSpPr>
        <p:spPr>
          <a:xfrm>
            <a:off x="26982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2" name="Freeform 151"/>
          <p:cNvSpPr/>
          <p:nvPr>
            <p:custDataLst>
              <p:tags r:id="rId151"/>
            </p:custDataLst>
          </p:nvPr>
        </p:nvSpPr>
        <p:spPr>
          <a:xfrm>
            <a:off x="22316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3" name="Freeform 152"/>
          <p:cNvSpPr/>
          <p:nvPr>
            <p:custDataLst>
              <p:tags r:id="rId152"/>
            </p:custDataLst>
          </p:nvPr>
        </p:nvSpPr>
        <p:spPr>
          <a:xfrm>
            <a:off x="17650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4" name="Freeform 153"/>
          <p:cNvSpPr/>
          <p:nvPr>
            <p:custDataLst>
              <p:tags r:id="rId153"/>
            </p:custDataLst>
          </p:nvPr>
        </p:nvSpPr>
        <p:spPr>
          <a:xfrm>
            <a:off x="12985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5" name="Freeform 154"/>
          <p:cNvSpPr/>
          <p:nvPr>
            <p:custDataLst>
              <p:tags r:id="rId154"/>
            </p:custDataLst>
          </p:nvPr>
        </p:nvSpPr>
        <p:spPr>
          <a:xfrm>
            <a:off x="12985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6" name="Freeform 155"/>
          <p:cNvSpPr/>
          <p:nvPr>
            <p:custDataLst>
              <p:tags r:id="rId155"/>
            </p:custDataLst>
          </p:nvPr>
        </p:nvSpPr>
        <p:spPr>
          <a:xfrm>
            <a:off x="17650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7" name="Freeform 156"/>
          <p:cNvSpPr/>
          <p:nvPr>
            <p:custDataLst>
              <p:tags r:id="rId156"/>
            </p:custDataLst>
          </p:nvPr>
        </p:nvSpPr>
        <p:spPr>
          <a:xfrm>
            <a:off x="22316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8" name="Freeform 157"/>
          <p:cNvSpPr/>
          <p:nvPr>
            <p:custDataLst>
              <p:tags r:id="rId157"/>
            </p:custDataLst>
          </p:nvPr>
        </p:nvSpPr>
        <p:spPr>
          <a:xfrm>
            <a:off x="26982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9" name="Freeform 158"/>
          <p:cNvSpPr/>
          <p:nvPr>
            <p:custDataLst>
              <p:tags r:id="rId158"/>
            </p:custDataLst>
          </p:nvPr>
        </p:nvSpPr>
        <p:spPr>
          <a:xfrm>
            <a:off x="22316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0" name="Freeform 159"/>
          <p:cNvSpPr/>
          <p:nvPr>
            <p:custDataLst>
              <p:tags r:id="rId159"/>
            </p:custDataLst>
          </p:nvPr>
        </p:nvSpPr>
        <p:spPr>
          <a:xfrm>
            <a:off x="17650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1" name="Freeform 160"/>
          <p:cNvSpPr/>
          <p:nvPr>
            <p:custDataLst>
              <p:tags r:id="rId160"/>
            </p:custDataLst>
          </p:nvPr>
        </p:nvSpPr>
        <p:spPr>
          <a:xfrm>
            <a:off x="12985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2" name="Freeform 161"/>
          <p:cNvSpPr/>
          <p:nvPr>
            <p:custDataLst>
              <p:tags r:id="rId161"/>
            </p:custDataLst>
          </p:nvPr>
        </p:nvSpPr>
        <p:spPr>
          <a:xfrm>
            <a:off x="12985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3" name="Freeform 162"/>
          <p:cNvSpPr/>
          <p:nvPr>
            <p:custDataLst>
              <p:tags r:id="rId162"/>
            </p:custDataLst>
          </p:nvPr>
        </p:nvSpPr>
        <p:spPr>
          <a:xfrm>
            <a:off x="17650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4" name="Freeform 163"/>
          <p:cNvSpPr/>
          <p:nvPr>
            <p:custDataLst>
              <p:tags r:id="rId163"/>
            </p:custDataLst>
          </p:nvPr>
        </p:nvSpPr>
        <p:spPr>
          <a:xfrm>
            <a:off x="22316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5" name="Freeform 164"/>
          <p:cNvSpPr/>
          <p:nvPr>
            <p:custDataLst>
              <p:tags r:id="rId164"/>
            </p:custDataLst>
          </p:nvPr>
        </p:nvSpPr>
        <p:spPr>
          <a:xfrm>
            <a:off x="40978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6" name="Freeform 165"/>
          <p:cNvSpPr/>
          <p:nvPr>
            <p:custDataLst>
              <p:tags r:id="rId165"/>
            </p:custDataLst>
          </p:nvPr>
        </p:nvSpPr>
        <p:spPr>
          <a:xfrm>
            <a:off x="45644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7" name="Freeform 166"/>
          <p:cNvSpPr/>
          <p:nvPr>
            <p:custDataLst>
              <p:tags r:id="rId166"/>
            </p:custDataLst>
          </p:nvPr>
        </p:nvSpPr>
        <p:spPr>
          <a:xfrm>
            <a:off x="17650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8" name="Freeform 167"/>
          <p:cNvSpPr/>
          <p:nvPr>
            <p:custDataLst>
              <p:tags r:id="rId167"/>
            </p:custDataLst>
          </p:nvPr>
        </p:nvSpPr>
        <p:spPr>
          <a:xfrm>
            <a:off x="12985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9" name="Freeform 168"/>
          <p:cNvSpPr/>
          <p:nvPr>
            <p:custDataLst>
              <p:tags r:id="rId168"/>
            </p:custDataLst>
          </p:nvPr>
        </p:nvSpPr>
        <p:spPr>
          <a:xfrm>
            <a:off x="12985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0" name="Freeform 169"/>
          <p:cNvSpPr/>
          <p:nvPr>
            <p:custDataLst>
              <p:tags r:id="rId169"/>
            </p:custDataLst>
          </p:nvPr>
        </p:nvSpPr>
        <p:spPr>
          <a:xfrm>
            <a:off x="17650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1" name="Freeform 170"/>
          <p:cNvSpPr/>
          <p:nvPr>
            <p:custDataLst>
              <p:tags r:id="rId170"/>
            </p:custDataLst>
          </p:nvPr>
        </p:nvSpPr>
        <p:spPr>
          <a:xfrm>
            <a:off x="12985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2" name="Freeform 171"/>
          <p:cNvSpPr/>
          <p:nvPr>
            <p:custDataLst>
              <p:tags r:id="rId171"/>
            </p:custDataLst>
          </p:nvPr>
        </p:nvSpPr>
        <p:spPr>
          <a:xfrm>
            <a:off x="12985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3" name="Freeform 172"/>
          <p:cNvSpPr/>
          <p:nvPr>
            <p:custDataLst>
              <p:tags r:id="rId172"/>
            </p:custDataLst>
          </p:nvPr>
        </p:nvSpPr>
        <p:spPr>
          <a:xfrm>
            <a:off x="45644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4" name="Freeform 173"/>
          <p:cNvSpPr/>
          <p:nvPr>
            <p:custDataLst>
              <p:tags r:id="rId173"/>
            </p:custDataLst>
          </p:nvPr>
        </p:nvSpPr>
        <p:spPr>
          <a:xfrm>
            <a:off x="50310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5" name="Freeform 174"/>
          <p:cNvSpPr/>
          <p:nvPr>
            <p:custDataLst>
              <p:tags r:id="rId174"/>
            </p:custDataLst>
          </p:nvPr>
        </p:nvSpPr>
        <p:spPr>
          <a:xfrm>
            <a:off x="503100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6" name="Freeform 175"/>
          <p:cNvSpPr/>
          <p:nvPr>
            <p:custDataLst>
              <p:tags r:id="rId175"/>
            </p:custDataLst>
          </p:nvPr>
        </p:nvSpPr>
        <p:spPr>
          <a:xfrm>
            <a:off x="549756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7" name="Freeform 176"/>
          <p:cNvSpPr/>
          <p:nvPr>
            <p:custDataLst>
              <p:tags r:id="rId176"/>
            </p:custDataLst>
          </p:nvPr>
        </p:nvSpPr>
        <p:spPr>
          <a:xfrm>
            <a:off x="50310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8" name="Freeform 177"/>
          <p:cNvSpPr/>
          <p:nvPr>
            <p:custDataLst>
              <p:tags r:id="rId177"/>
            </p:custDataLst>
          </p:nvPr>
        </p:nvSpPr>
        <p:spPr>
          <a:xfrm>
            <a:off x="45644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9" name="Freeform 178"/>
          <p:cNvSpPr/>
          <p:nvPr>
            <p:custDataLst>
              <p:tags r:id="rId178"/>
            </p:custDataLst>
          </p:nvPr>
        </p:nvSpPr>
        <p:spPr>
          <a:xfrm>
            <a:off x="50310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0" name="Freeform 179"/>
          <p:cNvSpPr/>
          <p:nvPr>
            <p:custDataLst>
              <p:tags r:id="rId179"/>
            </p:custDataLst>
          </p:nvPr>
        </p:nvSpPr>
        <p:spPr>
          <a:xfrm>
            <a:off x="54975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1" name="Freeform 180"/>
          <p:cNvSpPr/>
          <p:nvPr>
            <p:custDataLst>
              <p:tags r:id="rId180"/>
            </p:custDataLst>
          </p:nvPr>
        </p:nvSpPr>
        <p:spPr>
          <a:xfrm>
            <a:off x="59641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2" name="Freeform 181"/>
          <p:cNvSpPr/>
          <p:nvPr>
            <p:custDataLst>
              <p:tags r:id="rId181"/>
            </p:custDataLst>
          </p:nvPr>
        </p:nvSpPr>
        <p:spPr>
          <a:xfrm>
            <a:off x="549756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3" name="Freeform 182"/>
          <p:cNvSpPr/>
          <p:nvPr>
            <p:custDataLst>
              <p:tags r:id="rId182"/>
            </p:custDataLst>
          </p:nvPr>
        </p:nvSpPr>
        <p:spPr>
          <a:xfrm>
            <a:off x="549756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4" name="Freeform 183"/>
          <p:cNvSpPr/>
          <p:nvPr>
            <p:custDataLst>
              <p:tags r:id="rId183"/>
            </p:custDataLst>
          </p:nvPr>
        </p:nvSpPr>
        <p:spPr>
          <a:xfrm>
            <a:off x="59641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5" name="Freeform 184"/>
          <p:cNvSpPr/>
          <p:nvPr>
            <p:custDataLst>
              <p:tags r:id="rId184"/>
            </p:custDataLst>
          </p:nvPr>
        </p:nvSpPr>
        <p:spPr>
          <a:xfrm>
            <a:off x="54975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6" name="Freeform 185"/>
          <p:cNvSpPr/>
          <p:nvPr>
            <p:custDataLst>
              <p:tags r:id="rId185"/>
            </p:custDataLst>
          </p:nvPr>
        </p:nvSpPr>
        <p:spPr>
          <a:xfrm>
            <a:off x="50310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7" name="Freeform 186"/>
          <p:cNvSpPr/>
          <p:nvPr>
            <p:custDataLst>
              <p:tags r:id="rId186"/>
            </p:custDataLst>
          </p:nvPr>
        </p:nvSpPr>
        <p:spPr>
          <a:xfrm>
            <a:off x="54975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8" name="Freeform 187"/>
          <p:cNvSpPr/>
          <p:nvPr>
            <p:custDataLst>
              <p:tags r:id="rId187"/>
            </p:custDataLst>
          </p:nvPr>
        </p:nvSpPr>
        <p:spPr>
          <a:xfrm>
            <a:off x="59641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9" name="Freeform 188"/>
          <p:cNvSpPr/>
          <p:nvPr>
            <p:custDataLst>
              <p:tags r:id="rId188"/>
            </p:custDataLst>
          </p:nvPr>
        </p:nvSpPr>
        <p:spPr>
          <a:xfrm>
            <a:off x="64306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0" name="Freeform 189"/>
          <p:cNvSpPr/>
          <p:nvPr>
            <p:custDataLst>
              <p:tags r:id="rId189"/>
            </p:custDataLst>
          </p:nvPr>
        </p:nvSpPr>
        <p:spPr>
          <a:xfrm>
            <a:off x="59641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1" name="Freeform 190"/>
          <p:cNvSpPr/>
          <p:nvPr>
            <p:custDataLst>
              <p:tags r:id="rId190"/>
            </p:custDataLst>
          </p:nvPr>
        </p:nvSpPr>
        <p:spPr>
          <a:xfrm>
            <a:off x="59641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2" name="Freeform 191"/>
          <p:cNvSpPr/>
          <p:nvPr>
            <p:custDataLst>
              <p:tags r:id="rId191"/>
            </p:custDataLst>
          </p:nvPr>
        </p:nvSpPr>
        <p:spPr>
          <a:xfrm>
            <a:off x="64306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3" name="Freeform 192"/>
          <p:cNvSpPr/>
          <p:nvPr>
            <p:custDataLst>
              <p:tags r:id="rId192"/>
            </p:custDataLst>
          </p:nvPr>
        </p:nvSpPr>
        <p:spPr>
          <a:xfrm>
            <a:off x="59641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4" name="Freeform 193"/>
          <p:cNvSpPr/>
          <p:nvPr>
            <p:custDataLst>
              <p:tags r:id="rId193"/>
            </p:custDataLst>
          </p:nvPr>
        </p:nvSpPr>
        <p:spPr>
          <a:xfrm>
            <a:off x="54975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</p:spTree>
    <p:extLst>
      <p:ext uri="{BB962C8B-B14F-4D97-AF65-F5344CB8AC3E}">
        <p14:creationId xmlns:p14="http://schemas.microsoft.com/office/powerpoint/2010/main" val="50600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63918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s,t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63813" y="311311"/>
            <a:ext cx="1303636" cy="332587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 dirty="0" smtClean="0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A* Search</a:t>
            </a:r>
            <a:endParaRPr lang="en-US" sz="1633" b="1" dirty="0">
              <a:solidFill>
                <a:srgbClr val="00FFFF"/>
              </a:solidFill>
              <a:latin typeface="DejaVu Serif" pitchFamily="18"/>
              <a:ea typeface="Droid Sans Fallback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738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A* Solving Super Mario (</a:t>
            </a:r>
            <a:r>
              <a:rPr lang="en-US" dirty="0"/>
              <a:t>v</a:t>
            </a:r>
            <a:r>
              <a:rPr lang="en-US" dirty="0" smtClean="0"/>
              <a:t>ideo)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https://youtu.be/DlkMs4ZHHr8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Minimum Spanning Tree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2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53952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25024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25024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53952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82880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96096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cxnSp>
        <p:nvCxnSpPr>
          <p:cNvPr id="8" name="Straight Arrow Connector 7"/>
          <p:cNvCxnSpPr>
            <a:stCxn id="5" idx="4"/>
            <a:endCxn id="2" idx="8"/>
          </p:cNvCxnSpPr>
          <p:nvPr>
            <p:custDataLst>
              <p:tags r:id="rId7"/>
            </p:custDataLst>
          </p:nvPr>
        </p:nvCxnSpPr>
        <p:spPr>
          <a:xfrm flipV="1">
            <a:off x="377280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0" name="Straight Arrow Connector 9"/>
          <p:cNvCxnSpPr>
            <a:stCxn id="2" idx="10"/>
            <a:endCxn id="3" idx="6"/>
          </p:cNvCxnSpPr>
          <p:nvPr>
            <p:custDataLst>
              <p:tags r:id="rId8"/>
            </p:custDataLst>
          </p:nvPr>
        </p:nvCxnSpPr>
        <p:spPr>
          <a:xfrm>
            <a:off x="400608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1" name="Straight Arrow Connector 10"/>
          <p:cNvCxnSpPr>
            <a:stCxn id="5" idx="10"/>
            <a:endCxn id="4" idx="6"/>
          </p:cNvCxnSpPr>
          <p:nvPr>
            <p:custDataLst>
              <p:tags r:id="rId9"/>
            </p:custDataLst>
          </p:nvPr>
        </p:nvCxnSpPr>
        <p:spPr>
          <a:xfrm>
            <a:off x="4006080" y="251549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2" name="Straight Arrow Connector 11"/>
          <p:cNvCxnSpPr>
            <a:stCxn id="3" idx="8"/>
            <a:endCxn id="4" idx="4"/>
          </p:cNvCxnSpPr>
          <p:nvPr>
            <p:custDataLst>
              <p:tags r:id="rId10"/>
            </p:custDataLst>
          </p:nvPr>
        </p:nvCxnSpPr>
        <p:spPr>
          <a:xfrm>
            <a:off x="548352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5" name="Straight Arrow Connector 14"/>
          <p:cNvCxnSpPr>
            <a:stCxn id="3" idx="10"/>
            <a:endCxn id="7" idx="3"/>
          </p:cNvCxnSpPr>
          <p:nvPr>
            <p:custDataLst>
              <p:tags r:id="rId11"/>
            </p:custDataLst>
          </p:nvPr>
        </p:nvCxnSpPr>
        <p:spPr>
          <a:xfrm>
            <a:off x="571680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6" idx="10"/>
            <a:endCxn id="5" idx="6"/>
          </p:cNvCxnSpPr>
          <p:nvPr>
            <p:custDataLst>
              <p:tags r:id="rId12"/>
            </p:custDataLst>
          </p:nvPr>
        </p:nvCxnSpPr>
        <p:spPr>
          <a:xfrm>
            <a:off x="2295359" y="2515499"/>
            <a:ext cx="1244162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23" name="Rectangle 22"/>
          <p:cNvSpPr/>
          <p:nvPr>
            <p:custDataLst>
              <p:tags r:id="rId13"/>
            </p:custDataLst>
          </p:nvPr>
        </p:nvSpPr>
        <p:spPr>
          <a:xfrm>
            <a:off x="2765137" y="3086101"/>
            <a:ext cx="346421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"/>
            <a:r>
              <a:rPr lang="en-US" b="1" dirty="0"/>
              <a:t>How many distinct </a:t>
            </a:r>
            <a:r>
              <a:rPr lang="en-US" b="1" dirty="0" smtClean="0"/>
              <a:t>minimum spanning </a:t>
            </a:r>
            <a:r>
              <a:rPr lang="en-US" b="1" dirty="0"/>
              <a:t>trees are in this graph?</a:t>
            </a:r>
          </a:p>
        </p:txBody>
      </p:sp>
      <p:sp>
        <p:nvSpPr>
          <p:cNvPr id="24" name="Rectangle 23"/>
          <p:cNvSpPr/>
          <p:nvPr>
            <p:custDataLst>
              <p:tags r:id="rId14"/>
            </p:custDataLst>
          </p:nvPr>
        </p:nvSpPr>
        <p:spPr>
          <a:xfrm>
            <a:off x="3054267" y="4137337"/>
            <a:ext cx="3429000" cy="923330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 marL="308610" indent="-257175">
              <a:buFont typeface="+mj-lt"/>
              <a:buAutoNum type="alphaUcPeriod"/>
            </a:pPr>
            <a:r>
              <a:rPr lang="en-US" dirty="0"/>
              <a:t>0-1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2-3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4-5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6-7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&gt;7</a:t>
            </a:r>
          </a:p>
        </p:txBody>
      </p:sp>
      <p:sp>
        <p:nvSpPr>
          <p:cNvPr id="26" name="Rectangle 25"/>
          <p:cNvSpPr/>
          <p:nvPr>
            <p:custDataLst>
              <p:tags r:id="rId15"/>
            </p:custDataLst>
          </p:nvPr>
        </p:nvSpPr>
        <p:spPr>
          <a:xfrm>
            <a:off x="2791087" y="2580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27" name="Rectangle 26"/>
          <p:cNvSpPr/>
          <p:nvPr>
            <p:custDataLst>
              <p:tags r:id="rId16"/>
            </p:custDataLst>
          </p:nvPr>
        </p:nvSpPr>
        <p:spPr>
          <a:xfrm>
            <a:off x="3488599" y="1441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3</a:t>
            </a:r>
            <a:endParaRPr lang="en-US" dirty="0"/>
          </a:p>
        </p:txBody>
      </p:sp>
      <p:sp>
        <p:nvSpPr>
          <p:cNvPr id="28" name="Rectangle 27"/>
          <p:cNvSpPr/>
          <p:nvPr>
            <p:custDataLst>
              <p:tags r:id="rId17"/>
            </p:custDataLst>
          </p:nvPr>
        </p:nvSpPr>
        <p:spPr>
          <a:xfrm>
            <a:off x="4544441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</a:t>
            </a:r>
            <a:endParaRPr lang="en-US" dirty="0"/>
          </a:p>
        </p:txBody>
      </p:sp>
      <p:sp>
        <p:nvSpPr>
          <p:cNvPr id="30" name="Rectangle 29"/>
          <p:cNvSpPr/>
          <p:nvPr>
            <p:custDataLst>
              <p:tags r:id="rId18"/>
            </p:custDataLst>
          </p:nvPr>
        </p:nvSpPr>
        <p:spPr>
          <a:xfrm>
            <a:off x="4497243" y="25764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2" name="Rectangle 31"/>
          <p:cNvSpPr/>
          <p:nvPr>
            <p:custDataLst>
              <p:tags r:id="rId19"/>
            </p:custDataLst>
          </p:nvPr>
        </p:nvSpPr>
        <p:spPr>
          <a:xfrm>
            <a:off x="5543472" y="1437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0"/>
            </p:custDataLst>
          </p:nvPr>
        </p:nvSpPr>
        <p:spPr>
          <a:xfrm>
            <a:off x="6220939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>
            <p:custDataLst>
              <p:tags r:id="rId21"/>
            </p:custDataLst>
          </p:nvPr>
        </p:nvSpPr>
        <p:spPr>
          <a:xfrm>
            <a:off x="6337219" y="2057400"/>
            <a:ext cx="9861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Edges: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(A,B)=1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(A,C)=3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(B,C)=6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(B,D)=3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(C,E)=3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(D,F)=7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4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Prim’s Algorithm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6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/>
              <a:t>Prim’s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Arbitrarily choose start vertex</a:t>
            </a:r>
          </a:p>
          <a:p>
            <a:r>
              <a:rPr lang="en-US" dirty="0" smtClean="0"/>
              <a:t>Add start vertex to MST</a:t>
            </a:r>
          </a:p>
          <a:p>
            <a:r>
              <a:rPr lang="en-US" dirty="0" smtClean="0"/>
              <a:t>While vertices in MST &lt; total vertices:</a:t>
            </a:r>
          </a:p>
          <a:p>
            <a:pPr lvl="1"/>
            <a:r>
              <a:rPr lang="en-US" dirty="0" smtClean="0"/>
              <a:t>Examine all edges that leave the current MST</a:t>
            </a:r>
          </a:p>
          <a:p>
            <a:pPr lvl="1"/>
            <a:r>
              <a:rPr lang="en-US" dirty="0" smtClean="0"/>
              <a:t>Choose the smallest one</a:t>
            </a:r>
          </a:p>
          <a:p>
            <a:pPr lvl="1"/>
            <a:r>
              <a:rPr lang="en-US" dirty="0" smtClean="0"/>
              <a:t>Add the end vertex of that edge to the MST</a:t>
            </a:r>
          </a:p>
        </p:txBody>
      </p:sp>
    </p:spTree>
    <p:extLst>
      <p:ext uri="{BB962C8B-B14F-4D97-AF65-F5344CB8AC3E}">
        <p14:creationId xmlns:p14="http://schemas.microsoft.com/office/powerpoint/2010/main" val="16526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/>
              <a:t>Prim’s algorithm</a:t>
            </a:r>
          </a:p>
        </p:txBody>
      </p:sp>
    </p:spTree>
    <p:extLst>
      <p:ext uri="{BB962C8B-B14F-4D97-AF65-F5344CB8AC3E}">
        <p14:creationId xmlns:p14="http://schemas.microsoft.com/office/powerpoint/2010/main" val="122189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/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5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  <p:sp>
        <p:nvSpPr>
          <p:cNvPr id="4" name="Rounded Rectangular Callout 3"/>
          <p:cNvSpPr/>
          <p:nvPr>
            <p:custDataLst>
              <p:tags r:id="rId3"/>
            </p:custDataLst>
          </p:nvPr>
        </p:nvSpPr>
        <p:spPr>
          <a:xfrm>
            <a:off x="7169748" y="2223135"/>
            <a:ext cx="1546860" cy="1074420"/>
          </a:xfrm>
          <a:prstGeom prst="wedgeRoundRectCallout">
            <a:avLst>
              <a:gd name="adj1" fmla="val -79946"/>
              <a:gd name="adj2" fmla="val 3342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Efficiency of this step is 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84910" y="142875"/>
            <a:ext cx="5268558" cy="857250"/>
          </a:xfrm>
        </p:spPr>
        <p:txBody>
          <a:bodyPr/>
          <a:lstStyle/>
          <a:p>
            <a:r>
              <a:rPr lang="en-US" dirty="0" smtClean="0"/>
              <a:t>Cluster management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184910" y="1249680"/>
            <a:ext cx="6922770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The assignment handout asks you to consider questions such as: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keep track of which nodes are in each cluster?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determine which cluster a node belongs to?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merge together two clusters?</a:t>
            </a:r>
          </a:p>
        </p:txBody>
      </p:sp>
    </p:spTree>
    <p:extLst>
      <p:ext uri="{BB962C8B-B14F-4D97-AF65-F5344CB8AC3E}">
        <p14:creationId xmlns:p14="http://schemas.microsoft.com/office/powerpoint/2010/main" val="410671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Cluster management strategies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[watch lecture for whiteboard hints]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2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The Good Will Hunting Problem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Video Clip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507404" y="1097697"/>
            <a:ext cx="5538437" cy="263173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4"/>
              </a:rPr>
              <a:t>https://www.youtube.com/watch?v=N7b0cLn-wHU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5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3130" y="-116330"/>
            <a:ext cx="7387855" cy="857250"/>
          </a:xfrm>
        </p:spPr>
        <p:txBody>
          <a:bodyPr>
            <a:normAutofit/>
          </a:bodyPr>
          <a:lstStyle/>
          <a:p>
            <a:r>
              <a:rPr lang="en-US" sz="2100" dirty="0"/>
              <a:t>“Draw all the </a:t>
            </a:r>
            <a:r>
              <a:rPr lang="en-US" sz="2100" dirty="0" err="1"/>
              <a:t>homeomorphically</a:t>
            </a:r>
            <a:r>
              <a:rPr lang="en-US" sz="2100" dirty="0"/>
              <a:t> irreducible trees with n=10.”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On a chalkboard in the hallway is written, “Draw all the homeomorphically irreducible trees with n=10.” Will is at the chalkboard writing. (What he is writing is covered here so students can solve it themselves.)" title="Still shot from the film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32" y="1600201"/>
            <a:ext cx="4989533" cy="3392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29250" y="1257300"/>
            <a:ext cx="2057400" cy="38862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4114800" y="2610842"/>
            <a:ext cx="1485900" cy="176363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14350"/>
            <a:ext cx="5886450" cy="857250"/>
          </a:xfrm>
        </p:spPr>
        <p:txBody>
          <a:bodyPr>
            <a:normAutofit/>
          </a:bodyPr>
          <a:lstStyle/>
          <a:p>
            <a:r>
              <a:rPr lang="en-US" sz="2325" dirty="0"/>
              <a:t>“Draw all the </a:t>
            </a:r>
            <a:r>
              <a:rPr lang="en-US" sz="2325" dirty="0" err="1"/>
              <a:t>homeomorphically</a:t>
            </a:r>
            <a:r>
              <a:rPr lang="en-US" sz="2325" dirty="0"/>
              <a:t> irreducible trees with n=10.”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54169" y="1485900"/>
            <a:ext cx="6064305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In this case </a:t>
            </a:r>
            <a:r>
              <a:rPr lang="en-US" b="1" dirty="0" smtClean="0">
                <a:solidFill>
                  <a:schemeClr val="bg2"/>
                </a:solidFill>
              </a:rPr>
              <a:t>“trees” </a:t>
            </a:r>
            <a:r>
              <a:rPr lang="en-US" dirty="0" smtClean="0"/>
              <a:t>simply means </a:t>
            </a:r>
            <a:r>
              <a:rPr lang="en-US" b="1" dirty="0" smtClean="0">
                <a:solidFill>
                  <a:schemeClr val="bg2"/>
                </a:solidFill>
              </a:rPr>
              <a:t>graphs with no cycles</a:t>
            </a:r>
          </a:p>
          <a:p>
            <a:r>
              <a:rPr lang="en-US" dirty="0" smtClean="0"/>
              <a:t>“with n = 10” (i.e., has </a:t>
            </a:r>
            <a:r>
              <a:rPr lang="en-US" b="1" dirty="0" smtClean="0"/>
              <a:t>10 nodes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“</a:t>
            </a:r>
            <a:r>
              <a:rPr lang="en-US" dirty="0" err="1"/>
              <a:t>homeomorphically</a:t>
            </a:r>
            <a:r>
              <a:rPr lang="en-US" dirty="0"/>
              <a:t> </a:t>
            </a:r>
            <a:r>
              <a:rPr lang="en-US" dirty="0" smtClean="0"/>
              <a:t>irreducible” 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No nodes of degree 2 allowed in your solutions</a:t>
            </a:r>
          </a:p>
          <a:p>
            <a:pPr lvl="2"/>
            <a:r>
              <a:rPr lang="en-US" dirty="0" smtClean="0"/>
              <a:t>For this problem, nodes of degree 2 are useless in terms of tree structure—they  just act as a blip on an edge—and are therefore banned</a:t>
            </a:r>
          </a:p>
          <a:p>
            <a:pPr lvl="1"/>
            <a:r>
              <a:rPr lang="en-US" dirty="0" smtClean="0"/>
              <a:t>Have to be actually different</a:t>
            </a:r>
          </a:p>
          <a:p>
            <a:pPr lvl="2"/>
            <a:r>
              <a:rPr lang="en-US" dirty="0" smtClean="0"/>
              <a:t>Ignore superficial changes in rotation or angles of drawing</a:t>
            </a:r>
          </a:p>
        </p:txBody>
      </p:sp>
    </p:spTree>
    <p:extLst>
      <p:ext uri="{BB962C8B-B14F-4D97-AF65-F5344CB8AC3E}">
        <p14:creationId xmlns:p14="http://schemas.microsoft.com/office/powerpoint/2010/main" val="13876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13553</TotalTime>
  <Words>1359</Words>
  <Application>Microsoft Office PowerPoint</Application>
  <PresentationFormat>On-screen Show (16:9)</PresentationFormat>
  <Paragraphs>385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MS PGothic</vt:lpstr>
      <vt:lpstr>MS PGothic</vt:lpstr>
      <vt:lpstr>Arial</vt:lpstr>
      <vt:lpstr>Calibri</vt:lpstr>
      <vt:lpstr>DejaVu Serif</vt:lpstr>
      <vt:lpstr>Droid Sans Fallback</vt:lpstr>
      <vt:lpstr>Lohit Hindi</vt:lpstr>
      <vt:lpstr>Source Sans Pro</vt:lpstr>
      <vt:lpstr>Source Sans Pro Semibold</vt:lpstr>
      <vt:lpstr>StarSymbol</vt:lpstr>
      <vt:lpstr>Ubuntu Mono</vt:lpstr>
      <vt:lpstr>Wingdings</vt:lpstr>
      <vt:lpstr>SU_Preso_16x9_v5</vt:lpstr>
      <vt:lpstr>SU_Template_TopBar</vt:lpstr>
      <vt:lpstr>Programming Abstractions</vt:lpstr>
      <vt:lpstr>Graphs Topics</vt:lpstr>
      <vt:lpstr>A* Solving Super Mario (video)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A* Solving Super Mario (video)</vt:lpstr>
      <vt:lpstr>Minimum Spanning Tree</vt:lpstr>
      <vt:lpstr>PowerPoint Presentation</vt:lpstr>
      <vt:lpstr>Prim’s Algorithm</vt:lpstr>
      <vt:lpstr>Prim’s algorithm</vt:lpstr>
      <vt:lpstr>Prim’s algorithm</vt:lpstr>
      <vt:lpstr>Kruskal’s Algorithm</vt:lpstr>
      <vt:lpstr>Kruskal’s algorithm</vt:lpstr>
      <vt:lpstr>Kruskal’s algorithm</vt:lpstr>
      <vt:lpstr>Kruskal’s algorithm</vt:lpstr>
      <vt:lpstr>Cluster management questions</vt:lpstr>
      <vt:lpstr>Cluster management strategies</vt:lpstr>
      <vt:lpstr>The Good Will Hunting Problem</vt:lpstr>
      <vt:lpstr>Video Clip</vt:lpstr>
      <vt:lpstr>“Draw all the homeomorphically irreducible trees with n=10.”</vt:lpstr>
      <vt:lpstr>“Draw all the homeomorphically irreducible trees with n=10.”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301</cp:revision>
  <cp:lastPrinted>2015-11-13T19:23:30Z</cp:lastPrinted>
  <dcterms:created xsi:type="dcterms:W3CDTF">2014-04-02T04:36:08Z</dcterms:created>
  <dcterms:modified xsi:type="dcterms:W3CDTF">2016-05-20T20:34:13Z</dcterms:modified>
</cp:coreProperties>
</file>