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ink/ink1.xml" ContentType="application/inkml+xml"/>
  <Override PartName="/ppt/ink/ink2.xml" ContentType="application/inkml+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ink/ink3.xml" ContentType="application/inkml+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ink/ink4.xml" ContentType="application/inkml+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ink/ink5.xml" ContentType="application/inkml+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ink/ink6.xml" ContentType="application/inkml+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ink/ink7.xml" ContentType="application/inkml+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ink/ink8.xml" ContentType="application/inkml+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ink/ink9.xml" ContentType="application/inkml+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ink/ink10.xml" ContentType="application/inkml+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ink/ink11.xml" ContentType="application/inkml+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ink/ink12.xml" ContentType="application/inkml+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ink/ink13.xml" ContentType="application/inkml+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2">
  <p:sldMasterIdLst>
    <p:sldMasterId id="2147483648" r:id="rId1"/>
    <p:sldMasterId id="2147483699" r:id="rId2"/>
  </p:sldMasterIdLst>
  <p:notesMasterIdLst>
    <p:notesMasterId r:id="rId38"/>
  </p:notesMasterIdLst>
  <p:handoutMasterIdLst>
    <p:handoutMasterId r:id="rId39"/>
  </p:handoutMasterIdLst>
  <p:sldIdLst>
    <p:sldId id="304" r:id="rId3"/>
    <p:sldId id="312" r:id="rId4"/>
    <p:sldId id="343" r:id="rId5"/>
    <p:sldId id="344" r:id="rId6"/>
    <p:sldId id="345" r:id="rId7"/>
    <p:sldId id="346" r:id="rId8"/>
    <p:sldId id="347" r:id="rId9"/>
    <p:sldId id="348" r:id="rId10"/>
    <p:sldId id="349" r:id="rId11"/>
    <p:sldId id="350" r:id="rId12"/>
    <p:sldId id="351" r:id="rId13"/>
    <p:sldId id="313" r:id="rId14"/>
    <p:sldId id="314" r:id="rId15"/>
    <p:sldId id="339" r:id="rId16"/>
    <p:sldId id="315" r:id="rId17"/>
    <p:sldId id="338" r:id="rId18"/>
    <p:sldId id="341" r:id="rId19"/>
    <p:sldId id="342" r:id="rId20"/>
    <p:sldId id="317" r:id="rId21"/>
    <p:sldId id="318" r:id="rId22"/>
    <p:sldId id="340" r:id="rId23"/>
    <p:sldId id="320" r:id="rId24"/>
    <p:sldId id="321" r:id="rId25"/>
    <p:sldId id="322" r:id="rId26"/>
    <p:sldId id="323" r:id="rId27"/>
    <p:sldId id="324" r:id="rId28"/>
    <p:sldId id="325" r:id="rId29"/>
    <p:sldId id="326" r:id="rId30"/>
    <p:sldId id="327" r:id="rId31"/>
    <p:sldId id="328" r:id="rId32"/>
    <p:sldId id="329" r:id="rId33"/>
    <p:sldId id="333" r:id="rId34"/>
    <p:sldId id="334" r:id="rId35"/>
    <p:sldId id="335" r:id="rId36"/>
    <p:sldId id="337" r:id="rId37"/>
  </p:sldIdLst>
  <p:sldSz cx="9144000" cy="5143500" type="screen16x9"/>
  <p:notesSz cx="6881813" cy="9296400"/>
  <p:custDataLst>
    <p:tags r:id="rId40"/>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3623"/>
    <a:srgbClr val="8C1515"/>
    <a:srgbClr val="DBCECC"/>
    <a:srgbClr val="EEE8E7"/>
    <a:srgbClr val="BBB7B7"/>
    <a:srgbClr val="8D3C1E"/>
    <a:srgbClr val="D6DDD3"/>
    <a:srgbClr val="EDE8DD"/>
    <a:srgbClr val="C2B7A1"/>
    <a:srgbClr val="9188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92572" autoAdjust="0"/>
  </p:normalViewPr>
  <p:slideViewPr>
    <p:cSldViewPr snapToGrid="0" snapToObjects="1">
      <p:cViewPr varScale="1">
        <p:scale>
          <a:sx n="100" d="100"/>
          <a:sy n="100" d="100"/>
        </p:scale>
        <p:origin x="989" y="5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98102" y="0"/>
            <a:ext cx="2982119" cy="464820"/>
          </a:xfrm>
          <a:prstGeom prst="rect">
            <a:avLst/>
          </a:prstGeom>
        </p:spPr>
        <p:txBody>
          <a:bodyPr vert="horz" wrap="square" lIns="92446" tIns="46223" rIns="92446" bIns="46223"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5/25/2016</a:t>
            </a:fld>
            <a:endParaRPr lang="en-US"/>
          </a:p>
        </p:txBody>
      </p:sp>
      <p:sp>
        <p:nvSpPr>
          <p:cNvPr id="4" name="Footer Placeholder 3"/>
          <p:cNvSpPr>
            <a:spLocks noGrp="1"/>
          </p:cNvSpPr>
          <p:nvPr>
            <p:ph type="ftr" sz="quarter" idx="2"/>
          </p:nvPr>
        </p:nvSpPr>
        <p:spPr>
          <a:xfrm>
            <a:off x="0" y="8829967"/>
            <a:ext cx="2982119" cy="464820"/>
          </a:xfrm>
          <a:prstGeom prst="rect">
            <a:avLst/>
          </a:prstGeom>
        </p:spPr>
        <p:txBody>
          <a:bodyPr vert="horz" lIns="92446" tIns="46223" rIns="92446" bIns="46223"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98102" y="8829967"/>
            <a:ext cx="2982119" cy="464820"/>
          </a:xfrm>
          <a:prstGeom prst="rect">
            <a:avLst/>
          </a:prstGeom>
        </p:spPr>
        <p:txBody>
          <a:bodyPr vert="horz" wrap="square" lIns="92446" tIns="46223" rIns="92446" bIns="46223"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3200" units="cm"/>
          <inkml:channel name="Y" type="integer" max="1080" units="cm"/>
          <inkml:channel name="T" type="integer" max="2.14748E9" units="dev"/>
        </inkml:traceFormat>
        <inkml:channelProperties>
          <inkml:channelProperty channel="X" name="resolution" value="110.34483" units="1/cm"/>
          <inkml:channelProperty channel="Y" name="resolution" value="63.52941" units="1/cm"/>
          <inkml:channelProperty channel="T" name="resolution" value="1" units="1/dev"/>
        </inkml:channelProperties>
      </inkml:inkSource>
      <inkml:timestamp xml:id="ts0" timeString="2016-05-23T22:17:38.167"/>
    </inkml:context>
    <inkml:brush xml:id="br0">
      <inkml:brushProperty name="width" value="0.05292" units="cm"/>
      <inkml:brushProperty name="height" value="0.05292" units="cm"/>
      <inkml:brushProperty name="color" value="#7030A0"/>
    </inkml:brush>
  </inkml:definitions>
  <inkml:trace contextRef="#ctx0" brushRef="#br0">3252 4445 0,'23'0'47,"43"0"-47,-22 0 15,23 0-15,21 0 16,-22 0-16,23 0 15,22 0-15,-1 0 16,23 0-16,-22 0 16,-1 0-16,1 0 15,-1 0-15,-21 0 16,-23-22-16,23 22 16,-45 0-16,22 0 15,-43 0-15,43 0 16,-22 0-16,-22 0 15,0 0-15,23 0 16,-23 0 0,0 0-16,0 0 15,22 0 1,-22 0-16,23 0 16,-23 0-1,0 0 1,0 0-16,0 0 15,0 0-15,0 0 16,23 0 0,-1 0-16,0 0 15,-22 0 1,23 0-16,21 0 16,0 0-1,-44 0-15,45 0 16,-23 0-16,0 0 15,-22 0-15,23 0 16,-23 0 0,0 0-16,0 0 15,22 0-15,-22 0 32,1 0-17,-1 0 32,44 0-31,-44 0-1,22 0-15,-21 0 16,-1 0-16,22 0 16,-22 0-1</inkml:trace>
  <inkml:trace contextRef="#ctx0" brushRef="#br0" timeOffset="2166.5378">9912 4379 0,'22'0'125,"0"0"-110,1 0-15,21 0 16,22 0-16,89 0 15,0 0-15,-44 0 16,-1 0-16,45 0 16,66 0-1,-44 0-15,0 0 16,22 0-16,-44 0 16,-44 0-16,44 0 15,-67 0-15,-66-22 16,23 22-16,-23 0 15,0 0 1,0 0 78,0 0-79,0 0 1,23 0-16,-23 0 16,44 0-16,-22 0 15,1 0-15,-1 0 16,44 0-16,-66 0 16,45 0-16,-45 0 15,22 0-15,1 0 16,-1 0-1,-22 0 1,0 0-16,22 0 16,-22 0-16,1 0 15,-1 0-15,0 0 16,0 0 0,0 0-16,0 0 31,0 0 0</inkml:trace>
  <inkml:trace contextRef="#ctx0" brushRef="#br0" timeOffset="9949.0622">2633 5087 0,'22'0'171,"22"0"-155,-22 0-16,23 0 16,-23 0-16,0 0 15,0 0-15,0 0 16,0 0 0,0 0-1,1 0 1,21 22-16,0-22 15,-22 22 1,0-22-16,23 0 16,-23 0-1,22 0-15,-22 0 47,0 0 0,-44-22 109,22 0-124,-22 22-1,0 0-16,22-22-15,-22 22 235,22-23-220,-22 23-15,-1 0 32,23-22-17,0 0 17,45 44 171,-23 0-203,22 1 15,-22-1 1,-22 0-16,22-22 16,0 0-16,-22 22 15,23 0 1,-23 0 218,-23-22-218,1 0-16,0 0 15,22 22 1,-22 0-16,0-22 16,0 0 15,0 0 188,0 0-188,22 23-15,-23-23 46,23 22-31,-22-22-15</inkml:trace>
  <inkml:trace contextRef="#ctx0" brushRef="#br0" timeOffset="26837.04">3828 6038 0,'-22'0'31,"22"22"31,44-22-46,-22 22 0,0-22-16,0 0 15,22 0-15,1 0 16,-1 0-16,67 22 16,21-22-1,23 22-15,-88-22 16,43 0-16,-21 0 0,21 0 15,1 0-15,-45 0 16,23 0 0,-23 0-16,1 0 15,-23 0-15,0 0 16,0 0-16,-22 0 16,23 0-16,-23 0 15,0 0 1,22 0-1,-22 0 17,0 0-32,1 0 15,-1 0 48,0 0-63,0 0 31,22 0-31,0 0 16,-21 0-1,21 0-15,0 0 16,-22 0-16,22 0 16,1 0-16,-1 0 15,22 0-15,-21 0 16,65 0-1,-43 0 1,-23 0-16,-22 0 16,22 0-16,1 0 15,-23 0-15,0 0 16,0 0-16,0 0 16,0 0-1,0 0 16,0 0-31,1 0 16,-1 0 0,22 0-1,-22 0 1,0 0-16,0 0 31,45 0-15,-23 0-16,-22 0 15,0 0-15,0 0 16,0 0 0,1 0-1,-1 0 1,22 0 0,-22 0-16,22 0 31,-22 0-31,1 0 15,-1 0 1,0 0 0,0 0-16,0 0 31,0 0 47,0 0-47,0 0 16,1 0-31,-1 0-1</inkml:trace>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25T21:32:15.537"/>
    </inkml:context>
    <inkml:brush xml:id="br0">
      <inkml:brushProperty name="width" value="0.05292" units="cm"/>
      <inkml:brushProperty name="height" value="0.05292" units="cm"/>
      <inkml:brushProperty name="color" value="#7030A0"/>
    </inkml:brush>
  </inkml:definitions>
  <inkml:trace contextRef="#ctx0" brushRef="#br0">3384 4374 8 0,'-9'-6'4'0,"5"9"6"0,4-3-5 16,-8 0-2-16,3 0 0 16,-3 0 0-16,-5 0 1 15,0 0-3-15,1 0 1 16,-9 0 0-16,-5-3 0 16,-4-4-1-16,1 1 0 15,3-4 1-15,-12-2 0 16,8-1-1-16,-8 0 0 15,0-6 2-15,0 0 0 16,4 0-3-16,4 0 0 16,-4-6 0-16,13 2 0 0,9 1-1 15,7-13 1-15,5 0 0 16,5 0 0-16,7 0 0 16,9-3 1-16,13 6-1 15,0-6 0-15,4 0 0 16,9 9 0-16,4 1 1 15,8 2 0-15,9 1 0 16,9-1 0-16,-5 4-2 16,0 3 0-16,12 0 1 15,1 3 0-15,4 3-1 16,5-3 1-16,-1 0 0 16,-8 1 0-16,0-1 1 15,8 6 0-15,0 1-1 16,5-4 0-16,3 3 0 15,1-2 0-15,4 2-1 0,4 1 1 16,1-1 1-16,-10 4 0 16,-3-1-2-16,0 1 1 15,-5-4 0-15,9 4 1 16,-5 0-2-16,5-4 1 16,0 1-1-16,-1 2 1 15,10-5-1-15,12 2 1 16,-5-3 0-16,-3 10 1 15,-5-3-1-15,-4 3 0 16,0 3 0-16,-8 6 0 16,-9-3 0-16,-9 0 1 15,-3 7 0-15,-1-4 0 16,-4 1-1-16,9 2 1 0,-5-3-1 16,0 4 0-16,-4-1-1 15,5 7 1-15,-9-3 1 16,-5-3 0-16,-4 2-2 15,-3 1 1-15,-1 0 0 16,-4 0 0-16,-5 2 0 16,-3 1 0-16,-5 0 0 15,-4 6 1-15,0-2-1 16,0 2 0-16,-5 0 0 16,5 3 0-16,0 1-1 15,0-4 1-15,-4 7 1 16,-5-1 0-16,-4 1-2 15,-4-4 0-15,-4-2 3 16,-13 2 1-16,-4-6-1 0,-9 4 0 16,-8-1-2-16,-9 0 0 15,-4-3 0-15,-4-3 1 16,-9 0-2-16,1 3 1 16,-1 0 0-16,-4 0 0 15,-4 0 1-15,-4 3 0 16,-9 4-3-16,-8-7 1 15,-1 3 1-15,1-6 1 16,-5 3-2-16,5-3 1 16,0 3 0-16,-1 3 0 15,5-2 0-15,0-5 1 16,-4 5-1-16,4-8 1 0,0 4-2 16,-5-3 0-16,-7-4 1 15,-10-2 1-15,-12-7-1 16,0-7 0-16,-4 1-1 15,-4 6 1-15,-1-3-4 16,9 3 1-16,4-10-14 16,18 4 1-16,11 0-1 15,18-10 0-15</inkml:trace>
  <inkml:trace contextRef="#ctx0" brushRef="#br0" timeOffset="31768.5401">10533 4743 11 0,'17'-6'5'0,"-13"6"5"0,5 0-6 16,-9 0-1-16,0 0 1 16,0 0-4-16,-4 0 0 15,-5 3-1-15,-8 3 0 16,-13-3 2-16,-12-3 1 15,-9 3-2-15,-8 1 1 0,-5-1 0 16,-4-3 1-16,-4 0-2 16,-13-7 1-16,-4 7-1 15,5-3 1-15,-1 0-1 16,4 0 0-16,5-3 0 16,8 2 1-16,17 1 0 15,0-6 0-15,22 5-2 16,7-5 0-16,14 3 1 15,8-4 0-15,8-6 0 16,5 3 0-16,0 1 0 16,4-7 1-16,0 6-1 15,8 3 0-15,-8 1 0 16,0 2 1-16,0 1-2 16,-4-3 1-16,0-1-1 0,-5 0 1 15,1 4-1-15,-9 0 1 16,-5 3 1-16,-3-1 0 15,-5-2-1-15,-4 3 0 16,-4 6-1-16,-5 0 1 16,-7 7 0-16,-1-1 0 15,-5 4 0-15,-3-3 1 16,4 2-1-16,4-2 0 16,0 6 0-16,0-4 0 15,9-2 1-15,3 0 1 16,6 2-2-16,7-2 1 15,9-4 0-15,9 7 1 0,7 0-2 16,10-1 0-16,8 1 0 16,4 3 0-16,4 0-6 15,-3 6 1-15,-1-3-16 16,0 3 1-16</inkml:trace>
</inkml:ink>
</file>

<file path=ppt/ink/ink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25T21:36:26.109"/>
    </inkml:context>
    <inkml:brush xml:id="br0">
      <inkml:brushProperty name="width" value="0.05292" units="cm"/>
      <inkml:brushProperty name="height" value="0.05292" units="cm"/>
      <inkml:brushProperty name="color" value="#7030A0"/>
    </inkml:brush>
  </inkml:definitions>
  <inkml:trace contextRef="#ctx0" brushRef="#br0">3146 3411 17 0,'13'-16'8'0,"13"6"6"0,-18 10-8 0,1-3-4 15,-5 3 1-15,-4-3-3 16,-4-7 1-16,-1 4 0 16,-7-4 1-16,-5-6-3 15,-9 7 0-15,-4-1 1 16,-16 1 0-16,-14-1 0 16,-3 7 1-16,-18-6-1 15,1 5 1-15,-1 4 2 16,1 4 1-16,3-8-3 15,9 4 0-15,9 7 0 16,4 2 1-16,4 7-4 16,17-6 1-16,-4-1 3 15,12 7 0-15,1 0 0 0,4 3 0 16,8 7-3-16,9 2 0 16,-5 7 2-16,-3 13 1 15,3 0-1-15,5 12 1 16,0 13 0-16,4 10 0 15,0 9-2-15,0 22 1 16,0 10 0-16,-5 7 0 16,-3 6-2-16,0 6 0 15,3-7 1-15,1 7 1 16,0-9-1-16,0 3 1 16,4-10-2-16,4-3 0 15,4-13 2-15,-3 1 0 16,7-8 0-16,1 1 0 0,0-9 0 15,-1-1 0-15,-3-3-1 16,-1-18 1-16,1 2-2 16,-5-9 1-16,0-7-1 15,1-12 1-15,3-7 1 16,1-6 0-16,3-6-1 16,-8-7 1-16,9-6-2 15,4-10 1-15,9 1 0 16,-5-4 0-16,13-6 0 15,0-1 0-15,12-2 0 16,5-4 1-16,13 1-1 16,12 3 0-16,0-7-3 15,5 3 1-15,-5 1-3 16,-4 2 1-16,-4 1 1 0,-17 3 0 16,-8 0 1-16,-10 0 1 15,-3 3-17-15,-13-4 0 16,-8 4 4-16,-18-9 0 15</inkml:trace>
  <inkml:trace contextRef="#ctx0" brushRef="#br0" timeOffset="7357.215">2532 4206 14 0,'-5'-7'7'0,"10"-2"6"0,-1 5-7 16,-4 4-6-16,0 0 1 15,4 0 0-15,0 0 0 16,9 0 0-16,0 4 1 16,4 2 0-16,8 0 0 15,5 4-1-15,12-4 0 16,9 1-1-16,13-1 1 16,4-3 0-16,16 4 0 15,18-1 0-15,0-3 1 16,12 0-2-16,18 4 0 15,20-4-1-15,5-3 1 16,13 0 1-16,12 0 0 0,9-7-2 16,-4 1 1-16,8 3 0 15,-4-7 0-15,-13 1 0 16,-9 6 1-16,5-4-2 16,-17 1 1-16,-13 3 1 15,-8 0 1-15,-5 6-2 16,-12-3 0-16,-13-3-1 15,-13 3 1-15,-12 0 3 16,-13 0 1-16,-13 0-7 16,-8 0 1-16,-9-4 4 15,-13 4 0-15,-4 0-2 16,-8-3 1-16,-9 3 0 16,-4 0 1-16,-4 0-2 15,-4 0 1-15,-1 0-1 16,1 0 0-16,3 0 0 0,1 0 0 15,0-3 0-15,0 3 0 16,4 0 0-16,0 0 0 16,0 0-1-16,0 0 0 15,8 3 0-15,1-3 0 16,3 0-5-16,5 3 0 16,5-3-4-16,-1 4 1 15,4-4-9-15,1 3 1 16</inkml:trace>
  <inkml:trace contextRef="#ctx0" brushRef="#br0" timeOffset="9353.6334">8803 4282 6 0,'4'9'3'0,"18"-9"3"0,-10 0-3 0,5 0-2 16,4-3 0-16,13 0-1 15,0 0 1-15,13 3 0 16,8-3 1-16,9 3-3 16,12-4 1-16,5 1 2 15,8 3 1-15,12 3-2 16,18-3 1-16,0 0-1 16,8 4 1-16,4 2-2 15,18 4 1-15,-1-7-1 16,-4 3 0-16,5 4 0 15,8-1 0-15,-5 1 0 16,-3-4 1-16,3 4-2 0,14-4 0 16,-9 4 1-16,0-1 1 15,4 1-2-15,0-1 0 16,-13-9 0-16,-8 10 0 16,-4-4 1-16,-5-6 0 15,-8-3-2-15,-12 0 1 16,-14 3 2-16,-12 0 1 15,-9 0-2-15,-4 3 0 16,-8 0-4-16,-13 3 0 16,-13-2 1-16,-4-4 1 15,-13-4-1-15,-4 8 1 16,-8-4 1-16,-9-4 1 16,0 4-2-16,-9-9 0 0,1 6-2 15,-5-1 1-15</inkml:trace>
  <inkml:trace contextRef="#ctx0" brushRef="#br0" timeOffset="34005.7558">2417 7745 5 0,'0'0'2'0,"0"6"8"0,0-6-4 16,0 0-5-16,0 0 0 15,4-3 0-15,-4 3 0 16,5-3 2-16,-5 3 0 16,4 0-2-16,0 0 1 15,4-4-1-15,1 4 1 0,4 0-1 16,-5 0 0-16,1 0-1 15,8 0 0-15,4-3 1 16,0 3 0-16,4 0 0 16,9 0 0-16,-8 0-1 15,16 0 0-15,-8 0 0 0,4-3 1 0,0 0-1 16,1 3 1-16,3-3 1 31,-8 3 0-31,8 0-3 16,-3 0 1-16,-1-4 1 15,4 1 1-15,9 3-1 16,0 0 0-16,4 0-1 16,0 0 0-16,0 0-1 15,5 0 1-15,-14 0 0 0,5 0 1 16,0 0 0-16,-4-3 0 16,-1 0-1-16,5 3 1 15,-4 0-2-15,-1 0 1 16,-3 0 2-16,-1 3 0 15,5-3-2-15,-9-3 1 16,4 6-2-16,1-3 1 16,-9 0 0-16,4 0 0 15,4 0 0-15,-3 0 0 16,3-3 0-16,-8 0 0 16,8 0-1-16,1 3 0 15,3 0 1-15,1 0 0 0,4 0 0 16,-9-4 1-16,5 4-1 15,-5 0 1-15,-4 0-1 16,1 0 1-16,3 0-2 16,-8 0 0-16,4-3 2 15,0 0 0-15,5 3-1 16,-1 3 1-16,5 0-2 16,4-3 1-16,0 0 0 15,-1 4 1-15,-3-1 0 16,0 0 0-16,-5 0-3 15,1 3 1-15,-1 1 1 16,0-1 1-16,5-3-2 16,4 4 1-16,0 2-1 15,8-2 1-15,5-1 0 16,-5-3 1-16,0 0-1 0,1-3 0 16,-5 4 0-16,9-4 0 15,-9 6-1-15,4-3 1 16,-4 0 0-16,0 0 1 15,-4-3-1-15,4-3 1 16,-4 0 1-16,0 0 0 16,0 0-5-16,0 0 1 31,17-4 2-31,-13 4 0 16,-13 0 1-16,-4 3 0 15,-12 0-2-15,-5 0 1 0,-4 0 1 16,0 0 1-16,-4 0-4 15,-1 0 1-15,-3 0 0 16,-1 0 1-16,-3 0 1 16,-5 0 1-16,0 0-4 15,0 0 1-15,0 0 0 16,0 0 1-16,0 0 1 16,0 0 0-16,0 0-3 15,0 3 0-15,0-3-8 16,-5 3 1-16,1 0-11 15,0 4 1-15</inkml:trace>
  <inkml:trace contextRef="#ctx0" brushRef="#br0" timeOffset="34951.4224">7628 7684 16 0,'13'-6'8'0,"13"15"1"0,-18-6-7 16,5-3-1-16,0 0 0 15,8 0 0-15,0-3 1 16,0 0-1-16,9 3 1 15,8-6-2-15,4 3 1 16,9 3 0-16,4 0 0 0,13-4-1 16,4 8 1-16,13-8 0 15,21 8 0-15,9-4 0 16,8 3 0-16,8-3-1 16,26 6 0-16,13 0 0 15,3-2 0-15,14 2-1 16,17-3 0-16,3-3 1 15,18 7 0-15,0-1 1 16,12 0 0-16,1 1 1 16,-1-4 0-16,5-3 0 15,-9-3 0-15,9-1-1 16,-13-2 0-16,-9-7-1 16,-12 7 0-16,-9 0 0 15,-16-4 1-15,-9-3-2 0,-13 7 1 16,-17-7 0-16,-21 7 0 15,-17-4 0-15,-17 4 0 16,-17 3-1-16,-17 0 1 16,-17 0-4-16,-12-1 1 15,-9 1-20-15,-22 3 1 16,-7 0 18-16,-14-13 1 16</inkml:trace>
  <inkml:trace contextRef="#ctx0" brushRef="#br0" timeOffset="94269.5169">2676 6511 21 0,'-9'0'10'0,"1"25"3"0,-1-9-12 0,9 0-1 15,0 6 1-15,0 7-1 16,0 6 1-16,0 0-1 15,-4 0 0-15,4 6-1 16,4-3 1-16,5 1 1 16,-1-5 0-16,9-8 6 15,9-4 0-15,3-6-5 16,14-3 0-16,3-10-2 16,5-6 0-16,9-4 0 15,-1-2 0-15,0-4-8 16,1-3 1-16,-14 0-11 15,1 0 0-15,-9-6 11 16,-4 0 0-16</inkml:trace>
  <inkml:trace contextRef="#ctx0" brushRef="#br0" timeOffset="94495.6781">2642 6425 23 0,'-9'-19'11'0,"52"28"3"0,-26-5-12 16,4-8-2-16,17 1 1 16,9 0-2-16,-9-6 1 0,8-1-12 15,1 0 1-15,-9 4-2 16,-8 3 0-16</inkml:trace>
  <inkml:trace contextRef="#ctx0" brushRef="#br0" timeOffset="94690.8166">2604 6587 24 0,'42'-6'12'0,"56"-4"2"16,-69 7-13-16,9 0-13 16,9-3 1-16,-9-1-2 0,9-2 0 15,-5 2 12-15,-12 1 1 16</inkml:trace>
  <inkml:trace contextRef="#ctx0" brushRef="#br0" timeOffset="95665.5093">3227 6463 10 0,'-17'0'5'0,"25"13"3"0,-8-7-5 16,0 4 1-16,0 6 1 16,0 3-4-16,-4 6 0 0,0 4-1 15,0-1 1-15,0 1-1 16,-1 0 1-16,5-1-2 15,-4-5 0-15,0-4 3 16,4-7 1-16,0-2-1 16,0-10 0-16,4-3 0 15,5-7 0-15,-1-12-2 16,5-7 1-16,-1 1-1 16,5-1 1-16,0 0-2 15,0 10 1-15,5 0 1 16,-10 7 1-16,5 2-2 15,-4 0 0-15,0 10 2 16,-1 4 1-16,-7 8-2 16,3 1 0-16,-4 0-1 0,1 3 0 15,-1 0 0-15,0-1 0 16,0 1 3-16,1-3 0 16,-1-3-6-16,4-4 0 15,5-3 3-15,-9-3 1 16,5-3-1-16,-1 0 1 15,1-4 0-15,3 1 0 16,1 0-2-16,0-1 1 16,4 1-1-16,-5 0 0 15,1 2 2-15,4 4 0 16,-13 0 0-16,5-3 0 16,-1 3-1-16,1 0 0 15,-1 0-8-15,1 0 1 0,-1-3-1 16,9 0 0-16,-8-3 2 15,3-4 0-15,1 0 3 16,0 1 0-16,4-4 5 16,-9 1 0-16,5-4 7 15,-4 6 0-15,-1 1-6 16,-4 9 1-16,1 3-2 16,-1 6 0-16,4 14-1 15,-4 5 0-15,-4 10 0 16,5 4 0-16,-1 2-1 15,-4 4 0-15,0 0-1 16,-4 2 0-16,-1-8 0 16,5-7 1-16,-12 3 1 15,8-10 1-15,-1-5-2 0,-3-7 0 16,-1-7-1-16,1-9 1 16,-1-13 0-16,1-12 0 15,8-10 0-15,-4-16 0 16,4-9 1-16,4-4 0 15,4 1-2-15,14 5 0 16,7 11 2-16,1 2 0 16,8 17-2-16,0-1 1 15,-8 13-1-15,0 6 1 16,-9 7 2-16,-4 6 0 16,-5 4-1-16,-7 2 0 15,-10 7-1-15,-3 7 0 0,0-1 0 16,-18 0 0-16,-4-3-3 15,1 0 1-15,-1-3-11 16,5-3 0-16,3-4-1 16,5-5 1-16</inkml:trace>
  <inkml:trace contextRef="#ctx0" brushRef="#br0" timeOffset="96026.7634">4686 6463 23 0,'4'10'11'0,"13"9"3"0,-9-10-12 16,1 1 0-16,4 6 0 16,-1 6-3-16,5 0 0 15,0 0 0-15,0 1 1 16,0-1-7-16,0-3 0 0,-4-3-10 15,-1-6 0-15,-3-4 16 16,-1-3 0-16</inkml:trace>
  <inkml:trace contextRef="#ctx0" brushRef="#br0" timeOffset="96250.9242">4876 6428 21 0,'-4'-13'10'0,"8"26"4"0,-4-6-11 0,0-1 0 15,0 0 0-15,-4 4-2 16,0-1 1-16,0 4-2 16,-1 3 1-16,1 0-2 15,4 3 0-15,-4 6 0 16,4-2 1-16,0-4-2 16,0 0 0-16,0-3-6 0,0-4 1 15,-4-2-6-15,0-4 0 16,-5-3 8-16,1-6 1 15</inkml:trace>
  <inkml:trace contextRef="#ctx0" brushRef="#br0" timeOffset="96476.0848">4567 6562 9 0,'-26'-3'4'0,"5"15"9"0,17-12-4 16,4 0-2-16,0 0 1 15,4 3-4-15,9 1 0 16,8-4-3-16,9-4 0 15,4 1 0-15,8 0 1 16,1 0-1-16,7 0 1 0,-3 3-4 16,-9-3 1-16,9 3 0 15,-9 0 1-15,-4 0-6 16,-4 3 1-16,-5-3-20 16,-4 0 0-16,5 3 25 15,-9 0 0-15</inkml:trace>
  <inkml:trace contextRef="#ctx0" brushRef="#br0" timeOffset="97736.9763">5767 6587 8 0,'4'-3'4'0,"22"6"4"0,-18 0-4 16,1-3-3-16,-1 0 0 15,1 0 2-15,-1-3 0 16,-4 0-2-16,-4 0 1 16,0-4 0-16,-4 1 0 0,0 3-2 15,-5 0 0-15,-3 0 1 16,-5 3 0-16,-5-4 0 16,-3 1 0-16,-5 0-2 15,-4 3 0-15,0 3 1 16,1 4 1-16,-1 2-2 15,4 4 1-15,4-1 1 16,10 4 1-16,3 0-2 16,9 3 1-16,8 0 0 15,4 1 1-15,9 2-1 16,9-6 1-16,3-7-4 16,10-6 1-16,-1-6-6 15,4-3 1-15,-4-7-11 16,0-3 0-16</inkml:trace>
  <inkml:trace contextRef="#ctx0" brushRef="#br0" timeOffset="97963.1375">5856 6291 18 0,'-13'-6'9'0,"18"25"3"0,-1-13-9 15,0 7-1-15,-4 3 0 16,4 13 1-16,-4-1 1 16,4 4-6-16,5 9 1 0,-1 4 0 15,1 0 1-15,-1-4-9 16,9-6 1-16,-4-3-8 16,0-4 1-16</inkml:trace>
  <inkml:trace contextRef="#ctx0" brushRef="#br0" timeOffset="98143.2662">6085 6428 18 0,'4'0'9'0,"13"48"1"16,-13-35-8-16,1 6-2 15,3 6 0-15,1 7 0 16,-5-4 0-16,4 1-6 0,1-7 0 15,-5-6-7-15,0-6 0 16</inkml:trace>
  <inkml:trace contextRef="#ctx0" brushRef="#br0" timeOffset="98293.3769">6153 6186 13 0,'0'0'6'0,"-21"-3"3"0,21 10-7 16,0-1-10-16,4 0 1 16,4-2 0-16,1 2 0 15</inkml:trace>
  <inkml:trace contextRef="#ctx0" brushRef="#br0" timeOffset="98742.6901">6632 6447 6 0,'17'-3'3'0,"-4"9"-1"15,-13-9-2-15,0 3 6 16,-5 3 0-16,1-6-1 16,-4-6 1-16,-5 2-4 15,-4 7 0-15,0-3-1 16,-8 3 0-16,-5 7 2 15,-12-1 0-15,8 7-2 0,4 6 1 16,4 6-1-16,1 1 1 16,8 2-3-16,4 1 1 15,9-4 0-15,4-6 0 16,9-6 0-16,8-7 1 16,4-6-2-16,4-9 0 15,1-7 0-15,-1 0 1 16,1-3 1-16,-1-3 0 15,-4-10-2-15,-4 10 1 16,0 6 1-16,-4 0 0 16,-5 9-1-16,1 11 0 15,-5 2 0-15,0 7 0 0,1-1 1 16,-1 8 0-16,4-1-3 16,1 3 1-16,-1-6-6 15,5-4 1-15,0-2-13 16,-1-10 1-16</inkml:trace>
  <inkml:trace contextRef="#ctx0" brushRef="#br0" timeOffset="99343.1148">6836 6441 19 0,'0'16'9'0,"4"19"3"15,-4-23-9-15,0 8-1 16,0-1 0-16,0 6-2 15,0-6 1-15,-4-3 0 0,4 0 1 16,0-7 0-16,-5-2 0 16,1-7-1-16,4-3 1 15,0-4-1-15,0-5 1 16,4-8-2-16,5-2 0 16,-1 0 0-16,5-3 1 15,0 2-1-15,4 4 0 16,0 3-1-16,0 7 1 15,0 6 0-15,-1 3 1 16,-3 3 0-16,0 3 1 16,4 10-3-16,0 3 1 15,0 3 1-15,0 7 0 16,0-4-2-16,0 1 0 0,8-4 1 16,-4 0 1-16,5-6-1 15,3-3 1-15,-3-3-1 16,-1-4 1-16,5-9-2 15,0-4 1-15,-1-9-1 16,1-3 0-16,-4-6 0 16,-1-1 1-16,-4-5-1 15,-4-7 1-15,-8 12 0 16,-1-3 0-16,-8 10 0 16,-8 4 0-16,-9 8 0 15,-5 7 1-15,1 13-2 16,0 3 1-16,4 3 0 15,4 3 0-15,5 4 0 16,4 5 1-16,12-2-1 0,9-4 0 16,13-2 0-16,8-7 0 15,4-4-4-15,5-5 1 16,0-7-6-16,4-7 1 16,-1-2-11-16,6-4 0 15</inkml:trace>
  <inkml:trace contextRef="#ctx0" brushRef="#br0" timeOffset="99585.2883">8120 6454 30 0,'5'0'15'0,"20"6"1"15,-16-3-15-15,3-6 0 16,9 3 0-16,5-3-3 16,4 0 1-16,-1-1-9 15,9 1 1-15,-8 0-11 16,0 3 1-16,-5 0 18 16,-4-3 0-16</inkml:trace>
  <inkml:trace contextRef="#ctx0" brushRef="#br0" timeOffset="99764.4171">8065 6530 20 0,'-21'6'10'0,"30"-3"7"0,-1 1-9 16,5 2-7-16,8-6 0 15,0 0-1-15,9 0 0 16,-1 0-8-16,1 0 1 15,0 0-14-15,4 0 1 16</inkml:trace>
  <inkml:trace contextRef="#ctx0" brushRef="#br0" timeOffset="100259.7659">9045 6336 21 0,'-13'-10'10'0,"9"26"-1"16,4-9-10-16,-4 5 1 15,-1 1 1-15,1 9-1 16,0 1 1-16,0 2 0 15,-1 7 0-15,1 0-3 16,0-1 0-16,0 4 5 16,-1-9 0-16,1-4 4 0,0-6 0 15,0-6-5-15,-1-7 0 16,1-10-2-16,4-5 0 16,0-7 0-16,0-4 0 15,4-5-1-15,1-1 1 16,3-3 0-16,5 7 0 15,0 3-1-15,-1 3 1 16,1 6-1-16,0 6 0 16,-1 7 2-16,1 7 1 15,4 2 0-15,0 1 0 16,0 6-4-16,0 3 0 16,4 6 2-16,0 1 0 0,1 2-1 15,3-5 1-15,-4-4-8 16,5-3 1-16,-1-7-16 15,1-6 1-15</inkml:trace>
  <inkml:trace contextRef="#ctx0" brushRef="#br0" timeOffset="101055.3312">9482 6501 25 0,'0'16'12'0,"12"0"2"16,-3-13-13-16,-1 0 1 16,1-3 0-16,3 0-2 0,1-6 0 15,4 0-1-15,0 3 1 16,0-4 0-16,0 1 0 16,-4-4 1-16,-1 1 0 15,-3 2 1-15,-1-5 0 16,-3-1-2-16,-5-6 1 15,-9 3-2-15,1 3 1 16,-5 4 0-16,-4 2 1 16,-4 14-1-16,0 2 0 15,-5 10-1-15,5 0 1 16,0 7 0-16,0 6 0 16,12-1 0-16,9 1 1 0,9-3-1 15,12-10 0 1,0 0-1-16,4-6 0 0,5-10-2 15,0-6 1-15,-1-4 2 16,1-5 0-16,4-7 1 16,-4-4 1-16,-9-2-4 15,-4-1 1-15,0 7 1 16,-9 10 1-16,-3-1 1 16,-5 10 1-16,-5 7-4 15,1 5 1-15,-4 11-1 16,3 2 1-16,1 0 1 15,4 1 0-15,0-4-1 16,4-6 1-16,5-3-1 16,-1-4 1-16,5-5-1 0,0-8 1 15,-1-2-1-15,5-7 0 16,0-6-1-16,0-3 1 16,-4 0 0-16,4 3 1 15,0 6-2-15,0 3 1 16,-4 4 0-16,4 6 0 15,0 6 0-15,0 4 1 16,0 3 0-16,4-4 1 16,-4 4-1-16,0-4 0 15,4-2 0-15,0-1 1 16,0-3-1-16,-4-3 1 16,0-3-2-16,0-3 0 15,-4-7 1-15,-5 0 1 0,-8-3-3 16,-4-3 0-16,-4-12 1 15,-5 8 1-15,-4-2-8 16,0 3 1-16,0 6-7 16,0 0 0-16,4 13-6 15,9 3 1-15</inkml:trace>
  <inkml:trace contextRef="#ctx0" brushRef="#br0" timeOffset="101520.6625">10673 6078 22 0,'-4'-3'11'0,"4"22"2"0,4-12-10 16,0 5 0-16,1 17 0 15,3 6-1-15,1 9 0 0,-1 11-4 16,-4-1 1-16,5-7 3 15,-1 1 0-15,1-4-1 16,-1-5 0-16,5-4 2 16,4-4 1-16,0-8-3 15,8-4 0-15,5-10 0 16,4-6 0-16,4-9-2 16,0-3 0-16,0-7-3 15,1 3 1-15,-6-3-4 16,1 0 1-16,0 3-10 15,0 4 0-15,0-1 7 16,0 4 0-16</inkml:trace>
  <inkml:trace contextRef="#ctx0" brushRef="#br0" timeOffset="101895.9317">11466 6415 21 0,'0'-22'10'0,"-4"13"2"0,4 5-11 16,-4 1 1-16,-5-3 1 15,1 3-3-15,-5 3 0 16,-4 6 1-16,-4 4 1 16,-5 6-2-16,1 6 1 15,-5-3 0-15,0 3 0 16,9 4-1-16,4-4 0 16,9 0 0-16,4 0 0 15,4-6 1-15,4-6 0 16,4-4-1-16,5-6 0 15,0-6 0-15,4-4 0 0,4-2 0 16,0-8 0-16,0 1-2 16,1 3 1-16,-6 7 2 15,1-1 1-15,-4 14-2 16,0 2 1-16,-5 3-1 16,1 7 0-16,-1 3 0 15,1 4 0-15,4-1-8 16,-1-3 1-16,5-3-3 15,0-7 0-15,4-5-1 16,1-4 0-16</inkml:trace>
  <inkml:trace contextRef="#ctx0" brushRef="#br0" timeOffset="102316.2243">11716 6441 16 0,'-8'-35'8'0,"20"35"3"0,-12 0-7 15,5 13 0-15,-1-1 1 16,0 7-5-16,0 0 1 15,5 7-2-15,-1-1 1 16,1 4 0-16,4-7 1 16,4-3 0-16,0-6 0 15,-1-3-1-15,-3-7 0 16,0-3 0-16,0-7 0 16,-5-2-2-16,1-4 1 15,-1-6 2-15,1 3 1 16,-5 0-3-16,0 4 1 15,0 5 0-15,-4 4 0 16,0 3-1-16,5 6 1 0,3 4-1 16,0 3 1-16,1 3 1 15,4-4 1-15,-1-2-3 16,1-1 1-16,4-6 1 16,0-3 0-16,0-3 0 15,0-6 1-15,0-4-3 16,0-3 1-16,-9-3-1 15,1 3 0-15,-9 3-1 16,4-2 1-16,-4-1-4 16,0 0 0-16,0 6-13 15,0 4 0-15,0 0 17 16,4 2 0-16</inkml:trace>
  <inkml:trace contextRef="#ctx0" brushRef="#br0" timeOffset="103291.9165">12187 6406 16 0,'0'13'8'0,"8"-13"0"0,-3 6-7 15,3 4 0-15,1 2 0 16,3 4-1-16,1 3 0 16,4 0 0-16,4 0 0 15,0-3 0-15,5 3 0 16,4-6-1-16,-1-10 1 15,5-3 0-15,0-3 0 16,0-3 0-16,0-7 1 0,-9 0 0 16,1-6 0-16,-1 0 0 15,-4-3 0-15,1 3-1 16,-5 6 0-16,0 4 2 16,-5 5 0-16,1 11-2 15,0 5 0-15,-5 11 1 16,1 8 1-16,-5 4-1 15,0 10 1-15,-4-4-2 16,0-3 0-16,-4 1-2 16,-5-1 1-16,-3-3-1 15,-1-7 0-15,-4-5 0 16,-4-4 0 0,-5-22 0-1,5-13 1-15,8-7 1 0,9-5 0 16,4-1 3-16,9 1 0 15,3-1-3-15,10 0 0 16,7 7 0-16,5 0 1 16,4 3-1-16,5 0 1 15,-1 0-1-15,5 3 1 16,-5 3 0-16,-4-3 0 16,-8 0-1-16,-4 3 1 15,-9 1 0-15,-5-4 0 16,-12 3-1-16,-4-3 1 15,-4 3 1-15,-5 7 0 16,-8 6-1-16,-1 0 0 16,-3 6-1-16,4 4 0 0,4 3-1 15,4-1 1-15,5 4 0 16,3-3 1-16,10 0-1 16,7-4 0-16,5-2-1 15,9-1 1-15,3-3-2 16,5-3 1-16,0 0 1 15,4-3 1-15,1 0-2 16,-6-4 1-16,6 1-1 16,-5 0 1-16,-5 3 0 15,-3 6 1-15,-1 3-2 16,-4 4 1-16,-4-1-1 16,0 4 1-16,-4 0 0 15,0 3 1-15,-5-7-1 16,1-3 0-16,-5 1 0 0,-4-7 0 15,0 0 3-15,-4-7 1 16,-5-5-3-16,5-7 1 16,-5 3-2-16,5-3 0 15,0 0 1-15,4-7 0 16,4 1-2-16,5 6 0 16,-1 6 1-16,5-3 1 15,8 10-1-15,5-4 0 16,7 4-2-16,1 3 1 15,0-4-5-15,0 7 0 16,0-3-4-16,-4 0 0 16,0 0-3-16,-1 3 0 0</inkml:trace>
  <inkml:trace contextRef="#ctx0" brushRef="#br0" timeOffset="103593.1306">14180 6059 23 0,'-17'-6'11'0,"-9"9"1"16,22 3-12-16,-4 1 0 15,-9 2 1-15,-4 4 0 16,-1 9 0-16,-3 10 0 0,0 9 0 15,3 7-2-15,5 0 1 16,5-4-1-16,7 1 1 16,14-1 1-16,12 1 1 15,13-4-7-15,13-6 1 16,4-3-16-16,4-7 0 16,4-5 19-16,17-1 0 15</inkml:trace>
  <inkml:trace contextRef="#ctx0" brushRef="#br0" timeOffset="104282.6274">16953 6253 18 0,'9'3'9'0,"8"-6"4"16,-17 3-10-16,8-3-3 15,1 0 1-15,3 0 0 16,5 3 1-16,0 0-3 16,4 3 1-16,5 3 2 15,-1 7 1-15,5 6-1 16,-5 3 0-16,-3 7-1 16,-5 6 0-16,-9 0 0 15,-4 6 0-15,-4 4-2 16,-8-1 1-16,-5 7-2 15,-12-10 1-15,-5-2-12 0,-8-14 0 16,-5 1-1-16,-3-20 0 16</inkml:trace>
</inkml:ink>
</file>

<file path=ppt/ink/ink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25T21:46:36.250"/>
    </inkml:context>
    <inkml:brush xml:id="br0">
      <inkml:brushProperty name="width" value="0.05292" units="cm"/>
      <inkml:brushProperty name="height" value="0.05292" units="cm"/>
      <inkml:brushProperty name="color" value="#7030A0"/>
    </inkml:brush>
  </inkml:definitions>
  <inkml:trace contextRef="#ctx0" brushRef="#br0">8576 9875 32 0,'0'0'16'0,"-186"-13"0"0,124 13-17 16,-26 6 3-16,-36 1 0 15,-22 6-4-15,-9 4 1 16,-22 13 0-16,-14 6 1 16,1 4-3-16,-5 10 1 15,-8 13 2-15,4 13 1 16,4 4 4-16,14-1 1 0,21 8-3 15,28-4 0-15,39 0-3 16,26-1 1-16,32-2-2 16,26-4 0-16,40 1 1 15,31-1 1-15,35-13-2 16,40 0 1-16,45-10 0 16,35-13 1-16,35-14-2 15,27-12 1-15,4-18 0 16,-4-9 0-16,-18-20 1 15,-22-13 1-15,-22-14 0 16,-23 0 0-16,-21-6 2 16,-27-4 0-16,-40-3-4 15,-31-3 1-15,-35-4-1 16,-40 4 1-16,-40 6-2 16,-39 1 0-16,-28 5 0 0,-34 8 1 15,-1 6-4-15,-4 11 1 16,5 12-10-16,3 7 0 15,15 13-15-15,8 7 1 16</inkml:trace>
  <inkml:trace contextRef="#ctx0" brushRef="#br0" timeOffset="405.2858">6527 10124 40 0,'-44'0'20'0,"57"20"0"0,0-10-20 0,14 3-1 16,17 0 1-16,14 7-1 16,8 7 1-16,14 12 0 15,21 11 1-15,19 17-1 16,17 16 0-16,22 3 1 15,14 3 0-15,8 4-2 16,-4 0 1-16,-4-7 0 16,-18-3 1-16,-27-16 0 15,-22-4 0-15,-22-10 2 16,-13-10 1-16,-18-10-3 16,-8 0 1-16,-14-6-2 15,-5-4 0-15,-8-6 0 16,0-4 0-16,-10-3-2 0,-8-4 0 15,-4-2-8-15,-9-8 1 16,-1 1-25-16,1-7 1 16,-5-6 32-16,5-11 0 15</inkml:trace>
  <inkml:trace contextRef="#ctx0" brushRef="#br0" timeOffset="12776.0621">9664 2308 13 0,'-53'-7'6'0,"-13"14"8"16,48-1-8-16,-4-2-7 15,-4 2 1-15,-1 4 0 16,0 0 1-16,5 0 1 16,5 0 0-16,-1 0-1 15,0 3 1-15,9-9 1 16,5-4 0-16,8 0-1 0,18-4 1 15,9 1-2-15,14-7 1 16,21 7 1-16,23-7 0 16,8-3-3-16,14-1 1 15,12 4-2-15,10 4 0 16,0-1 1-16,-5 0 0 16,-4 1 0-16,-9 6 1 15,-9 6-2-15,-13 1 1 16,-13-4 1-16,-14 1 0 15,-12-1-2-15,-15-3 1 16,-8 0 2-16,-13 0 1 16,-14-3-4-16,-12-4 1 15,-19 0 0-15,-22-3 1 0,-8 0-1 16,-14 4 0-16,-22-1 0 16,-9 7 0-16,-22 0-1 15,5 0 1-15,-5 0 0 16,5 4 1-16,4-4-2 15,4 0 1-15,22 0 1 16,14 0 0-16,13 0-2 16,14 0 0-16,12 0 1 15,14 0 1-15,13 3-2 16,14-3 0-16,21 3 2 16,18 0 0-16,18 1-2 15,9-4 1-15,13 0 0 16,9 0 1-16,13 3-1 15,-4-3 0-15,-5 3 0 0,-4 1 1 16,-9 2-2-16,-8 1 0 16,-14 0 0-16,-5-1 1 15,-13-2 0-15,-13-4 1 16,-13 3-1-16,-9-3 1 16,-13 0-1-16,-14-3 0 15,-13-1 0-15,-22 4 0 16,-22 0-1-16,-10-6 1 15,-12 2-3-15,-9 1 0 16,-9 3-4-16,0 0 0 16,4 0-18-16,14 7 1 15</inkml:trace>
  <inkml:trace contextRef="#ctx0" brushRef="#br0" timeOffset="38554.3531">11554 12250 34 0,'-27'-46'17'0,"14"3"5"16,13 36-17-16,0-6-3 16,-4-7 0-16,-1-7-3 15,-8 4 1-15,0-3 1 16,-5 2 0-16,-13-2-2 15,-9 9 1-15,-13 4 1 16,-18 3 0-16,-17 10 0 16,-10-3 1-16,1 16-1 15,4 17 1-15,5 3-2 0,8 20 0 16,9 20-1-16,14 23 1 16,17 14 0-16,22 13 0 15,23-1 0-15,21 4 0 16,32-19-2-16,30-8 1 15,27-26 1-15,18-23 0 16,13-27 0-16,22-23 1 16,-9-26-2-16,-13-21 1 15,-13-13 0-15,-18-9 1 16,-22-4-2-16,-31-10 1 16,-26-3 0-16,-32-4 1 15,-22 7-1-15,-22 10 0 16,-30 0-2-16,-28 13 1 0,-12 11 0 15,-5 9 0-15,4 10-3 16,9 10 1-16,5 0-5 16,4 7 0-16,22 0-8 15,9-1 0-15,13 1 3 16,14-4 0-16</inkml:trace>
  <inkml:trace contextRef="#ctx0" brushRef="#br0" timeOffset="38928.6152">10793 11802 25 0,'-9'-23'12'0,"22"27"6"16,-4-1-13-16,4 4-3 16,5-4 0-16,4-3-2 15,5 3 1-15,-5-3 0 16,0 7 0-16,0-1-3 0,-4 4 0 16,-5 4 6-16,-9-4 1 15,-4 0-3-15,0 3 1 16,-8-3-3-16,-1 0 1 15,0-7-2-15,0 0 1 16,0 7 0-16,0-6 0 16,1-1-1-16,-1 4 1 15,-5-4 1-15,1-3 1 16,-5 7-2-16,1-4 0 16,-1-3-1-16,0 0 1 15,5 0 0-15,0 3 0 16,4-3-1-16,0 0 1 0,5 0-1 15,-1 4 1-15,1-4 0 16,-1 3 0-16,1 0-4 16,4-3 1-16,0 0-8 15,0 0 0-15,4 7-12 16,-4-7 0-16</inkml:trace>
</inkml:ink>
</file>

<file path=ppt/ink/ink5.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25T21:48:30.876"/>
    </inkml:context>
    <inkml:brush xml:id="br0">
      <inkml:brushProperty name="width" value="0.05292" units="cm"/>
      <inkml:brushProperty name="height" value="0.05292" units="cm"/>
      <inkml:brushProperty name="color" value="#7030A0"/>
    </inkml:brush>
  </inkml:definitions>
  <inkml:trace contextRef="#ctx0" brushRef="#br0">2226 10976 18 0,'-22'0'9'0,"13"-10"3"15,9 10-10-15,-5 0-2 16,1-3 1-16,4 0 2 16,-4 0 0-16,-1-4 1 15,1 4 0-15,4-1-2 16,0 1 0-16,0 0-1 16,4-1 1-16,5 1 0 15,0 0 0-15,9-1-2 16,-1 4 0-16,5-3 1 0,5 0 1 15,4-4 0-15,0 0 1 16,4 1-1-16,1 2 0 16,-1-2-1-16,9-1 0 15,-4 4 1-15,0-4 1 16,4 4-4-16,0 0 1 16,1-1 0-16,3 8 0 15,-3-1-1-15,3-3 1 16,5 3 1-16,-4-3 1 15,0-3-3-15,-1 0 1 16,1 6 1-16,0 4 0 16,-5-7 1-16,9 0 0 15,-9 0-2-15,5 3 0 0,4-3-1 16,5 3 1-16,-10-6 1 16,5 3 0-16,1-3-1 15,-1 3 0-15,9-4 0 16,-5 4 0-16,1 0 0 15,-1 0 1-15,-4 0-2 16,0 0 1-16,-4 4 0 16,-5-8 0-16,1 4 0 15,-1-3 0-15,0 0 0 16,5 3 0-16,-1 0 0 16,6-4 1-16,-6 4-2 15,1 0 1-15,-5 0 0 16,0 4 0-16,-4-1 1 15,-4 4 0-15,-1-1-2 0,-4-2 1 16,0-1-1-16,-4 0 1 16,4-3 0-16,-1 0 1 15,10 7-1-15,-4-7 0 16,4 0-1-16,-5 0 1 16,5 0 1-16,-5 0 0 15,-4 0-2-15,0 0 0 16,-4 0 1-16,-1-4 1 15,1 1 0-15,-5 3 0 16,0-3-2-16,5 3 0 16,-5 0 2-16,-5 0 1 15,1-3-3-15,0 3 0 0,-5-4 2 16,-4 4 0-16,0 0-1 16,-5-3 0-16,-4 3 1 15,0 0 1-15,0 0 0 16,0 0 0-16,0 0-5 15,0 0 1-15,0 0 2 16,5-3 1-16,-5 3-1 16,0 0 0-16,0 0 0 15,0 0 0-15,0 0 0 16,0-4 1-16,4 1-1 16,-4 3 0-16,0 0-2 15,0 0 1-15,0 0-5 16,0 0 0-16,0-3-8 15,-4-1 0-15,4 1-15 0,0 6 1 16</inkml:trace>
  <inkml:trace contextRef="#ctx0" brushRef="#br0" timeOffset="1426.0095">6430 10923 19 0,'-5'-10'9'15,"5"17"1"-15,0-7-10 0,0 0-1 16,0 0 0-16,0 0 3 16,0 3 1-16,-4 1-1 15,-1-1 0-15,1 4 0 16,-5-1 1-16,0 1-1 16,0-4 1-16,1 1-1 15,3-1 0-15,1 0-2 16,4-3 0-16,13 0 0 15,5 0 1-15,13-3 0 16,8 0 0-16,10-1 3 16,9-2 0-16,8 2-2 0,9 1 1 15,18-4-3-15,9 4 0 16,9 3 0-16,4-3 1 16,4 3-1-16,9-4 1 15,5 4-2-15,0 0 1 16,0 0-1-16,-5-3 1 15,9 6 1-15,14-3 0 16,-10 0-1-16,-4 0 1 16,9 0 0-16,-4 0 1 15,-9 0-2-15,-14 0 1 16,-8 0-2-16,-9 0 1 16,-9-3-1-16,-9 3 0 0,-13 3 2 15,-14 1 0-15,-13-4 1 16,-8 0 1-16,-10 0-3 15,-8 0 1-15,-5-4-1 16,-8 1 0-16,-5-4-3 16,-5 4 1-16,1 0-9 15,-5-4 1-15,0 0-20 16,5 4 0-16</inkml:trace>
  <inkml:trace contextRef="#ctx0" brushRef="#br0" timeOffset="17550.4537">11001 11806 23 0,'-9'-20'11'0,"22"13"3"16,-4 7-11-16,9 0-1 16,4 0 0-16,9 0-1 15,0 0 0-15,9 7 1 16,4 6 0-16,13 7-2 15,5 0 1-15,14-3-1 16,8 2 0-16,4-2 1 0,1-7 1 16,-5-7-2-16,4-3 1 15,5-16-2-15,-9-11 0 16,0-13 3-16,0-9 0 16,-4-4-1-16,0-10 0 15,-9-1-1-15,-10-8 0 16,-7-5 2-16,-19-2 1 15,-17 6-1-15,-14 3 0 16,-17 7-1-16,-18 10 0 16,-27 3-2-16,-12 4 0 15,-23-4 0-15,-14 10 1 16,-17 17-1-16,-4 6 1 0,-18 14 0 16,-4 19 0-16,-5 24 0 15,4 23 1-15,-4 24-2 16,23 9 0-16,21 17 2 15,23-1 0-15,30 8-1 16,32-11 1-16,30-12-6 16,36-15 1-16,35-9-4 15,36-13 1-15,43-10-20 16,50-17 0-16</inkml:trace>
</inkml:ink>
</file>

<file path=ppt/ink/ink6.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25T21:49:20.406"/>
    </inkml:context>
    <inkml:brush xml:id="br0">
      <inkml:brushProperty name="width" value="0.05292" units="cm"/>
      <inkml:brushProperty name="height" value="0.05292" units="cm"/>
      <inkml:brushProperty name="color" value="#7030A0"/>
    </inkml:brush>
  </inkml:definitions>
  <inkml:trace contextRef="#ctx0" brushRef="#br0">8554 10164 29 0,'0'0'14'0,"-18"-43"1"16,14 39-15-16,-5 1 0 0,-9-7 0 15,-9 0 0-15,-8-3 0 16,-9-7 0-16,-9 7 0 15,-14-1-1-15,-17 1 0 16,-18 3 0-16,-13-3 1 16,-17 6 1-16,-14 4 0 15,-14 6-1-15,-3 7 1 16,3 3 0-16,1 17 0 16,0 13 0-16,8 4 0 15,19 9-1-15,12 7 0 16,14 7 0-16,17 6 0 15,14 4-1-15,18-4 1 0,21-6 0 16,18-4 0-16,18 0-1 16,23-9 1-16,16-4 1 15,19-3 0-15,35-4-1 16,22 1 0-16,18-21-1 16,26-6 1-16,31-10 1 15,9-10 0-15,14-10-2 16,4-13 0-16,-9-14 1 15,-9-2 1-15,-5-5 1 16,-25-2 1-16,-23 0-1 16,-22-4 0-16,-27 7 0 15,-17-7 0-15,-36 0-1 16,-27-6 1-16,-21 3-1 16,-23 6 0-16,-30-6-2 15,-32 10 1-15,-21-3 0 16,-14 6 1-16,-22 10-2 0,-9 7 1 15,0 3-8-15,14 10 1 16,3 6-6-16,10 4 1 16,0 0-7-16,17 10 0 15</inkml:trace>
  <inkml:trace contextRef="#ctx0" brushRef="#br0" timeOffset="285.2031">6505 10154 29 0,'22'0'14'0,"75"16"1"0,-61-6-15 0,12 3 0 16,23 7 0-16,27 0 2 16,12 13 0-16,14 7-3 15,13 10 1-15,14 10 0 16,8 13 0-16,-8-10 0 15,-10 0 0-15,-8-10 0 16,-9 3 0-16,-9-13-1 16,-22-3 1-16,-14-7-3 15,-17-9 1-15,-9 2-8 16,-13-6 0-16,-9-3-7 16,-9-4 0-16</inkml:trace>
  <inkml:trace contextRef="#ctx0" brushRef="#br0" timeOffset="540.385">8403 10081 30 0,'-97'33'15'0,"-9"63"1"0,70-66-15 15,-30 20-1-15,-27 19 0 16,-26 28-1-16,-36 2 1 16,-31 14 4-16,-13 13 0 15,13-7-3-15,18-9 0 0,26-24-26 16,45-16 1-16,48-30 13 16,36-30 1-16</inkml:trace>
</inkml:ink>
</file>

<file path=ppt/ink/ink7.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25T21:51:56.243"/>
    </inkml:context>
    <inkml:brush xml:id="br0">
      <inkml:brushProperty name="width" value="0.05292" units="cm"/>
      <inkml:brushProperty name="height" value="0.05292" units="cm"/>
      <inkml:brushProperty name="color" value="#7030A0"/>
    </inkml:brush>
  </inkml:definitions>
  <inkml:trace contextRef="#ctx0" brushRef="#br0">11355 9507 39 0,'0'0'19'0,"-173"16"1"16,116 4-21-16,-32 7 1 16,-21 19 0-16,-28 21 1 15,-12 25 0-15,4 28 0 16,22 6 1-16,27 27 0 15,30 3 0-15,36-4-3 16,45-9 0-16,43-7 1 16,36-23 1-16,40-21-3 15,30-19 1-15,23-36 1 0,27-24 0 16,17-36 0-16,-4-27 0 16,-5-23-1-16,-18-26 1 15,-30-14 0-15,-27-13 1 16,-27-13-1-16,-35-11 0 15,-26-9 0-15,-36 20 0 16,-35-1 0-16,-40 18 0 16,-36 19 1-16,-35 13 0 15,-26 30-2-15,-27 27 0 16,-9 13 1-16,5 30 0 16,-5 10-1-16,9 13 1 15,17 24-1-15,10 26 1 0,13 23-12 16,17 7 0-16,32 9-16 15,44-5 1-15</inkml:trace>
</inkml:ink>
</file>

<file path=ppt/ink/ink8.xml><?xml version="1.0" encoding="utf-8"?>
<inkml:ink xmlns:inkml="http://www.w3.org/2003/InkML">
  <inkml:definitions>
    <inkml:context xml:id="ctx0">
      <inkml:inkSource xml:id="inkSrc0">
        <inkml:traceFormat>
          <inkml:channel name="X" type="integer" max="3200" units="cm"/>
          <inkml:channel name="Y" type="integer" max="1080" units="cm"/>
          <inkml:channel name="T" type="integer" max="2.14748E9" units="dev"/>
        </inkml:traceFormat>
        <inkml:channelProperties>
          <inkml:channelProperty channel="X" name="resolution" value="110.34483" units="1/cm"/>
          <inkml:channelProperty channel="Y" name="resolution" value="63.52941" units="1/cm"/>
          <inkml:channelProperty channel="T" name="resolution" value="1" units="1/dev"/>
        </inkml:channelProperties>
      </inkml:inkSource>
      <inkml:timestamp xml:id="ts0" timeString="2016-05-25T21:53:41.611"/>
    </inkml:context>
    <inkml:brush xml:id="br0">
      <inkml:brushProperty name="width" value="0.05292" units="cm"/>
      <inkml:brushProperty name="height" value="0.05292" units="cm"/>
      <inkml:brushProperty name="color" value="#7030A0"/>
    </inkml:brush>
  </inkml:definitions>
  <inkml:trace contextRef="#ctx0" brushRef="#br0">10974 12253 0,'-22'0'16,"-22"0"-1,22 0 1,0 0-16,-1 0 15,1 0 1,0 22-16,0-22 16,0 0 15,22 22-31,-22-22 16,22 22-16,0 0 15,0 0 1,-22-22-16,22 22 15,0 23-15,0-1 16,0-22 0,0 0-1,0 0-15,0 0 16,0 22-16,22-21 16,0-1-16,0 0 15,0 22-15,0-44 16,0 22-16,1 0 15,-23 0-15,44 0 16,-22-22-16,0 0 16,-22 23-16,22-1 15,0-22-15,0 0 16,1 0 0,-1 0-16,0 22 15,0-22 1,0 0-1,0 0 1,0 0-16,23 0 16,-23 0-16,0 0 15,0 0-15,0 0 16,0 0-16,22 0 16,-21 0-16,-1 0 15,0 0-15,0 0 16,0 0-16,0-22 15,0 22 1,0 0-16,1 0 16,-23-22-16,22-1 15,0 23-15,0-44 16,-22 22 0,22 0-16,-22 0 15,0 0-15,22-22 16,-22 21-16,22 1 15,-22-22-15,0 0 16,0 22-16,0-22 16,0-1-16,0 23 15,0-22-15,0-45 16,0 45 0,0 0-1,0 22-15,0 0 16,-44 0-16,22-23 15,0 23 1,0 0 0,0 22-16,22-22 15,-23 22-15,23-22 16,-22 22-16,0 0 16,0-22-1,0 22 1,0 0-1,0 0-15,0 0 16,-1 0 0,1 0-16,0 0 15,-22 0-15,22 0 16,-45 0-16,23 0 16,0 22-1,22-22-15,22 22 16,-67 0-16,45-22 15,-22 22-15,22-22 16,22 22-16,-22-22 16,0 23-16,0-23 15,-1 22 1,1 0 0,0-22 15,22 22-31,-22-22 15,22 22-15,-22 0 16,22 0 0,0 0-1,0 0 1,0 1-16,0-1 16,0 0-1,-22 0 1,22 0 15,0 0-15,0 0-1,0 0 17,0 1-17,0 21 1,0-22-16,0 0 15,0 0 1</inkml:trace>
</inkml:ink>
</file>

<file path=ppt/ink/ink9.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25T21:54:55.607"/>
    </inkml:context>
    <inkml:brush xml:id="br0">
      <inkml:brushProperty name="width" value="0.05292" units="cm"/>
      <inkml:brushProperty name="height" value="0.05292" units="cm"/>
      <inkml:brushProperty name="color" value="#7030A0"/>
    </inkml:brush>
  </inkml:definitions>
  <inkml:trace contextRef="#ctx0" brushRef="#br0">2230 10913 22 0,'-26'-3'11'0,"-1"3"3"16,23 3-11-16,-5 1-3 15,9-1 0-15,-5 0 1 16,5-3 1-16,0-3-2 15,5 3 1-15,-5-3 1 16,9-1 0-16,4 1 0 0,5 3 1 16,4 3 1-16,-4-3 0 15,8 0-3-15,5-6 1 16,4 2-2-16,10 4 1 16,8-6-1-16,-5 2 0 15,19 1 0-15,13 0 0 16,-5 0 0-16,0-1 0 15,9 8-1-15,0-4 1 16,-4 3 0-16,4-3 0 16,-5 0 0-16,-8 3 0 15,-4 4 0-15,-10-7 1 16,-8 0-2-16,-5-4 1 16,-4 4 0-16,-9-3 0 0,-5 0 0 15,-12 0 0-15,-5-4 0 16,-5 7 0-16,-4-3-1 15,-9 3 0-15,-4 0 2 16,-14 0 1-16,1 0-2 16,-10 0 1-16,-3 6-2 15,-6 1 1-15,-3-1 0 16,-1-2 0-16,-13 2 0 16,0 8 0-16,-4-4 0 15,-10 0 1-15,6 3-2 16,-6 0 1-16,1-3-1 15,13 0 1-15,0 3 0 16,0-6 0-16,9 0 1 16,9-4 0-16,4 0-2 0,-4-6 1 15,13 3-1-15,0-3 0 16,4-4-1-16,10 4 1 16,-1-1-3-16,9-6 0 15,5 0-8-15,8 0 0 16,5 1-7-16,9-1 1 15</inkml:trace>
  <inkml:trace contextRef="#ctx0" brushRef="#br0" timeOffset="6666.7289">6231 4915 4 0,'-14'-3'2'0,"10"3"1"16,4 0-1-16,0 0-2 16,0 0 0-16,4 0 0 15,1 0 0-15,4 0 0 16,8 0 0-16,1 0 0 15,8 0 1-15,5 3 1 16,14 4 0-16,12 0 1 16,10-1 0-16,12-2-3 15,10-1 1-15,8 0 0 0,18 0 0 16,9 1 0-16,9-8 0 16,0-2-1-16,8 6 0 15,10 0 0-15,-1-7 0 16,-4 4-1-16,5 3 1 15,8 0 0-15,-13-3 0 16,-5 3 0-16,-3 0 1 16,-10 0-1-16,0 0 1 15,-13-4-2-15,-13 1 0 16,-13 0 3-16,-14-1 1 16,-13 1-1-16,-13 0 0 15,-10-1 0-15,-12 1 1 0,-9 0-3 16,-10-1 0-16,-3 1-2 15,-5 3 0-15,0 0-10 16,-5 3 1-16,1 1 5 16,4-1 0-16</inkml:trace>
  <inkml:trace contextRef="#ctx0" brushRef="#br0" timeOffset="21454.22">5146 4434 16 0,'-13'-26'8'0,"-5"22"2"16,14-6-7-16,-5 0-1 16,-4-3 1-16,-5-3-2 15,-4-1 0-15,-9-6 0 16,-18 3 1-16,-4 3-2 15,-13-6 0-15,-14 3 0 0,-8 4 1 16,-5-4 1-16,-9 3 1 16,-13-3-2-16,-4 7 1 15,-10 6-2-15,1 11 1 16,-5 6-1-16,-9 3 0 16,10 10-1-16,3 10 0 15,1 0 1-15,4 1 1 16,9 5-2-16,13 1 1 15,14 0 1-15,8 10 1 16,9 3-2-16,23-7 1 16,-1 4-2-16,23-3 1 15,3-1 1-15,19-3 1 0,17-3 0 16,9-4 1-16,23 8-2 16,17-1 0-16,17-4-4 15,10-5 1-15,8-1 3 16,18 3 1-16,5-6-2 15,-1-3 0-15,9-4 0 16,10 3 1-16,12-9-3 16,-4 3 0-16,5-10 2 15,3-3 0-15,6-14 2 16,-5-3 1-16,-14-10-6 16,-13-3 1-16,-4-10 4 15,-13-7 0-15,-18-7-2 16,-18-2 0-16,-22-8 1 15,-22-6 1-15,-22-3-2 0,-27-4 1 16,-17-3-1-16,-18 0 0 16,-18 14-2-16,-4 5 1 15,0 5-10-15,8 6 0 16,14 6-12-16,13 7 1 16</inkml:trace>
  <inkml:trace contextRef="#ctx0" brushRef="#br0" timeOffset="60083.6238">13775 10180 31 0,'0'0'15'0,"0"17"1"0,0-11-16 0,-4 1 1 15,-9 3 1-15,-5-7-3 16,-13 4 0-16,-13 3 4 16,-14-3 0-16,-22 3-2 15,-12-7 0-15,-19-3 0 16,-22 0 1-16,-26-7-2 15,-9 4 1-15,-18 6-2 16,-13-3 0-16,0 4 0 16,-9-1 0-16,0 10 0 15,-5 0 1-15,1 4 0 16,-1 10 1-16,5 12-2 16,14 8 1-16,12 6 1 15,14 3 1-15,27 7-4 0,17 0 1 16,26 7 2-16,19 0 0 15,17-1 0-15,26 4 0 16,23 4-1-16,22-8 1 16,26-6-1-16,32 0 0 15,26-3 1-15,26-7 0 16,36-10-1-16,31-10 1 16,26-13-1-16,32-3 0 15,21-10-1-15,23-7 0 16,4-7 2-16,4-10 0 15,1 1-3-15,4-1 0 16,-23 1 3-16,-8-14 0 0,-17 7-1 16,-23-4 1-16,-22 0-1 15,-22-2 1-15,-18-5 1 16,-31-2 1-16,-27-4-3 16,-21 0 1-16,-23-9-1 15,-21-1 0-15,-19-3 0 16,-30-4 0-16,-27 1-3 15,-31-10 1-15,-27-1 0 16,-30 11 0-16,-32-4 3 16,-21 7 0-16,-14 7-2 15,-13-1 0-15,0 17-10 16,4 0 0-16,9 1-15 16,14 5 0-16</inkml:trace>
</inkml:ink>
</file>

<file path=ppt/ink/ink10.xml><?xml version="1.0" encoding="utf-8"?>
<inkml:ink xmlns:inkml="http://www.w3.org/2003/InkML">
  <inkml:definitions>
    <inkml:context xml:id="ctx0">
      <inkml:inkSource xml:id="inkSrc0">
        <inkml:traceFormat>
          <inkml:channel name="X" type="integer" max="3200" units="cm"/>
          <inkml:channel name="Y" type="integer" max="1080" units="cm"/>
          <inkml:channel name="T" type="integer" max="2.14748E9" units="dev"/>
        </inkml:traceFormat>
        <inkml:channelProperties>
          <inkml:channelProperty channel="X" name="resolution" value="110.34483" units="1/cm"/>
          <inkml:channelProperty channel="Y" name="resolution" value="63.52941" units="1/cm"/>
          <inkml:channelProperty channel="T" name="resolution" value="1" units="1/dev"/>
        </inkml:channelProperties>
      </inkml:inkSource>
      <inkml:timestamp xml:id="ts0" timeString="2016-05-25T22:03:04.839"/>
    </inkml:context>
    <inkml:brush xml:id="br0">
      <inkml:brushProperty name="width" value="0.05292" units="cm"/>
      <inkml:brushProperty name="height" value="0.05292" units="cm"/>
      <inkml:brushProperty name="color" value="#7030A0"/>
    </inkml:brush>
  </inkml:definitions>
  <inkml:trace contextRef="#ctx0" brushRef="#br0">19537 2189 0,'-22'0'32,"22"23"30,22-1-31,0-22-15,177 0 0,-66 0-1,-67 22 1,23-22-16,21 0 16,-21 0-16,-1 0 15,23 0-15,-45 0 16,23 0-16,-1 0 15,-21 0-15,-23 0 16,-22 0-16,0 0 16,0 0 46,0 0-62,1 22 16,-112-22 93,1 0-109,-1 0 16,-22 0-16,1 0 15,-1 0 1,23 22-16,-23 0 0,-22 0 16,-22 0-16,45-22 15,43 0-15,-21 22 16,22-22 0,-1 0-16,45 0 15,0 0-15,0 0 0,0 0 31,0 0-15,-1 0 0,1 0-1,0 0-15,0 0 16,0 0 0,44 0 62,44 0-63,1 0-15,-1 0 16,23 0-16,-23 0 16,45 0-16,-1 0 15,-21 0-15,-1 0 16,1 0-16,-23 0 15,1 0-15,-1 0 16,22 0 0,-88-22-16,-22 0 140,-22 22-124,22 0-16,-44-22 16,-1 22-16,23-22 15,44 0-15,-22 22 16,0-22-1</inkml:trace>
  <inkml:trace contextRef="#ctx0" brushRef="#br0" timeOffset="156616.1273">3894 6679 0,'-44'-22'109,"0"22"-93,21 0-1,-21-22-15,0 22 16,0 0-16,-45 0 15,23-22-15,44 22 16,-67 0-16,1 0 16,21 0-16,1 0 15,22 0-15,-45 0 16,67 0-16,-22 0 16,22 0-16,-45 0 15,23 0-15,22 0 16,-22 0-1,22 0-15,-1 0 16,1 0-16,0 0 16,0 0-1,22 22 17,-22-22-32,0 22 15,22 0 1,-22-22-16,22 22 15,0 22-15,0-21 16,0 21-16,0-22 16,0 44-1,0-21-15,22-1 16,0-44-16,0 22 16,0 0-16,0-22 15,0 22-15,23-22 16,-23 0-16,0 22 15,22 0-15,-22-22 16,-22 22-16,45 1 16,-1-23-16,-22 0 15,44 0-15,-44 0 16,23 0-16,-1 0 16,0 0-16,0 0 15,45 0-15,-45 0 16,23 0-16,-1 0 15,-44 0-15,44 0 16,-21 0-16,-1 0 16,0 0-16,0 0 15,-21 0-15,21-23 16,-44 1 0,22 22-16,-22-22 31,0 0-16,0 0-15,0-44 16,0 44 0,0-1-1,-22-21-15,0 22 16,0 22 0,-1-22-16,1 22 15,0-22-15,0 0 16,0 22-16,0-22 15,0 22-15,0-23 16,-1 23-16,1 0 16,0 0-1,22-22 1,-22 22-16,0 0 16,0 0-1,0 0 1</inkml:trace>
</inkml:ink>
</file>

<file path=ppt/ink/ink11.xml><?xml version="1.0" encoding="utf-8"?>
<inkml:ink xmlns:inkml="http://www.w3.org/2003/InkML">
  <inkml:definitions>
    <inkml:context xml:id="ctx0">
      <inkml:inkSource xml:id="inkSrc0">
        <inkml:traceFormat>
          <inkml:channel name="X" type="integer" max="3200" units="cm"/>
          <inkml:channel name="Y" type="integer" max="1080" units="cm"/>
          <inkml:channel name="T" type="integer" max="2.14748E9" units="dev"/>
        </inkml:traceFormat>
        <inkml:channelProperties>
          <inkml:channelProperty channel="X" name="resolution" value="110.34483" units="1/cm"/>
          <inkml:channelProperty channel="Y" name="resolution" value="63.52941" units="1/cm"/>
          <inkml:channelProperty channel="T" name="resolution" value="1" units="1/dev"/>
        </inkml:channelProperties>
      </inkml:inkSource>
      <inkml:timestamp xml:id="ts0" timeString="2016-05-25T22:11:26.924"/>
    </inkml:context>
    <inkml:brush xml:id="br0">
      <inkml:brushProperty name="width" value="0.05292" units="cm"/>
      <inkml:brushProperty name="height" value="0.05292" units="cm"/>
      <inkml:brushProperty name="color" value="#7030A0"/>
    </inkml:brush>
  </inkml:definitions>
  <inkml:trace contextRef="#ctx0" brushRef="#br0">2441 7818 0,'0'20'93,"0"0"-77,0 0-16,0 20 16,0-1-16,0 1 15,0-20-15,0 20 16,-20-1-16,20-19 15,0 0-15,-20 0 16,20 0-16,0-1 16,0 1-16,0 20 15,0-20 1,0 0-16,0 0 16,0 39-16,20-19 15,39-20-15,21 19 16,-1-19-16,1 20 15,-21-20-15,-19-1 16,39-19-16,-19 20 16,19-20-16,-59 20 15,39 0-15,1-20 16,-40 0-16,39 0 16,1 0-16,-40 0 15,39 0-15,1 0 16,-40 0-16,19 0 15,-19 0 1,20 0-16,0 0 16,-1 0-16,21 0 15,-1 0-15,1 0 16,19 0-16,20 0 16,-19 0-16,-21 0 15,100 0 1,-80 0-16,100 0 15,238-40 32,178 40-31,-516 0-16,-19 0 16,19 0-16,-59 0 15,40 0-15,-21 0 16,21 0-16,-1 0 15,21 0-15,-1-20 16,-39 20-16,59 0 16,-39-19-16,19 19 15,-19 0-15,19 0 16,-19-20-16,19 20 16,-20 0-1,60-20-15,-19 20 16,-1 0-16,0 0 0,40 0 15,0-20 1,-40 20-16,0 0 0,1 0 16,-21 0-1,20 0-15,40 0 16,0 0-16,-20 0 16,79 0-16,1 0 15,-20 0-15,-21 0 16,21 0-16,-120 0 15,-19 0-15,0 0 16,-40-20-16,20 20 16,-1-20-1,-19 1-15,20 19 16,0-20-16,0 20 16,-20-20-16,20 20 15,0 0-15,-20-20 16,20 0-16,-1 20 15,1-20-15,0 20 16,0-19-16,0-1 16,0 20-1,-1-20-15,1 20 16,20-20 0,-20 0-16,39 20 15,-19-20-15,0 0 16,-20 20-1,19 0-15,-19 0 16,20-19-16,19 19 16,-39 0-16,0-20 15,20 20-15,-20 0 16,19 0-16,-19 0 16,0-20-16,20 20 15,-1 0 1,1 0-16,0 0 15,-20-20 1,-1 20-16,1-20 16,0 20-16,0-20 15,0 20-15,0 0 16,-1 0-16,-19-19 16,0-1 15,0 0 16,0 0-32,0 0-15,-39 0 32,-1 20-17,20-20 1,0 1-16,-39 19 15,19-20-15,-19 20 16,-1 0 0,40 0-1,0-20-15,1 0 16,-1 0-16,-20 0 16,-20 1-16,1-41 15,-1 40-15,41-19 16,-21-1-16,0 40 15,20 0 1,0 0-16,1 0 16,-21 0-1,40-20-15,-40 0 16,20 20-16,1-20 16,-1 20-16,0 0 15,0-20 1,0 1-16,-19 19 15,39-20-15,-40 20 16,-20-20-16,40 20 16,-19-40-16,-21 40 15,21-20-15,-21 1 16,1 19-16,-41-20 16,-138 0-1,179 20-15,-60-20 16,19 20-16,-58 0 15,-140 0 1,159 20-16,0 0 16,20 19-16,20-39 15,0 0-15,-40 0 16,79 0-16,-79 0 16,40 20-16,0-20 15,-199 0 1,199 0-16,39 0 15,-39 0-15,40 0 16,19 0 0,-59 0-16,39 0 15,21 0-15,-1 0 16,0 0-16,-39 0 16,-40-20-1,59 1-15,-19-1 16,19 20-1,1-20-15,-21 20 0,1 0 16,0 0-16,-21 0 16,61 0-16,-41 0 15,21 0-15,19 0 16,0 0 0,-19 0-16,19 0 15,1 0-15,19 0 16,-20 0-16,-20 0 15,21 0-15,-1 0 16,-19 0-16,19 0 16,-20 0-16,21 0 15,-21 0-15,20 0 16,-19 0-16,-1 20 16,1-20-16,-1 0 15,21 0-15,-21 0 16,1 0-16,39 0 15,-40 0-15,1 0 16,19 0 0,0 0-16,1 0 15,19 0 1,-40 0 0,40 0-16,-19 0 15,19 0-15,-20 0 16,0 20-1,21-20-15,-21 0 16,0 0-16,1 19 16,-1-19-16,-20 20 15,21-20-15,-21 20 16,1 0-16,-1 0 16,20 0-16,-19-1 15,19 1-15,-19 0 16,39-20-16,-60 40 15,61-40 1,-1 0-16,0 0 16,-20 20-16,1 19 15,-1-39 1,20 40-16,-40-20 16,21-20-16,-21 40 15,21-21-15,-21 21 16,0-20-16,21 0 15,19 0-15,-20-1 16,1 1-16,-1 0 16,0 0-1,1 0-15,19 0 16,-20-20-16,0 20 16,20-1-16,1 1 15,19 0-15,-20-20 16,20 20-16,0 0 15,-20-20-15,20 20 32,0-1-32,0 1 78,20-20 16,0 0-79</inkml:trace>
</inkml:ink>
</file>

<file path=ppt/ink/ink1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11-20T20:06:35.370"/>
    </inkml:context>
    <inkml:brush xml:id="br0">
      <inkml:brushProperty name="width" value="0.05292" units="cm"/>
      <inkml:brushProperty name="height" value="0.05292" units="cm"/>
      <inkml:brushProperty name="color" value="#00B0F0"/>
    </inkml:brush>
    <inkml:context xml:id="ctx1">
      <inkml:inkSource xml:id="inkSrc9">
        <inkml:traceFormat>
          <inkml:channel name="X" type="integer" max="9600" units="cm"/>
          <inkml:channel name="Y" type="integer" max="7200" units="cm"/>
          <inkml:channel name="T" type="integer" max="2.14748E9" units="dev"/>
        </inkml:traceFormat>
        <inkml:channelProperties>
          <inkml:channelProperty channel="X" name="resolution" value="326.19775" units="1/cm"/>
          <inkml:channelProperty channel="Y" name="resolution" value="434.78262" units="1/cm"/>
          <inkml:channelProperty channel="T" name="resolution" value="1" units="1/dev"/>
        </inkml:channelProperties>
      </inkml:inkSource>
      <inkml:timestamp xml:id="ts1" timeString="2015-11-20T20:06:41.693"/>
    </inkml:context>
    <inkml:brush xml:id="br1">
      <inkml:brushProperty name="width" value="0.05292" units="cm"/>
      <inkml:brushProperty name="height" value="0.05292" units="cm"/>
      <inkml:brushProperty name="color" value="#FFC000"/>
    </inkml:brush>
    <inkml:brush xml:id="br2">
      <inkml:brushProperty name="width" value="0.05292" units="cm"/>
      <inkml:brushProperty name="height" value="0.05292" units="cm"/>
      <inkml:brushProperty name="color" value="#0070C0"/>
    </inkml:brush>
  </inkml:definitions>
  <inkml:trace contextRef="#ctx0" brushRef="#br0">21988 6876 32 0,'-9'-10'16'0,"32"13"0"16,-23-3-15-16,0 0-1 16,0 0 0-16,4 7 2 0,0 3 1 15,-4 10 1-15,5 10 0 16,-1 9-2-16,-4-2 0 16,5 3 0-16,-5 0 0 15,0-1 0-15,0-2 1 16,0-11-1-16,0-2 1 15,0-14-3-15,0-10 1 16,4-14-1-16,1-6 0 16,-1-13 0-16,0-16 0 15,1-5 0-15,4 5 0 16,-1 6 0-16,6 9 1 16,-1 14-2-16,0 11 1 0,1 9 1 15,-1 9 0-15,0 8 0 16,0 13 0-16,1 6 0 15,-5 1 0-15,4 3 0 16,0 3 0-16,0-10-1 16,1-3 0-16,-1-7 2 15,0-10 1-15,0-9-2 16,-4-11 1-16,0-20-3 16,0-9 0-16,0-20 0 15,0-4 1-15,0 3 0 16,4 11 0-16,0 6 0 15,0 10 1-15,1 10 1 16,-1 14 1-16,0 9-1 0,0 10 1 16,1 11-3-16,-5 2 0 15,-1 7 0-15,1 7 0 16,-4-3 0-16,-5-1 0 16,0-9-6-16,0-4 0 15,4-10-13-15,9-6 1 16,-4-14-18-16,0-9 1 15</inkml:trace>
  <inkml:trace contextRef="#ctx0" brushRef="#br0" timeOffset="391.3388">22630 6979 54 0,'9'3'27'0,"53"7"1"0,-45-10-28 0,6-3 0 16,7-1 0-16,1-6 0 15,0 1 0-15,0-5 1 16,0 4 1-16,0-6-4 16,-4 2 1-16,-5 1 3 15,-4 0 1-15,-5-4-1 16,0-3 0-16,-4-3-1 16,-4-3 0-16,-5 6-3 15,-5 3 1-15,-8 7 1 16,-5 7 1-16,-8 13-2 15,-10 10 1-15,-8 13 1 16,0 7 1-16,-1 10-1 0,10-7 0 16,13 0-1-1,9-7 0-15,8-3 0 0,10-6 1 16,12-7-2-16,14-10 1 16,9-7 0-16,4-13 0 15,5-13-8-15,-5 3 1 16,-4 0-15-16,-9 0 0 15,-9 10-9-15,-8 7 0 16</inkml:trace>
  <inkml:trace contextRef="#ctx0" brushRef="#br0" timeOffset="1322.6172">22316 7669 46 0,'0'-7'23'0,"9"34"0"0,-9-27-23 16,4 6-1-16,0 1 1 16,-4 6 1-16,0 11 1 15,0 5-1-15,0 15 1 16,0 2-2-16,0 7 1 0,-4 10 0 15,0-13 0-15,-1 0-4 16,1-7 1-16,-5-10-11 16,4-7 1-16,-3-9-10 15,3-7 0-15,1-3 9 16,-1-14 1-16</inkml:trace>
  <inkml:trace contextRef="#ctx0" brushRef="#br0" timeOffset="1682.524">21944 7758 38 0,'-31'0'19'0,"13"7"1"0,18-4-18 16,0-6-1-16,0 3 1 16,9 3 3-16,4-6 0 15,10 0-2-15,8 6 0 16,8 0 0-16,1 1 1 16,4-8-1-16,5-2 1 15,-5-8-4-15,1 5 0 16,-1-1 1-16,-9-4 0 0,-4 4-5 15,-9 4 0-15,-4-1-5 16,-9 7 1-16,-9 0-3 16,0 0 0-16,0 3-22 15,-4 1 0-15</inkml:trace>
  <inkml:trace contextRef="#ctx0" brushRef="#br0" timeOffset="2163.1474">22652 8037 28 0,'-4'10'14'0,"-1"20"4"0,5-23-15 16,-9 2 4-16,0 1 1 15,1-3-2-15,3 3 0 16,-4-3-2-16,5-7 0 16,-1 0-1-16,1-10 1 15,0-4-1-15,-1-5 0 16,5-11-2-16,0-7 0 16,5-6-1-16,-1-13 1 15,9-4-1-15,1 4 1 16,3 2-2-16,5 8 0 0,1 6 1 15,-1 7 0-15,0 10-1 16,-4 16 1-16,-5 14 1 16,0 13 1-16,0 16-1 15,-4 1 1-15,0 9-2 16,4 7 0-16,-4 0-1 16,0-3 1-16,4 3-2 15,1-10 1-15,-6-10-8 16,-3-6 0-16,-5-7-4 15,-5-10 1-15,-8-10-2 16,-5-10 0-16,-4-10-7 16,0-13 0-16</inkml:trace>
  <inkml:trace contextRef="#ctx0" brushRef="#br0" timeOffset="2327.7569">22502 7868 44 0,'-31'26'22'0,"31"4"8"0,13-23-22 16,0 3-6-16,5-7 0 15,8-3-2-15,14-6 1 16,4-4-2-16,5-4 0 31,13-2-26-31,-9 2 1 16,-9 1-1-16,-4 3 1 16</inkml:trace>
  <inkml:trace contextRef="#ctx0" brushRef="#br0" timeOffset="2511.2157">23148 7712 51 0,'-14'-20'25'0,"6"-23"0"16,8 33-26-16,0-7-4 16,4-9 0-16,-4-4 3 15,4 3 0-15,-4 4-13 16,5 7 1-16,-1 6-14 15,5 13 0-15</inkml:trace>
  <inkml:trace contextRef="#ctx0" brushRef="#br0" timeOffset="2898.9309">23480 7788 38 0,'-18'4'19'0,"31"-18"-13"0,-13 14-18 16,0-3 13-16,-9-7 1 15,0 10 0-15,-8 0 1 16,-5 3 2-16,-5 4 1 16,0 3 0-16,-4 7 1 15,5-4-6-15,8 0 1 16,18-3-2-16,5 0 0 15,12 0-1-15,10-3 1 16,4-4 0-16,4-3 0 0,5 3 1 16,-4 4 1-16,-6-1 4 15,-3 4 0-15,-5 0-3 16,-9 4 0-16,-8-1-4 16,-10 4 1-16,-12-1 0 15,-14-3 1-15,-9-3-8 16,-9 4 1-16,-4-8-7 15,0-2 0-15,0 2-20 16,4 1 0-16</inkml:trace>
  <inkml:trace contextRef="#ctx0" brushRef="#br0" timeOffset="5571.0718">13019 7470 28 0,'-14'-20'14'0,"1"30"4"0,13-10-14 16,0 3-1-16,0-3 1 15,0 0 0-15,0 0 1 16,0 3-2-16,-4 4 1 16,-1 6-1-16,-4 7 0 15,1 0-1-15,3 7 1 0,-4-1 0 16,9 14 1-16,0 10-4 16,0 3 0-16,5 13 0 15,-1 1 1-15,5 2-1 16,-5 11 0-16,-4-7 1 15,5-7 0-15,-5-13 0 16,9 0 0-16,-1-13 1 16,1-10 1-16,0-10-2 15,4-10 1-15,1-10-2 16,3-3 0-16,10-7 0 16,8-4 1-16,5 4-2 15,9 0 1-15,13 7 0 16,4 0 0-16,5 3 0 15,4 0 0-15,9 0 1 0,14 0 1 16,8-7-2-16,9 1 0 16,9-4 1-16,13 3 1 15,13-3-3-15,14 7 0 16,4-4 1-16,14-3 1 16,8 4-2-16,-4-4 0 15,4 10-1-15,-13-10 1 16,-9-4 2-16,-13 4 1 15,-4 0-2-15,-5-3 0 16,-5-10 0-16,-8 3 0 16,0 0 0-16,0 10 0 15,-5 4-1-15,0 2 0 0,-8 4 2 16,-5 10 0-16,-5 0 0 16,1 7 0-16,0 3-3 15,-5-7 1-15,-4 3 1 16,-1-2 1-16,-3-4-1 15,4 0 1-15,4 0-1 16,0 10 0-16,0-11 0 16,0 1 0-16,5 0-1 15,4 4 1-15,0-4 0 16,-9-4 0-16,-4-2-1 16,-9-1 0-16,-9 0 2 15,0-3 0-15,0 3-1 16,-9 1 1-16,1 2-1 15,-1-6 0-15,-4 0 0 0,-5 0 0 16,-4-10 0-16,-4-3 0 16,-5-7 0-16,-5-3 0 15,1 0 0-15,-5-14 1 16,-4 1-2-16,-5-1 1 16,-8-6 1-16,-5-10 0 15,-4-3-1-15,-9-4 1 16,0-6-3-16,-1-7 1 15,-3 3 1-15,4 4 1 16,-5 9-2-16,0 11 0 16,1 9 1-16,-5 4 0 15,-5 13 1-15,-3 7 0 16,-6 6 0-16,-8 4 0 16,-4 3-2-16,-5 3 1 0,-5 1 0 15,-4 2 1-15,-8 1-1 16,-10 0 0-16,-13-4 0 15,-4 4 1-15,-13-7-1 16,-10-4 1-16,-17 4 0 16,-13 4 0-16,-18-8 0 15,0 4 1-15,-13 0-1 16,-5 0 0-16,0 0 0 16,14-3 1-16,-10 10-2 15,-3 3 0-15,-1-10-1 16,5 9 0-16,-5 1 1 15,-13-10 1-15,0 10-1 0,-4 7 0 16,-5 0 0 0,9-4 0-16,17-3 0 0,10 6 0 15,13-2-1-15,-5-1 1 16,14 0 1-16,4 0 0 31,-97-9-2-31,26 2 1 16,22-2 0-16,23-4 0 15,17-4 0-15,9 1 1 16,14-4-1-16,12-2 0 16,5-8 0-16,9 10 0 15,-9 1 0-15,-8 6 0 16,-1-4-1-16,-4 8 1 0,-1 2 1 16,1 4 1-16,4 4-2 15,1-5 1-15,8 5-2 16,13-11 1-16,5 0-1 15,8-6 1-15,1 0 0 16,4-7 1-16,5-3-5 16,4-4 1-16,-1-3-13 15,19 7 1-15,8 3-35 16,10 13 0-16</inkml:trace>
  <inkml:trace contextRef="#ctx1" brushRef="#br0">10961 12642 0</inkml:trace>
  <inkml:trace contextRef="#ctx0" brushRef="#br1" timeOffset="11486.3797">5000 7397 28 0,'-4'-4'14'0,"4"11"8"0,0-4-14 16,-5 7-4-16,-3 10 0 16,-1 4-5-16,0 9 1 15,5 0 1-15,-1 3 1 16,1 1-3-16,4-1 1 16,0 11 0-16,0-1 1 15,0 11 0-15,-5 9 0 16,5 7 1-16,-4 13 1 15,-1 0-2-15,1-9 1 16,4-8 0-16,9-12 0 16,4-7-2-16,9-14 1 15,5-9-1-15,4-11 0 0,0-6 0 16,9-6 0-16,8-1 0 16,1 0 0-16,4-3 0 15,9 0 0-15,4 3 3 16,5 1 0-16,4 2-4 15,23-6 1-15,8 0 0 16,5-3 1-16,4 0-1 16,4-4 1-16,1 4-1 15,3 3 1-15,-7-3 1 16,-6 3 0-16,-4 0-1 16,5 0 0-16,4 0 0 15,-4-4 0-15,8 4-1 16,5-3 0-16,9 3 0 15,8 3 1-15,1 1-1 0,-5 2 1 16,5 1-2-16,-1 6 1 16,10-3 0-16,-5-3 0 15,9-1 1-15,0 4 0 16,8-10-2-16,-8-3 0 16,5-4 2-16,-1 7 0 15,0-3-1-15,-13 0 1 16,-4-4 0-16,-1 4 0 15,1-7-2-15,-5 6 1 16,-4-6 1-16,-9-3 1 16,-5 7-1-16,1 2 0 15,-14-2-1-15,-4-1 1 16,-9 4-2-16,-5-1 1 0,-8 8 0 16,-1-8 1-16,1 4-1 15,-5 0 1-15,-4 0-2 16,0-3 1-16,-9 6 0 15,0 1 1-15,-9-1-3 16,0 0 1-16,-4 4 1 16,-1 0 1-16,10-4 0 15,-5 7 0-15,9 0-1 16,-5 0 0-16,1 0 0 16,4-4 0-16,-5-2 0 15,-3-4 0-15,-6-4-1 16,-8-2 1-16,-5-4 0 15,1-7 1-15,-1-3-1 16,-4-6 0-16,0-14 0 0,0-7 0 16,-4-6-1-16,4-16 1 15,0-11 0-15,0-3 1 16,-5-3-1-16,1-7 0 16,-1 13-1-16,1 11 1 15,-9 2 0-15,-1 14 0 16,-3 7 0-16,-6 9 1 15,-3 1-1-15,-10 6 0 16,-3 3 0-16,-6 1 0 16,-3-1-1-16,-10 1 1 15,-4 9 0-15,-4 1 1 16,-14 2-1-16,-4 4 0 0,-5 0 1 16,-8 4 1-16,-14-4-1 15,-8 0 1-15,-1 3 0 16,-4 1 1-16,-4-4-3 15,-9 3 0-15,-18-3-1 16,0 7 1-16,-4 3 1 16,-5 0 0-16,-9-4-2 15,-8 4 1-15,4 4 0 16,-5-4 0-16,-3-7 0 16,-6 7 1-16,10 0-1 15,-1 0 0-15,5-3 1 16,-9 6 0-16,9 4-3 15,5-4 1-15,-1 4 1 16,-4 3 0-16,0 0-1 0,13 0 1 16,5 3 0-16,-5-3 1 15,1 0-1-15,12 0 0 16,5 0 0-16,9 3 0 16,0 0-1-16,-5-3 1 15,-4-3 1-15,9-4 1 16,-9 7-3-16,0 0 1 15,0-3-2-15,-5-1 1 16,9 1 2-16,5 0 0 16,9 6-1-16,4 0 0 15,0-3-1-15,-4 0 1 16,-5 0 0-16,5 0 1 0,-1 10-2 16,1-4 1-16,0 4 0 15,-1 0 1-15,-4-3-2 16,9-1 0-16,9 4 2 15,5 4 0-15,8-8-1 16,9-3 0-16,4 4 0 16,1-4 0-16,4 1-1 15,0-1 1-15,4 0 0 16,0 0 0-16,1 1 0 16,3-1 1-16,6 3-1 15,3-2 1-15,5-4-2 16,5 0 1-16,4 0 0 15,-1-4 0-15,6 1 0 16,-1 0 0-16,5-4 0 16,0 3 0-16,4-2 0 0,0-1 0 31,9 4-11-31,4-1 0 16,1 1-5-16,4 0 1 15,4-4-26-15,9 4 0 16</inkml:trace>
  <inkml:trace contextRef="#ctx0" brushRef="#br2" timeOffset="17250.9768">22484 8830 47 0,'-5'-23'23'0,"5"16"1"0,0 4-24 16,-8 3 0-16,-1 0 0 0,-5 0-1 15,-8 3 1-15,-9 7 1 16,-4 7 0-16,-5 3 1 15,0-1 0-15,9 1-3 16,0 4 0-16,9-4 3 16,9-1 0-16,9-2-1 15,8 0 0-15,9-1 0 16,14 4 0-16,8 0 0 16,9 3 0-16,5-3-2 15,0 0 0-15,-9-3 2 16,-1-1 1-16,-16 1-2 15,-15-4 0-15,-16 0 0 16,-15 1 1-16,-16 2 0 16,-10 4 0-16,-4-7 0 15,-5 1 0-15,1-4-4 0,-1-7 1 16,10-3-5-16,8-3 1 16,4-7-4-16,14 0 0 15,9-7-8-15,17-6 1 16,14 0-3-16,17-1 1 15</inkml:trace>
  <inkml:trace contextRef="#ctx0" brushRef="#br2" timeOffset="17612.4691">22656 8807 46 0,'-4'-10'23'0,"0"10"3"0,4 0-24 0,0 0 0 16,0 6 0-16,0 1 0 15,0 6 0-15,0 11-2 16,0 9 1-16,4 0-1 16,0 10 1-16,1 3-1 15,-1 14 0-15,1-7-1 16,-5-3 1-16,0-7 3 16,4-6 0-16,5-4-2 15,9-7 0-15,8-12-2 16,14-11 1-16,4-6 0 15,9-7 0-15,5-4 0 16,-1 1 0 0,14 3-1-16,-13 4 1 15,-18-1-1-15,-14 4 0 16,-8-1-8-16,-5-2 1 16,-4-1-19-16,-5-3 1 15,-4-3 6-15,0 0 1 16</inkml:trace>
  <inkml:trace contextRef="#ctx0" brushRef="#br2" timeOffset="18166.8872">23462 8993 41 0,'-18'-7'20'0,"18"-20"2"16,0 27-22-16,0 0-1 15,0-6 1-15,0 2 0 16,-4 4 1-16,-5-3 0 16,-4 6 0-16,-5-3-1 15,-9-3 1-15,1 3 4 0,-1 0 0 16,10-3-5-16,3 6 1 16,5 0-2-16,9-3 1 15,5 10 0-15,4 0 1 16,4 0-1-16,5 4 1 15,-1-1 3-15,1 0 0 16,4-3-2-16,5 3 0 16,-1 4-1-16,5 3 1 15,0-4-3-15,-4 1 1 16,-5 0 1-16,-9-1 0 16,-8 1-1-16,-10-4 0 15,-13 0-2-15,-13-3 1 0,-8-3 2 16,-10-4 0-16,-4-6-7 15,0-4 1-15,0 1-13 16,4-4 1-16,0 0-16 16,10 3 0-16</inkml:trace>
  <inkml:trace contextRef="#ctx0" brushRef="#br2" timeOffset="20103.7288">22205 9951 41 0,'-40'-13'20'0,"-22"30"1"0,49-14-21 16,-14 0 0-16,1 1 0 15,-5 6 0-15,4-7 0 16,1 7-1-16,4-7 1 16,8 10 0-16,6 1 1 15,3-1-1-15,10 4 0 16,3-1 1-16,19-6 1 16,4 0-1-16,4 0 0 15,5-3 0-15,-4 6 0 16,-10-6-1-16,-4 2 1 15,-8 5-1-15,-19-4 1 16,-13 6-2-16,-21-2 0 16,-14 2 1-16,-9 4 1 0,-9-10-1 15,0 3 0-15,9-3-10 16,4-3 1-16,14-7-21 16,13-13 0-16,18-1 25 15,13-9 0-15</inkml:trace>
  <inkml:trace contextRef="#ctx0" brushRef="#br2" timeOffset="20330.2711">22232 9752 44 0,'8'-10'22'0,"1"14"0"16,-4 2-23-16,-1 1 1 15,5 3 0-15,-5 0-1 16,1 13 1-16,-1 4 0 0,5 16 0 15,-4 10-1-15,-5 3 1 16,0-3 0-16,0 0 0 16,4 0-1-16,0-3 0 15,1-10-10-15,-1-7 1 16,1-6-21-16,4-11 1 16</inkml:trace>
  <inkml:trace contextRef="#ctx0" brushRef="#br2" timeOffset="21756.1446">22086 10038 49 0,'-9'3'24'0,"44"0"1"0,-13 1-26 0,9-4-7 16,5-4 1-16,3-6 2 15,-3 0 0-15,-1-6 5 16,1 2 0-16,-5 4-2 15,-5 1 0-15,-4 2 3 16,-8 4 1-16,-6 6 5 16,1 4 0-16,-4 6-5 15,-5 7 1-15,-5 6-3 16,5 1 0 0,0 13 0-1,5-14 0-15,4-3 1 16,4-6 0-16,-4-14-1 0,4-6 0 15,0-10 0-15,1-1 1 16,3-9-1-16,10-3 0 16,-5 2 0-16,4 14 1 15,-3 4 1-15,-1 12 1 16,-5 11-2-16,-3 10 0 16,-1-1-2-16,5 1 1 15,-1 3-3-15,10-11 1 16,-1-5-5-16,5-4 1 15,0 0 2-15,-4-14 1 16,0-6 3-16,-5-6 0 16,0-1 3-16,-9-9 0 0,-4-11 1 15,0 11 1-15,-9-8-4 16,-5 8 1-16,1 6-1 16,-5 13 1-16,0 4-3 15,0 10 0-15,-4 9 1 16,4 4 0-16,0 0 0 15,5 3 1-15,-5 1-2 16,9-8 0-16,0-6 2 16,9-7 0-16,0-6-5 15,0-4 0-15,4-9 3 16,0-14 1-16,0-10 0 16,1-6 0-16,-1-11 0 15,-4 4 0-15,0 3 3 16,-5 14 1-16,1 6 0 15,-1 7 0-15,-4 10-3 0,0 13 0 16,0 10 1-16,0 9 1 16,0 8-4-16,4 10 1 15,1-1-1-15,4 7 1 16,0 0 2-16,4-3 0 16,13-7-2-16,1-3 0 15,8-3-3-15,5-14 1 16,4-3 2-16,-4-10 1 15,0-10-1-15,-5-7 0 16,-4-6 0-16,-8 3 1 16,-10 0-2-16,-9 0 1 15,-4 4 2-15,-4 6 1 0,-5 10-3 16,0 10 1-16,-4 6-2 16,0 4 0-16,4 0 1 15,9 3 1-15,0-6-4 16,9-4 0-16,4-3-7 15,5-6 1-15,8-14-3 16,5-7 0-16,-4-13 8 16,-1-3 1-16,-4-4 6 15,0 1 1-15,-4 6 2 16,-5 14 1-16,1 9-2 16,-5 17 0-16,-1 16 1 15,-3 8 1-15,-1 2-3 16,1-3 0-16,-1 7-5 0,1-7 1 15,-1-13 1-15,0 0 0 16,1-3-2-16,4-14 0 16,-1-13-2-16,1-3 1 15,0-17 1-15,0-10 1 16,9-3 0-16,-5 6 1 16,0 8-2-16,1 12 1 15,3 14 0-15,1 13 1 16,0 10-1-16,-1 3 0 15,1 0 2-15,0 4 1 16,4 6-4-16,-4-10 0 16,4-10-8-16,0-6 1 15,0-1-2-15,0-12 1 0,9-14 1 16,0-7 1-16,0-9 4 16,-4-4 1-16,-5-10 10 15,-5 4 0-15,-3 3 5 16,-5 10 1-16,-1 9-9 15,-8 11 0-15,0 10-2 16,0 9 0-16,-4 14-2 16,0 10 1-16,4 20-1 15,0 3 1-15,0-3-3 16,4 3 0-16,0-3-6 16,5-7 1-16,0-3-3 15,-4-7 1-15,-1-10-13 16,0-10 1-16,-4-3 1 15,-4-13 0-15</inkml:trace>
  <inkml:trace contextRef="#ctx0" brushRef="#br2" timeOffset="22100.8181">23984 9958 48 0,'-13'10'24'0,"30"16"6"0,-3-19-24 16,12 3-5-16,10-7 0 15,3-6-1-15,10 0 0 16,4-4-3-16,0-6 1 15,5 6-3-15,-1-3 0 16,-17-3 4-16,-9 0 1 16,-9-1 0-16,-13 1 0 15,-13-3-2-15,-10 9 0 0,-8 4 3 16,-4 3 0-16,-1 6-2 16,1 4 1-16,-1 3-3 15,9 14 1-15,5-4 2 16,9 4 1-16,4-4 1 15,13 0 1-15,5 4 1 16,4-1 0-16,9 4-2 16,-5-7 0-16,-4 1-3 15,-4-8 0-15,-9 1-7 16,-9-4 0-16,-9-6-13 16,-9-7 1-16,-4 3-2 15,-9-3 0-15</inkml:trace>
  <inkml:trace contextRef="#ctx0" brushRef="#br2" timeOffset="22387.2585">22404 10731 58 0,'-4'-30'29'0,"17"40"-3"0,-4-3-29 0,0-1-5 15,4 1 1-15,0 0-31 16,1 6 1-16,-1 0 27 15,-9-6 1-15</inkml:trace>
  <inkml:trace contextRef="#ctx0" brushRef="#br2" timeOffset="22506.5679">22625 11232 44 0,'-31'10'22'0,"62"30"-43"15,-13-30-23-15</inkml:trace>
  <inkml:trace contextRef="#ctx0" brushRef="#br2" timeOffset="22701.8377">22683 11802 50 0,'-9'14'25'0,"53"49"-10"0,-26-43-24 15,0 3 12-15,-1 3 0 16,-3-6 5-16,-5 4 1 16,-5 2-9-16,-4 1 1 15,0-14-17-15,0 4 0 16,9-11-20-16,4-9 0 16</inkml:trace>
</inkml:ink>
</file>

<file path=ppt/ink/ink13.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132.41379" units="1/cm"/>
          <inkml:channelProperty channel="Y" name="resolution" value="63.52941" units="1/cm"/>
          <inkml:channelProperty channel="T" name="resolution" value="1" units="1/dev"/>
        </inkml:channelProperties>
      </inkml:inkSource>
      <inkml:timestamp xml:id="ts0" timeString="2014-11-17T18:41:52.728"/>
    </inkml:context>
    <inkml:brush xml:id="br0">
      <inkml:brushProperty name="width" value="0.05292" units="cm"/>
      <inkml:brushProperty name="height" value="0.05292" units="cm"/>
      <inkml:brushProperty name="color" value="#0070C0"/>
    </inkml:brush>
  </inkml:definitions>
  <inkml:trace contextRef="#ctx0" brushRef="#br0">18519 12076 0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98102" y="0"/>
            <a:ext cx="2982119" cy="464820"/>
          </a:xfrm>
          <a:prstGeom prst="rect">
            <a:avLst/>
          </a:prstGeom>
        </p:spPr>
        <p:txBody>
          <a:bodyPr vert="horz" wrap="square" lIns="92446" tIns="46223" rIns="92446" bIns="46223"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5/25/2016</a:t>
            </a:fld>
            <a:endParaRPr lang="en-US"/>
          </a:p>
        </p:txBody>
      </p:sp>
      <p:sp>
        <p:nvSpPr>
          <p:cNvPr id="4" name="Slide Image Placeholder 3"/>
          <p:cNvSpPr>
            <a:spLocks noGrp="1" noRot="1" noChangeAspect="1"/>
          </p:cNvSpPr>
          <p:nvPr>
            <p:ph type="sldImg" idx="2"/>
          </p:nvPr>
        </p:nvSpPr>
        <p:spPr>
          <a:xfrm>
            <a:off x="342900" y="696913"/>
            <a:ext cx="6196013" cy="3486150"/>
          </a:xfrm>
          <a:prstGeom prst="rect">
            <a:avLst/>
          </a:prstGeom>
          <a:noFill/>
          <a:ln w="12700">
            <a:solidFill>
              <a:prstClr val="black"/>
            </a:solidFill>
          </a:ln>
        </p:spPr>
        <p:txBody>
          <a:bodyPr vert="horz" lIns="92446" tIns="46223" rIns="92446" bIns="46223" rtlCol="0" anchor="ctr"/>
          <a:lstStyle/>
          <a:p>
            <a:pPr lvl="0"/>
            <a:endParaRPr lang="en-US" noProof="0" dirty="0"/>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wrap="square" lIns="92446" tIns="46223" rIns="92446" bIns="46223"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624DA8-8ED8-4BD6-A1F2-96D76919A0B2}" type="slidenum">
              <a:rPr lang="en-US" smtClean="0"/>
              <a:pPr/>
              <a:t>1</a:t>
            </a:fld>
            <a:endParaRPr lang="en-US"/>
          </a:p>
        </p:txBody>
      </p:sp>
    </p:spTree>
    <p:extLst>
      <p:ext uri="{BB962C8B-B14F-4D97-AF65-F5344CB8AC3E}">
        <p14:creationId xmlns:p14="http://schemas.microsoft.com/office/powerpoint/2010/main" val="15488509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4883150"/>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17"/>
            <a:ext cx="8229600" cy="618473"/>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0990"/>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4883150"/>
            <a:ext cx="1544637"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smtClean="0"/>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908685"/>
            <a:ext cx="3779838"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2837497"/>
            <a:ext cx="3779838" cy="18302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7" y="2840613"/>
            <a:ext cx="3781425"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2840613"/>
            <a:ext cx="3779838"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175622"/>
            <a:ext cx="6637468" cy="1021556"/>
          </a:xfrm>
        </p:spPr>
        <p:txBody>
          <a:bodyPr anchor="b"/>
          <a:lstStyle>
            <a:lvl1pPr algn="l">
              <a:defRPr sz="3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6" y="3200400"/>
            <a:ext cx="6637467" cy="1140310"/>
          </a:xfrm>
        </p:spPr>
        <p:txBody>
          <a:bodyPr anchor="t"/>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5/25/2016</a:t>
            </a:fld>
            <a:endParaRPr lang="en-US"/>
          </a:p>
        </p:txBody>
      </p:sp>
      <p:sp>
        <p:nvSpPr>
          <p:cNvPr id="5" name="Footer Placeholder 4"/>
          <p:cNvSpPr>
            <a:spLocks noGrp="1"/>
          </p:cNvSpPr>
          <p:nvPr>
            <p:ph type="ftr" sz="quarter" idx="11"/>
          </p:nvPr>
        </p:nvSpPr>
        <p:spPr>
          <a:xfrm>
            <a:off x="4641448" y="4389120"/>
            <a:ext cx="3502152"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171189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0540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3"/>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5"/>
            <a:ext cx="8229600" cy="618473"/>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9028"/>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955677" y="2840613"/>
            <a:ext cx="3781425"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942138"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9" r:id="rId9"/>
    <p:sldLayoutId id="2147483950" r:id="rId10"/>
  </p:sldLayoutIdLst>
  <p:transition spd="slow">
    <p:fade/>
  </p:transition>
  <p:timing>
    <p:tnLst>
      <p:par>
        <p:cTn id="1" dur="indefinite" restart="never" nodeType="tmRoot"/>
      </p:par>
    </p:tnLst>
  </p:timing>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FC3A7A66-A886-49F1-8D17-BC445355FAB2}" type="slidenum">
              <a:rPr lang="en-US"/>
              <a:pPr/>
              <a:t>‹#›</a:t>
            </a:fld>
            <a:endParaRPr lang="en-US"/>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timing>
    <p:tnLst>
      <p:par>
        <p:cT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sz="16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8" Type="http://schemas.openxmlformats.org/officeDocument/2006/relationships/customXml" Target="../ink/ink2.xml"/><Relationship Id="rId3" Type="http://schemas.openxmlformats.org/officeDocument/2006/relationships/tags" Target="../tags/tag9.xml"/><Relationship Id="rId7" Type="http://schemas.openxmlformats.org/officeDocument/2006/relationships/image" Target="../media/image21.emf"/><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customXml" Target="../ink/ink1.xml"/><Relationship Id="rId5" Type="http://schemas.openxmlformats.org/officeDocument/2006/relationships/slideLayout" Target="../slideLayouts/slideLayout10.xml"/><Relationship Id="rId4" Type="http://schemas.openxmlformats.org/officeDocument/2006/relationships/tags" Target="../tags/tag10.xml"/><Relationship Id="rId9"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5.emf"/><Relationship Id="rId5" Type="http://schemas.openxmlformats.org/officeDocument/2006/relationships/customXml" Target="../ink/ink3.xml"/><Relationship Id="rId4"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5.xml"/><Relationship Id="rId1" Type="http://schemas.openxmlformats.org/officeDocument/2006/relationships/tags" Target="../tags/tag14.xml"/></Relationships>
</file>

<file path=ppt/slides/_rels/slide6.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6.emf"/><Relationship Id="rId5" Type="http://schemas.openxmlformats.org/officeDocument/2006/relationships/customXml" Target="../ink/ink4.xml"/><Relationship Id="rId4"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image" Target="../media/image7.emf"/><Relationship Id="rId5" Type="http://schemas.openxmlformats.org/officeDocument/2006/relationships/customXml" Target="../ink/ink5.xml"/><Relationship Id="rId4"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8.emf"/><Relationship Id="rId5" Type="http://schemas.openxmlformats.org/officeDocument/2006/relationships/customXml" Target="../ink/ink6.xml"/><Relationship Id="rId4"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9.emf"/><Relationship Id="rId5" Type="http://schemas.openxmlformats.org/officeDocument/2006/relationships/customXml" Target="../ink/ink7.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10.emf"/><Relationship Id="rId5" Type="http://schemas.openxmlformats.org/officeDocument/2006/relationships/customXml" Target="../ink/ink8.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11.emf"/><Relationship Id="rId5" Type="http://schemas.openxmlformats.org/officeDocument/2006/relationships/customXml" Target="../ink/ink9.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35.xml"/><Relationship Id="rId1" Type="http://schemas.openxmlformats.org/officeDocument/2006/relationships/tags" Target="../tags/tag34.xml"/></Relationships>
</file>

<file path=ppt/slides/_rels/slide13.xml.rels><?xml version="1.0" encoding="UTF-8" standalone="yes"?>
<Relationships xmlns="http://schemas.openxmlformats.org/package/2006/relationships"><Relationship Id="rId3" Type="http://schemas.openxmlformats.org/officeDocument/2006/relationships/tags" Target="../tags/tag38.xml"/><Relationship Id="rId7" Type="http://schemas.openxmlformats.org/officeDocument/2006/relationships/image" Target="../media/image12.emf"/><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customXml" Target="../ink/ink10.xml"/><Relationship Id="rId5" Type="http://schemas.openxmlformats.org/officeDocument/2006/relationships/slideLayout" Target="../slideLayouts/slideLayout3.xml"/><Relationship Id="rId4" Type="http://schemas.openxmlformats.org/officeDocument/2006/relationships/tags" Target="../tags/tag39.xml"/></Relationships>
</file>

<file path=ppt/slides/_rels/slide14.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hyperlink" Target="https://www.youtube.com/watch?v=k4RRi_ntQc8" TargetMode="External"/><Relationship Id="rId4"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44.xml"/><Relationship Id="rId1" Type="http://schemas.openxmlformats.org/officeDocument/2006/relationships/tags" Target="../tags/tag43.xml"/></Relationships>
</file>

<file path=ppt/slides/_rels/slide16.xml.rels><?xml version="1.0" encoding="UTF-8" standalone="yes"?>
<Relationships xmlns="http://schemas.openxmlformats.org/package/2006/relationships"><Relationship Id="rId3" Type="http://schemas.openxmlformats.org/officeDocument/2006/relationships/tags" Target="../tags/tag47.xml"/><Relationship Id="rId7" Type="http://schemas.openxmlformats.org/officeDocument/2006/relationships/image" Target="../media/image13.emf"/><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customXml" Target="../ink/ink11.xml"/><Relationship Id="rId5" Type="http://schemas.openxmlformats.org/officeDocument/2006/relationships/slideLayout" Target="../slideLayouts/slideLayout3.xml"/><Relationship Id="rId4" Type="http://schemas.openxmlformats.org/officeDocument/2006/relationships/tags" Target="../tags/tag48.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50.xml"/><Relationship Id="rId1" Type="http://schemas.openxmlformats.org/officeDocument/2006/relationships/tags" Target="../tags/tag49.xml"/></Relationships>
</file>

<file path=ppt/slides/_rels/slide18.xml.rels><?xml version="1.0" encoding="UTF-8" standalone="yes"?>
<Relationships xmlns="http://schemas.openxmlformats.org/package/2006/relationships"><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55.xml"/><Relationship Id="rId1" Type="http://schemas.openxmlformats.org/officeDocument/2006/relationships/tags" Target="../tags/tag54.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57.xml"/><Relationship Id="rId1" Type="http://schemas.openxmlformats.org/officeDocument/2006/relationships/tags" Target="../tags/tag56.xml"/></Relationships>
</file>

<file path=ppt/slides/_rels/slide21.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4"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2.xml"/><Relationship Id="rId1" Type="http://schemas.openxmlformats.org/officeDocument/2006/relationships/tags" Target="../tags/tag6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4.xml"/><Relationship Id="rId1" Type="http://schemas.openxmlformats.org/officeDocument/2006/relationships/tags" Target="../tags/tag6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6.xml"/><Relationship Id="rId1" Type="http://schemas.openxmlformats.org/officeDocument/2006/relationships/tags" Target="../tags/tag65.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8.xml"/><Relationship Id="rId1" Type="http://schemas.openxmlformats.org/officeDocument/2006/relationships/tags" Target="../tags/tag6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70.xml"/><Relationship Id="rId1" Type="http://schemas.openxmlformats.org/officeDocument/2006/relationships/tags" Target="../tags/tag69.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72.xml"/><Relationship Id="rId1" Type="http://schemas.openxmlformats.org/officeDocument/2006/relationships/tags" Target="../tags/tag71.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74.xml"/><Relationship Id="rId1" Type="http://schemas.openxmlformats.org/officeDocument/2006/relationships/tags" Target="../tags/tag73.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76.xml"/><Relationship Id="rId1" Type="http://schemas.openxmlformats.org/officeDocument/2006/relationships/tags" Target="../tags/tag75.xml"/></Relationships>
</file>

<file path=ppt/slides/_rels/slide30.xml.rels><?xml version="1.0" encoding="UTF-8" standalone="yes"?>
<Relationships xmlns="http://schemas.openxmlformats.org/package/2006/relationships"><Relationship Id="rId117" Type="http://schemas.openxmlformats.org/officeDocument/2006/relationships/tags" Target="../tags/tag193.xml"/><Relationship Id="rId299" Type="http://schemas.openxmlformats.org/officeDocument/2006/relationships/tags" Target="../tags/tag375.xml"/><Relationship Id="rId21" Type="http://schemas.openxmlformats.org/officeDocument/2006/relationships/tags" Target="../tags/tag97.xml"/><Relationship Id="rId63" Type="http://schemas.openxmlformats.org/officeDocument/2006/relationships/tags" Target="../tags/tag139.xml"/><Relationship Id="rId159" Type="http://schemas.openxmlformats.org/officeDocument/2006/relationships/tags" Target="../tags/tag235.xml"/><Relationship Id="rId324" Type="http://schemas.openxmlformats.org/officeDocument/2006/relationships/tags" Target="../tags/tag400.xml"/><Relationship Id="rId366" Type="http://schemas.openxmlformats.org/officeDocument/2006/relationships/tags" Target="../tags/tag442.xml"/><Relationship Id="rId531" Type="http://schemas.openxmlformats.org/officeDocument/2006/relationships/tags" Target="../tags/tag607.xml"/><Relationship Id="rId573" Type="http://schemas.openxmlformats.org/officeDocument/2006/relationships/tags" Target="../tags/tag649.xml"/><Relationship Id="rId170" Type="http://schemas.openxmlformats.org/officeDocument/2006/relationships/tags" Target="../tags/tag246.xml"/><Relationship Id="rId226" Type="http://schemas.openxmlformats.org/officeDocument/2006/relationships/tags" Target="../tags/tag302.xml"/><Relationship Id="rId433" Type="http://schemas.openxmlformats.org/officeDocument/2006/relationships/tags" Target="../tags/tag509.xml"/><Relationship Id="rId268" Type="http://schemas.openxmlformats.org/officeDocument/2006/relationships/tags" Target="../tags/tag344.xml"/><Relationship Id="rId475" Type="http://schemas.openxmlformats.org/officeDocument/2006/relationships/tags" Target="../tags/tag551.xml"/><Relationship Id="rId32" Type="http://schemas.openxmlformats.org/officeDocument/2006/relationships/tags" Target="../tags/tag108.xml"/><Relationship Id="rId74" Type="http://schemas.openxmlformats.org/officeDocument/2006/relationships/tags" Target="../tags/tag150.xml"/><Relationship Id="rId128" Type="http://schemas.openxmlformats.org/officeDocument/2006/relationships/tags" Target="../tags/tag204.xml"/><Relationship Id="rId335" Type="http://schemas.openxmlformats.org/officeDocument/2006/relationships/tags" Target="../tags/tag411.xml"/><Relationship Id="rId377" Type="http://schemas.openxmlformats.org/officeDocument/2006/relationships/tags" Target="../tags/tag453.xml"/><Relationship Id="rId500" Type="http://schemas.openxmlformats.org/officeDocument/2006/relationships/tags" Target="../tags/tag576.xml"/><Relationship Id="rId542" Type="http://schemas.openxmlformats.org/officeDocument/2006/relationships/tags" Target="../tags/tag618.xml"/><Relationship Id="rId584" Type="http://schemas.openxmlformats.org/officeDocument/2006/relationships/tags" Target="../tags/tag660.xml"/><Relationship Id="rId5" Type="http://schemas.openxmlformats.org/officeDocument/2006/relationships/tags" Target="../tags/tag81.xml"/><Relationship Id="rId181" Type="http://schemas.openxmlformats.org/officeDocument/2006/relationships/tags" Target="../tags/tag257.xml"/><Relationship Id="rId237" Type="http://schemas.openxmlformats.org/officeDocument/2006/relationships/tags" Target="../tags/tag313.xml"/><Relationship Id="rId402" Type="http://schemas.openxmlformats.org/officeDocument/2006/relationships/tags" Target="../tags/tag478.xml"/><Relationship Id="rId279" Type="http://schemas.openxmlformats.org/officeDocument/2006/relationships/tags" Target="../tags/tag355.xml"/><Relationship Id="rId444" Type="http://schemas.openxmlformats.org/officeDocument/2006/relationships/tags" Target="../tags/tag520.xml"/><Relationship Id="rId486" Type="http://schemas.openxmlformats.org/officeDocument/2006/relationships/tags" Target="../tags/tag562.xml"/><Relationship Id="rId43" Type="http://schemas.openxmlformats.org/officeDocument/2006/relationships/tags" Target="../tags/tag119.xml"/><Relationship Id="rId139" Type="http://schemas.openxmlformats.org/officeDocument/2006/relationships/tags" Target="../tags/tag215.xml"/><Relationship Id="rId290" Type="http://schemas.openxmlformats.org/officeDocument/2006/relationships/tags" Target="../tags/tag366.xml"/><Relationship Id="rId304" Type="http://schemas.openxmlformats.org/officeDocument/2006/relationships/tags" Target="../tags/tag380.xml"/><Relationship Id="rId346" Type="http://schemas.openxmlformats.org/officeDocument/2006/relationships/tags" Target="../tags/tag422.xml"/><Relationship Id="rId388" Type="http://schemas.openxmlformats.org/officeDocument/2006/relationships/tags" Target="../tags/tag464.xml"/><Relationship Id="rId511" Type="http://schemas.openxmlformats.org/officeDocument/2006/relationships/tags" Target="../tags/tag587.xml"/><Relationship Id="rId553" Type="http://schemas.openxmlformats.org/officeDocument/2006/relationships/tags" Target="../tags/tag629.xml"/><Relationship Id="rId609" Type="http://schemas.openxmlformats.org/officeDocument/2006/relationships/customXml" Target="../ink/ink12.xml"/><Relationship Id="rId85" Type="http://schemas.openxmlformats.org/officeDocument/2006/relationships/tags" Target="../tags/tag161.xml"/><Relationship Id="rId150" Type="http://schemas.openxmlformats.org/officeDocument/2006/relationships/tags" Target="../tags/tag226.xml"/><Relationship Id="rId192" Type="http://schemas.openxmlformats.org/officeDocument/2006/relationships/tags" Target="../tags/tag268.xml"/><Relationship Id="rId206" Type="http://schemas.openxmlformats.org/officeDocument/2006/relationships/tags" Target="../tags/tag282.xml"/><Relationship Id="rId413" Type="http://schemas.openxmlformats.org/officeDocument/2006/relationships/tags" Target="../tags/tag489.xml"/><Relationship Id="rId595" Type="http://schemas.openxmlformats.org/officeDocument/2006/relationships/tags" Target="../tags/tag671.xml"/><Relationship Id="rId248" Type="http://schemas.openxmlformats.org/officeDocument/2006/relationships/tags" Target="../tags/tag324.xml"/><Relationship Id="rId455" Type="http://schemas.openxmlformats.org/officeDocument/2006/relationships/tags" Target="../tags/tag531.xml"/><Relationship Id="rId497" Type="http://schemas.openxmlformats.org/officeDocument/2006/relationships/tags" Target="../tags/tag573.xml"/><Relationship Id="rId12" Type="http://schemas.openxmlformats.org/officeDocument/2006/relationships/tags" Target="../tags/tag88.xml"/><Relationship Id="rId108" Type="http://schemas.openxmlformats.org/officeDocument/2006/relationships/tags" Target="../tags/tag184.xml"/><Relationship Id="rId315" Type="http://schemas.openxmlformats.org/officeDocument/2006/relationships/tags" Target="../tags/tag391.xml"/><Relationship Id="rId357" Type="http://schemas.openxmlformats.org/officeDocument/2006/relationships/tags" Target="../tags/tag433.xml"/><Relationship Id="rId522" Type="http://schemas.openxmlformats.org/officeDocument/2006/relationships/tags" Target="../tags/tag598.xml"/><Relationship Id="rId54" Type="http://schemas.openxmlformats.org/officeDocument/2006/relationships/tags" Target="../tags/tag130.xml"/><Relationship Id="rId96" Type="http://schemas.openxmlformats.org/officeDocument/2006/relationships/tags" Target="../tags/tag172.xml"/><Relationship Id="rId161" Type="http://schemas.openxmlformats.org/officeDocument/2006/relationships/tags" Target="../tags/tag237.xml"/><Relationship Id="rId217" Type="http://schemas.openxmlformats.org/officeDocument/2006/relationships/tags" Target="../tags/tag293.xml"/><Relationship Id="rId399" Type="http://schemas.openxmlformats.org/officeDocument/2006/relationships/tags" Target="../tags/tag475.xml"/><Relationship Id="rId564" Type="http://schemas.openxmlformats.org/officeDocument/2006/relationships/tags" Target="../tags/tag640.xml"/><Relationship Id="rId259" Type="http://schemas.openxmlformats.org/officeDocument/2006/relationships/tags" Target="../tags/tag335.xml"/><Relationship Id="rId424" Type="http://schemas.openxmlformats.org/officeDocument/2006/relationships/tags" Target="../tags/tag500.xml"/><Relationship Id="rId466" Type="http://schemas.openxmlformats.org/officeDocument/2006/relationships/tags" Target="../tags/tag542.xml"/><Relationship Id="rId23" Type="http://schemas.openxmlformats.org/officeDocument/2006/relationships/tags" Target="../tags/tag99.xml"/><Relationship Id="rId119" Type="http://schemas.openxmlformats.org/officeDocument/2006/relationships/tags" Target="../tags/tag195.xml"/><Relationship Id="rId270" Type="http://schemas.openxmlformats.org/officeDocument/2006/relationships/tags" Target="../tags/tag346.xml"/><Relationship Id="rId326" Type="http://schemas.openxmlformats.org/officeDocument/2006/relationships/tags" Target="../tags/tag402.xml"/><Relationship Id="rId533" Type="http://schemas.openxmlformats.org/officeDocument/2006/relationships/tags" Target="../tags/tag609.xml"/><Relationship Id="rId65" Type="http://schemas.openxmlformats.org/officeDocument/2006/relationships/tags" Target="../tags/tag141.xml"/><Relationship Id="rId130" Type="http://schemas.openxmlformats.org/officeDocument/2006/relationships/tags" Target="../tags/tag206.xml"/><Relationship Id="rId368" Type="http://schemas.openxmlformats.org/officeDocument/2006/relationships/tags" Target="../tags/tag444.xml"/><Relationship Id="rId575" Type="http://schemas.openxmlformats.org/officeDocument/2006/relationships/tags" Target="../tags/tag651.xml"/><Relationship Id="rId172" Type="http://schemas.openxmlformats.org/officeDocument/2006/relationships/tags" Target="../tags/tag248.xml"/><Relationship Id="rId228" Type="http://schemas.openxmlformats.org/officeDocument/2006/relationships/tags" Target="../tags/tag304.xml"/><Relationship Id="rId435" Type="http://schemas.openxmlformats.org/officeDocument/2006/relationships/tags" Target="../tags/tag511.xml"/><Relationship Id="rId477" Type="http://schemas.openxmlformats.org/officeDocument/2006/relationships/tags" Target="../tags/tag553.xml"/><Relationship Id="rId600" Type="http://schemas.openxmlformats.org/officeDocument/2006/relationships/tags" Target="../tags/tag676.xml"/><Relationship Id="rId281" Type="http://schemas.openxmlformats.org/officeDocument/2006/relationships/tags" Target="../tags/tag357.xml"/><Relationship Id="rId337" Type="http://schemas.openxmlformats.org/officeDocument/2006/relationships/tags" Target="../tags/tag413.xml"/><Relationship Id="rId502" Type="http://schemas.openxmlformats.org/officeDocument/2006/relationships/tags" Target="../tags/tag578.xml"/><Relationship Id="rId34" Type="http://schemas.openxmlformats.org/officeDocument/2006/relationships/tags" Target="../tags/tag110.xml"/><Relationship Id="rId76" Type="http://schemas.openxmlformats.org/officeDocument/2006/relationships/tags" Target="../tags/tag152.xml"/><Relationship Id="rId141" Type="http://schemas.openxmlformats.org/officeDocument/2006/relationships/tags" Target="../tags/tag217.xml"/><Relationship Id="rId379" Type="http://schemas.openxmlformats.org/officeDocument/2006/relationships/tags" Target="../tags/tag455.xml"/><Relationship Id="rId544" Type="http://schemas.openxmlformats.org/officeDocument/2006/relationships/tags" Target="../tags/tag620.xml"/><Relationship Id="rId586" Type="http://schemas.openxmlformats.org/officeDocument/2006/relationships/tags" Target="../tags/tag662.xml"/><Relationship Id="rId7" Type="http://schemas.openxmlformats.org/officeDocument/2006/relationships/tags" Target="../tags/tag83.xml"/><Relationship Id="rId183" Type="http://schemas.openxmlformats.org/officeDocument/2006/relationships/tags" Target="../tags/tag259.xml"/><Relationship Id="rId239" Type="http://schemas.openxmlformats.org/officeDocument/2006/relationships/tags" Target="../tags/tag315.xml"/><Relationship Id="rId390" Type="http://schemas.openxmlformats.org/officeDocument/2006/relationships/tags" Target="../tags/tag466.xml"/><Relationship Id="rId404" Type="http://schemas.openxmlformats.org/officeDocument/2006/relationships/tags" Target="../tags/tag480.xml"/><Relationship Id="rId446" Type="http://schemas.openxmlformats.org/officeDocument/2006/relationships/tags" Target="../tags/tag522.xml"/><Relationship Id="rId250" Type="http://schemas.openxmlformats.org/officeDocument/2006/relationships/tags" Target="../tags/tag326.xml"/><Relationship Id="rId292" Type="http://schemas.openxmlformats.org/officeDocument/2006/relationships/tags" Target="../tags/tag368.xml"/><Relationship Id="rId306" Type="http://schemas.openxmlformats.org/officeDocument/2006/relationships/tags" Target="../tags/tag382.xml"/><Relationship Id="rId488" Type="http://schemas.openxmlformats.org/officeDocument/2006/relationships/tags" Target="../tags/tag564.xml"/><Relationship Id="rId45" Type="http://schemas.openxmlformats.org/officeDocument/2006/relationships/tags" Target="../tags/tag121.xml"/><Relationship Id="rId87" Type="http://schemas.openxmlformats.org/officeDocument/2006/relationships/tags" Target="../tags/tag163.xml"/><Relationship Id="rId110" Type="http://schemas.openxmlformats.org/officeDocument/2006/relationships/tags" Target="../tags/tag186.xml"/><Relationship Id="rId348" Type="http://schemas.openxmlformats.org/officeDocument/2006/relationships/tags" Target="../tags/tag424.xml"/><Relationship Id="rId513" Type="http://schemas.openxmlformats.org/officeDocument/2006/relationships/tags" Target="../tags/tag589.xml"/><Relationship Id="rId555" Type="http://schemas.openxmlformats.org/officeDocument/2006/relationships/tags" Target="../tags/tag631.xml"/><Relationship Id="rId597" Type="http://schemas.openxmlformats.org/officeDocument/2006/relationships/tags" Target="../tags/tag673.xml"/><Relationship Id="rId152" Type="http://schemas.openxmlformats.org/officeDocument/2006/relationships/tags" Target="../tags/tag228.xml"/><Relationship Id="rId194" Type="http://schemas.openxmlformats.org/officeDocument/2006/relationships/tags" Target="../tags/tag270.xml"/><Relationship Id="rId208" Type="http://schemas.openxmlformats.org/officeDocument/2006/relationships/tags" Target="../tags/tag284.xml"/><Relationship Id="rId415" Type="http://schemas.openxmlformats.org/officeDocument/2006/relationships/tags" Target="../tags/tag491.xml"/><Relationship Id="rId457" Type="http://schemas.openxmlformats.org/officeDocument/2006/relationships/tags" Target="../tags/tag533.xml"/><Relationship Id="rId261" Type="http://schemas.openxmlformats.org/officeDocument/2006/relationships/tags" Target="../tags/tag337.xml"/><Relationship Id="rId499" Type="http://schemas.openxmlformats.org/officeDocument/2006/relationships/tags" Target="../tags/tag575.xml"/><Relationship Id="rId14" Type="http://schemas.openxmlformats.org/officeDocument/2006/relationships/tags" Target="../tags/tag90.xml"/><Relationship Id="rId56" Type="http://schemas.openxmlformats.org/officeDocument/2006/relationships/tags" Target="../tags/tag132.xml"/><Relationship Id="rId317" Type="http://schemas.openxmlformats.org/officeDocument/2006/relationships/tags" Target="../tags/tag393.xml"/><Relationship Id="rId359" Type="http://schemas.openxmlformats.org/officeDocument/2006/relationships/tags" Target="../tags/tag435.xml"/><Relationship Id="rId524" Type="http://schemas.openxmlformats.org/officeDocument/2006/relationships/tags" Target="../tags/tag600.xml"/><Relationship Id="rId566" Type="http://schemas.openxmlformats.org/officeDocument/2006/relationships/tags" Target="../tags/tag642.xml"/><Relationship Id="rId98" Type="http://schemas.openxmlformats.org/officeDocument/2006/relationships/tags" Target="../tags/tag174.xml"/><Relationship Id="rId121" Type="http://schemas.openxmlformats.org/officeDocument/2006/relationships/tags" Target="../tags/tag197.xml"/><Relationship Id="rId163" Type="http://schemas.openxmlformats.org/officeDocument/2006/relationships/tags" Target="../tags/tag239.xml"/><Relationship Id="rId219" Type="http://schemas.openxmlformats.org/officeDocument/2006/relationships/tags" Target="../tags/tag295.xml"/><Relationship Id="rId370" Type="http://schemas.openxmlformats.org/officeDocument/2006/relationships/tags" Target="../tags/tag446.xml"/><Relationship Id="rId426" Type="http://schemas.openxmlformats.org/officeDocument/2006/relationships/tags" Target="../tags/tag502.xml"/><Relationship Id="rId230" Type="http://schemas.openxmlformats.org/officeDocument/2006/relationships/tags" Target="../tags/tag306.xml"/><Relationship Id="rId468" Type="http://schemas.openxmlformats.org/officeDocument/2006/relationships/tags" Target="../tags/tag544.xml"/><Relationship Id="rId25" Type="http://schemas.openxmlformats.org/officeDocument/2006/relationships/tags" Target="../tags/tag101.xml"/><Relationship Id="rId67" Type="http://schemas.openxmlformats.org/officeDocument/2006/relationships/tags" Target="../tags/tag143.xml"/><Relationship Id="rId272" Type="http://schemas.openxmlformats.org/officeDocument/2006/relationships/tags" Target="../tags/tag348.xml"/><Relationship Id="rId328" Type="http://schemas.openxmlformats.org/officeDocument/2006/relationships/tags" Target="../tags/tag404.xml"/><Relationship Id="rId535" Type="http://schemas.openxmlformats.org/officeDocument/2006/relationships/tags" Target="../tags/tag611.xml"/><Relationship Id="rId577" Type="http://schemas.openxmlformats.org/officeDocument/2006/relationships/tags" Target="../tags/tag653.xml"/><Relationship Id="rId132" Type="http://schemas.openxmlformats.org/officeDocument/2006/relationships/tags" Target="../tags/tag208.xml"/><Relationship Id="rId174" Type="http://schemas.openxmlformats.org/officeDocument/2006/relationships/tags" Target="../tags/tag250.xml"/><Relationship Id="rId381" Type="http://schemas.openxmlformats.org/officeDocument/2006/relationships/tags" Target="../tags/tag457.xml"/><Relationship Id="rId602" Type="http://schemas.openxmlformats.org/officeDocument/2006/relationships/tags" Target="../tags/tag678.xml"/><Relationship Id="rId241" Type="http://schemas.openxmlformats.org/officeDocument/2006/relationships/tags" Target="../tags/tag317.xml"/><Relationship Id="rId437" Type="http://schemas.openxmlformats.org/officeDocument/2006/relationships/tags" Target="../tags/tag513.xml"/><Relationship Id="rId479" Type="http://schemas.openxmlformats.org/officeDocument/2006/relationships/tags" Target="../tags/tag555.xml"/><Relationship Id="rId36" Type="http://schemas.openxmlformats.org/officeDocument/2006/relationships/tags" Target="../tags/tag112.xml"/><Relationship Id="rId283" Type="http://schemas.openxmlformats.org/officeDocument/2006/relationships/tags" Target="../tags/tag359.xml"/><Relationship Id="rId339" Type="http://schemas.openxmlformats.org/officeDocument/2006/relationships/tags" Target="../tags/tag415.xml"/><Relationship Id="rId490" Type="http://schemas.openxmlformats.org/officeDocument/2006/relationships/tags" Target="../tags/tag566.xml"/><Relationship Id="rId504" Type="http://schemas.openxmlformats.org/officeDocument/2006/relationships/tags" Target="../tags/tag580.xml"/><Relationship Id="rId546" Type="http://schemas.openxmlformats.org/officeDocument/2006/relationships/tags" Target="../tags/tag622.xml"/><Relationship Id="rId78" Type="http://schemas.openxmlformats.org/officeDocument/2006/relationships/tags" Target="../tags/tag154.xml"/><Relationship Id="rId101" Type="http://schemas.openxmlformats.org/officeDocument/2006/relationships/tags" Target="../tags/tag177.xml"/><Relationship Id="rId143" Type="http://schemas.openxmlformats.org/officeDocument/2006/relationships/tags" Target="../tags/tag219.xml"/><Relationship Id="rId185" Type="http://schemas.openxmlformats.org/officeDocument/2006/relationships/tags" Target="../tags/tag261.xml"/><Relationship Id="rId350" Type="http://schemas.openxmlformats.org/officeDocument/2006/relationships/tags" Target="../tags/tag426.xml"/><Relationship Id="rId406" Type="http://schemas.openxmlformats.org/officeDocument/2006/relationships/tags" Target="../tags/tag482.xml"/><Relationship Id="rId588" Type="http://schemas.openxmlformats.org/officeDocument/2006/relationships/tags" Target="../tags/tag664.xml"/><Relationship Id="rId9" Type="http://schemas.openxmlformats.org/officeDocument/2006/relationships/tags" Target="../tags/tag85.xml"/><Relationship Id="rId210" Type="http://schemas.openxmlformats.org/officeDocument/2006/relationships/tags" Target="../tags/tag286.xml"/><Relationship Id="rId392" Type="http://schemas.openxmlformats.org/officeDocument/2006/relationships/tags" Target="../tags/tag468.xml"/><Relationship Id="rId448" Type="http://schemas.openxmlformats.org/officeDocument/2006/relationships/tags" Target="../tags/tag524.xml"/><Relationship Id="rId252" Type="http://schemas.openxmlformats.org/officeDocument/2006/relationships/tags" Target="../tags/tag328.xml"/><Relationship Id="rId294" Type="http://schemas.openxmlformats.org/officeDocument/2006/relationships/tags" Target="../tags/tag370.xml"/><Relationship Id="rId308" Type="http://schemas.openxmlformats.org/officeDocument/2006/relationships/tags" Target="../tags/tag384.xml"/><Relationship Id="rId515" Type="http://schemas.openxmlformats.org/officeDocument/2006/relationships/tags" Target="../tags/tag591.xml"/><Relationship Id="rId47" Type="http://schemas.openxmlformats.org/officeDocument/2006/relationships/tags" Target="../tags/tag123.xml"/><Relationship Id="rId89" Type="http://schemas.openxmlformats.org/officeDocument/2006/relationships/tags" Target="../tags/tag165.xml"/><Relationship Id="rId112" Type="http://schemas.openxmlformats.org/officeDocument/2006/relationships/tags" Target="../tags/tag188.xml"/><Relationship Id="rId154" Type="http://schemas.openxmlformats.org/officeDocument/2006/relationships/tags" Target="../tags/tag230.xml"/><Relationship Id="rId361" Type="http://schemas.openxmlformats.org/officeDocument/2006/relationships/tags" Target="../tags/tag437.xml"/><Relationship Id="rId557" Type="http://schemas.openxmlformats.org/officeDocument/2006/relationships/tags" Target="../tags/tag633.xml"/><Relationship Id="rId599" Type="http://schemas.openxmlformats.org/officeDocument/2006/relationships/tags" Target="../tags/tag675.xml"/><Relationship Id="rId196" Type="http://schemas.openxmlformats.org/officeDocument/2006/relationships/tags" Target="../tags/tag272.xml"/><Relationship Id="rId417" Type="http://schemas.openxmlformats.org/officeDocument/2006/relationships/tags" Target="../tags/tag493.xml"/><Relationship Id="rId459" Type="http://schemas.openxmlformats.org/officeDocument/2006/relationships/tags" Target="../tags/tag535.xml"/><Relationship Id="rId16" Type="http://schemas.openxmlformats.org/officeDocument/2006/relationships/tags" Target="../tags/tag92.xml"/><Relationship Id="rId221" Type="http://schemas.openxmlformats.org/officeDocument/2006/relationships/tags" Target="../tags/tag297.xml"/><Relationship Id="rId263" Type="http://schemas.openxmlformats.org/officeDocument/2006/relationships/tags" Target="../tags/tag339.xml"/><Relationship Id="rId319" Type="http://schemas.openxmlformats.org/officeDocument/2006/relationships/tags" Target="../tags/tag395.xml"/><Relationship Id="rId470" Type="http://schemas.openxmlformats.org/officeDocument/2006/relationships/tags" Target="../tags/tag546.xml"/><Relationship Id="rId526" Type="http://schemas.openxmlformats.org/officeDocument/2006/relationships/tags" Target="../tags/tag602.xml"/><Relationship Id="rId58" Type="http://schemas.openxmlformats.org/officeDocument/2006/relationships/tags" Target="../tags/tag134.xml"/><Relationship Id="rId123" Type="http://schemas.openxmlformats.org/officeDocument/2006/relationships/tags" Target="../tags/tag199.xml"/><Relationship Id="rId330" Type="http://schemas.openxmlformats.org/officeDocument/2006/relationships/tags" Target="../tags/tag406.xml"/><Relationship Id="rId568" Type="http://schemas.openxmlformats.org/officeDocument/2006/relationships/tags" Target="../tags/tag644.xml"/><Relationship Id="rId165" Type="http://schemas.openxmlformats.org/officeDocument/2006/relationships/tags" Target="../tags/tag241.xml"/><Relationship Id="rId372" Type="http://schemas.openxmlformats.org/officeDocument/2006/relationships/tags" Target="../tags/tag448.xml"/><Relationship Id="rId428" Type="http://schemas.openxmlformats.org/officeDocument/2006/relationships/tags" Target="../tags/tag504.xml"/><Relationship Id="rId211" Type="http://schemas.openxmlformats.org/officeDocument/2006/relationships/tags" Target="../tags/tag287.xml"/><Relationship Id="rId232" Type="http://schemas.openxmlformats.org/officeDocument/2006/relationships/tags" Target="../tags/tag308.xml"/><Relationship Id="rId253" Type="http://schemas.openxmlformats.org/officeDocument/2006/relationships/tags" Target="../tags/tag329.xml"/><Relationship Id="rId274" Type="http://schemas.openxmlformats.org/officeDocument/2006/relationships/tags" Target="../tags/tag350.xml"/><Relationship Id="rId295" Type="http://schemas.openxmlformats.org/officeDocument/2006/relationships/tags" Target="../tags/tag371.xml"/><Relationship Id="rId309" Type="http://schemas.openxmlformats.org/officeDocument/2006/relationships/tags" Target="../tags/tag385.xml"/><Relationship Id="rId460" Type="http://schemas.openxmlformats.org/officeDocument/2006/relationships/tags" Target="../tags/tag536.xml"/><Relationship Id="rId481" Type="http://schemas.openxmlformats.org/officeDocument/2006/relationships/tags" Target="../tags/tag557.xml"/><Relationship Id="rId516" Type="http://schemas.openxmlformats.org/officeDocument/2006/relationships/tags" Target="../tags/tag592.xml"/><Relationship Id="rId27" Type="http://schemas.openxmlformats.org/officeDocument/2006/relationships/tags" Target="../tags/tag103.xml"/><Relationship Id="rId48" Type="http://schemas.openxmlformats.org/officeDocument/2006/relationships/tags" Target="../tags/tag124.xml"/><Relationship Id="rId69" Type="http://schemas.openxmlformats.org/officeDocument/2006/relationships/tags" Target="../tags/tag145.xml"/><Relationship Id="rId113" Type="http://schemas.openxmlformats.org/officeDocument/2006/relationships/tags" Target="../tags/tag189.xml"/><Relationship Id="rId134" Type="http://schemas.openxmlformats.org/officeDocument/2006/relationships/tags" Target="../tags/tag210.xml"/><Relationship Id="rId320" Type="http://schemas.openxmlformats.org/officeDocument/2006/relationships/tags" Target="../tags/tag396.xml"/><Relationship Id="rId537" Type="http://schemas.openxmlformats.org/officeDocument/2006/relationships/tags" Target="../tags/tag613.xml"/><Relationship Id="rId558" Type="http://schemas.openxmlformats.org/officeDocument/2006/relationships/tags" Target="../tags/tag634.xml"/><Relationship Id="rId579" Type="http://schemas.openxmlformats.org/officeDocument/2006/relationships/tags" Target="../tags/tag655.xml"/><Relationship Id="rId80" Type="http://schemas.openxmlformats.org/officeDocument/2006/relationships/tags" Target="../tags/tag156.xml"/><Relationship Id="rId155" Type="http://schemas.openxmlformats.org/officeDocument/2006/relationships/tags" Target="../tags/tag231.xml"/><Relationship Id="rId176" Type="http://schemas.openxmlformats.org/officeDocument/2006/relationships/tags" Target="../tags/tag252.xml"/><Relationship Id="rId197" Type="http://schemas.openxmlformats.org/officeDocument/2006/relationships/tags" Target="../tags/tag273.xml"/><Relationship Id="rId341" Type="http://schemas.openxmlformats.org/officeDocument/2006/relationships/tags" Target="../tags/tag417.xml"/><Relationship Id="rId362" Type="http://schemas.openxmlformats.org/officeDocument/2006/relationships/tags" Target="../tags/tag438.xml"/><Relationship Id="rId383" Type="http://schemas.openxmlformats.org/officeDocument/2006/relationships/tags" Target="../tags/tag459.xml"/><Relationship Id="rId418" Type="http://schemas.openxmlformats.org/officeDocument/2006/relationships/tags" Target="../tags/tag494.xml"/><Relationship Id="rId439" Type="http://schemas.openxmlformats.org/officeDocument/2006/relationships/tags" Target="../tags/tag515.xml"/><Relationship Id="rId590" Type="http://schemas.openxmlformats.org/officeDocument/2006/relationships/tags" Target="../tags/tag666.xml"/><Relationship Id="rId604" Type="http://schemas.openxmlformats.org/officeDocument/2006/relationships/tags" Target="../tags/tag680.xml"/><Relationship Id="rId201" Type="http://schemas.openxmlformats.org/officeDocument/2006/relationships/tags" Target="../tags/tag277.xml"/><Relationship Id="rId222" Type="http://schemas.openxmlformats.org/officeDocument/2006/relationships/tags" Target="../tags/tag298.xml"/><Relationship Id="rId243" Type="http://schemas.openxmlformats.org/officeDocument/2006/relationships/tags" Target="../tags/tag319.xml"/><Relationship Id="rId264" Type="http://schemas.openxmlformats.org/officeDocument/2006/relationships/tags" Target="../tags/tag340.xml"/><Relationship Id="rId285" Type="http://schemas.openxmlformats.org/officeDocument/2006/relationships/tags" Target="../tags/tag361.xml"/><Relationship Id="rId450" Type="http://schemas.openxmlformats.org/officeDocument/2006/relationships/tags" Target="../tags/tag526.xml"/><Relationship Id="rId471" Type="http://schemas.openxmlformats.org/officeDocument/2006/relationships/tags" Target="../tags/tag547.xml"/><Relationship Id="rId506" Type="http://schemas.openxmlformats.org/officeDocument/2006/relationships/tags" Target="../tags/tag582.xml"/><Relationship Id="rId17" Type="http://schemas.openxmlformats.org/officeDocument/2006/relationships/tags" Target="../tags/tag93.xml"/><Relationship Id="rId38" Type="http://schemas.openxmlformats.org/officeDocument/2006/relationships/tags" Target="../tags/tag114.xml"/><Relationship Id="rId59" Type="http://schemas.openxmlformats.org/officeDocument/2006/relationships/tags" Target="../tags/tag135.xml"/><Relationship Id="rId103" Type="http://schemas.openxmlformats.org/officeDocument/2006/relationships/tags" Target="../tags/tag179.xml"/><Relationship Id="rId124" Type="http://schemas.openxmlformats.org/officeDocument/2006/relationships/tags" Target="../tags/tag200.xml"/><Relationship Id="rId310" Type="http://schemas.openxmlformats.org/officeDocument/2006/relationships/tags" Target="../tags/tag386.xml"/><Relationship Id="rId492" Type="http://schemas.openxmlformats.org/officeDocument/2006/relationships/tags" Target="../tags/tag568.xml"/><Relationship Id="rId527" Type="http://schemas.openxmlformats.org/officeDocument/2006/relationships/tags" Target="../tags/tag603.xml"/><Relationship Id="rId548" Type="http://schemas.openxmlformats.org/officeDocument/2006/relationships/tags" Target="../tags/tag624.xml"/><Relationship Id="rId569" Type="http://schemas.openxmlformats.org/officeDocument/2006/relationships/tags" Target="../tags/tag645.xml"/><Relationship Id="rId70" Type="http://schemas.openxmlformats.org/officeDocument/2006/relationships/tags" Target="../tags/tag146.xml"/><Relationship Id="rId91" Type="http://schemas.openxmlformats.org/officeDocument/2006/relationships/tags" Target="../tags/tag167.xml"/><Relationship Id="rId145" Type="http://schemas.openxmlformats.org/officeDocument/2006/relationships/tags" Target="../tags/tag221.xml"/><Relationship Id="rId166" Type="http://schemas.openxmlformats.org/officeDocument/2006/relationships/tags" Target="../tags/tag242.xml"/><Relationship Id="rId187" Type="http://schemas.openxmlformats.org/officeDocument/2006/relationships/tags" Target="../tags/tag263.xml"/><Relationship Id="rId331" Type="http://schemas.openxmlformats.org/officeDocument/2006/relationships/tags" Target="../tags/tag407.xml"/><Relationship Id="rId352" Type="http://schemas.openxmlformats.org/officeDocument/2006/relationships/tags" Target="../tags/tag428.xml"/><Relationship Id="rId373" Type="http://schemas.openxmlformats.org/officeDocument/2006/relationships/tags" Target="../tags/tag449.xml"/><Relationship Id="rId394" Type="http://schemas.openxmlformats.org/officeDocument/2006/relationships/tags" Target="../tags/tag470.xml"/><Relationship Id="rId408" Type="http://schemas.openxmlformats.org/officeDocument/2006/relationships/tags" Target="../tags/tag484.xml"/><Relationship Id="rId429" Type="http://schemas.openxmlformats.org/officeDocument/2006/relationships/tags" Target="../tags/tag505.xml"/><Relationship Id="rId580" Type="http://schemas.openxmlformats.org/officeDocument/2006/relationships/tags" Target="../tags/tag656.xml"/><Relationship Id="rId1" Type="http://schemas.openxmlformats.org/officeDocument/2006/relationships/tags" Target="../tags/tag77.xml"/><Relationship Id="rId212" Type="http://schemas.openxmlformats.org/officeDocument/2006/relationships/tags" Target="../tags/tag288.xml"/><Relationship Id="rId233" Type="http://schemas.openxmlformats.org/officeDocument/2006/relationships/tags" Target="../tags/tag309.xml"/><Relationship Id="rId254" Type="http://schemas.openxmlformats.org/officeDocument/2006/relationships/tags" Target="../tags/tag330.xml"/><Relationship Id="rId440" Type="http://schemas.openxmlformats.org/officeDocument/2006/relationships/tags" Target="../tags/tag516.xml"/><Relationship Id="rId28" Type="http://schemas.openxmlformats.org/officeDocument/2006/relationships/tags" Target="../tags/tag104.xml"/><Relationship Id="rId49" Type="http://schemas.openxmlformats.org/officeDocument/2006/relationships/tags" Target="../tags/tag125.xml"/><Relationship Id="rId114" Type="http://schemas.openxmlformats.org/officeDocument/2006/relationships/tags" Target="../tags/tag190.xml"/><Relationship Id="rId275" Type="http://schemas.openxmlformats.org/officeDocument/2006/relationships/tags" Target="../tags/tag351.xml"/><Relationship Id="rId296" Type="http://schemas.openxmlformats.org/officeDocument/2006/relationships/tags" Target="../tags/tag372.xml"/><Relationship Id="rId300" Type="http://schemas.openxmlformats.org/officeDocument/2006/relationships/tags" Target="../tags/tag376.xml"/><Relationship Id="rId461" Type="http://schemas.openxmlformats.org/officeDocument/2006/relationships/tags" Target="../tags/tag537.xml"/><Relationship Id="rId482" Type="http://schemas.openxmlformats.org/officeDocument/2006/relationships/tags" Target="../tags/tag558.xml"/><Relationship Id="rId517" Type="http://schemas.openxmlformats.org/officeDocument/2006/relationships/tags" Target="../tags/tag593.xml"/><Relationship Id="rId538" Type="http://schemas.openxmlformats.org/officeDocument/2006/relationships/tags" Target="../tags/tag614.xml"/><Relationship Id="rId559" Type="http://schemas.openxmlformats.org/officeDocument/2006/relationships/tags" Target="../tags/tag635.xml"/><Relationship Id="rId60" Type="http://schemas.openxmlformats.org/officeDocument/2006/relationships/tags" Target="../tags/tag136.xml"/><Relationship Id="rId81" Type="http://schemas.openxmlformats.org/officeDocument/2006/relationships/tags" Target="../tags/tag157.xml"/><Relationship Id="rId135" Type="http://schemas.openxmlformats.org/officeDocument/2006/relationships/tags" Target="../tags/tag211.xml"/><Relationship Id="rId156" Type="http://schemas.openxmlformats.org/officeDocument/2006/relationships/tags" Target="../tags/tag232.xml"/><Relationship Id="rId177" Type="http://schemas.openxmlformats.org/officeDocument/2006/relationships/tags" Target="../tags/tag253.xml"/><Relationship Id="rId198" Type="http://schemas.openxmlformats.org/officeDocument/2006/relationships/tags" Target="../tags/tag274.xml"/><Relationship Id="rId321" Type="http://schemas.openxmlformats.org/officeDocument/2006/relationships/tags" Target="../tags/tag397.xml"/><Relationship Id="rId342" Type="http://schemas.openxmlformats.org/officeDocument/2006/relationships/tags" Target="../tags/tag418.xml"/><Relationship Id="rId363" Type="http://schemas.openxmlformats.org/officeDocument/2006/relationships/tags" Target="../tags/tag439.xml"/><Relationship Id="rId384" Type="http://schemas.openxmlformats.org/officeDocument/2006/relationships/tags" Target="../tags/tag460.xml"/><Relationship Id="rId419" Type="http://schemas.openxmlformats.org/officeDocument/2006/relationships/tags" Target="../tags/tag495.xml"/><Relationship Id="rId570" Type="http://schemas.openxmlformats.org/officeDocument/2006/relationships/tags" Target="../tags/tag646.xml"/><Relationship Id="rId591" Type="http://schemas.openxmlformats.org/officeDocument/2006/relationships/tags" Target="../tags/tag667.xml"/><Relationship Id="rId605" Type="http://schemas.openxmlformats.org/officeDocument/2006/relationships/tags" Target="../tags/tag681.xml"/><Relationship Id="rId202" Type="http://schemas.openxmlformats.org/officeDocument/2006/relationships/tags" Target="../tags/tag278.xml"/><Relationship Id="rId223" Type="http://schemas.openxmlformats.org/officeDocument/2006/relationships/tags" Target="../tags/tag299.xml"/><Relationship Id="rId244" Type="http://schemas.openxmlformats.org/officeDocument/2006/relationships/tags" Target="../tags/tag320.xml"/><Relationship Id="rId430" Type="http://schemas.openxmlformats.org/officeDocument/2006/relationships/tags" Target="../tags/tag506.xml"/><Relationship Id="rId18" Type="http://schemas.openxmlformats.org/officeDocument/2006/relationships/tags" Target="../tags/tag94.xml"/><Relationship Id="rId39" Type="http://schemas.openxmlformats.org/officeDocument/2006/relationships/tags" Target="../tags/tag115.xml"/><Relationship Id="rId265" Type="http://schemas.openxmlformats.org/officeDocument/2006/relationships/tags" Target="../tags/tag341.xml"/><Relationship Id="rId286" Type="http://schemas.openxmlformats.org/officeDocument/2006/relationships/tags" Target="../tags/tag362.xml"/><Relationship Id="rId451" Type="http://schemas.openxmlformats.org/officeDocument/2006/relationships/tags" Target="../tags/tag527.xml"/><Relationship Id="rId472" Type="http://schemas.openxmlformats.org/officeDocument/2006/relationships/tags" Target="../tags/tag548.xml"/><Relationship Id="rId493" Type="http://schemas.openxmlformats.org/officeDocument/2006/relationships/tags" Target="../tags/tag569.xml"/><Relationship Id="rId507" Type="http://schemas.openxmlformats.org/officeDocument/2006/relationships/tags" Target="../tags/tag583.xml"/><Relationship Id="rId528" Type="http://schemas.openxmlformats.org/officeDocument/2006/relationships/tags" Target="../tags/tag604.xml"/><Relationship Id="rId549" Type="http://schemas.openxmlformats.org/officeDocument/2006/relationships/tags" Target="../tags/tag625.xml"/><Relationship Id="rId50" Type="http://schemas.openxmlformats.org/officeDocument/2006/relationships/tags" Target="../tags/tag126.xml"/><Relationship Id="rId104" Type="http://schemas.openxmlformats.org/officeDocument/2006/relationships/tags" Target="../tags/tag180.xml"/><Relationship Id="rId125" Type="http://schemas.openxmlformats.org/officeDocument/2006/relationships/tags" Target="../tags/tag201.xml"/><Relationship Id="rId146" Type="http://schemas.openxmlformats.org/officeDocument/2006/relationships/tags" Target="../tags/tag222.xml"/><Relationship Id="rId167" Type="http://schemas.openxmlformats.org/officeDocument/2006/relationships/tags" Target="../tags/tag243.xml"/><Relationship Id="rId188" Type="http://schemas.openxmlformats.org/officeDocument/2006/relationships/tags" Target="../tags/tag264.xml"/><Relationship Id="rId311" Type="http://schemas.openxmlformats.org/officeDocument/2006/relationships/tags" Target="../tags/tag387.xml"/><Relationship Id="rId332" Type="http://schemas.openxmlformats.org/officeDocument/2006/relationships/tags" Target="../tags/tag408.xml"/><Relationship Id="rId353" Type="http://schemas.openxmlformats.org/officeDocument/2006/relationships/tags" Target="../tags/tag429.xml"/><Relationship Id="rId374" Type="http://schemas.openxmlformats.org/officeDocument/2006/relationships/tags" Target="../tags/tag450.xml"/><Relationship Id="rId395" Type="http://schemas.openxmlformats.org/officeDocument/2006/relationships/tags" Target="../tags/tag471.xml"/><Relationship Id="rId409" Type="http://schemas.openxmlformats.org/officeDocument/2006/relationships/tags" Target="../tags/tag485.xml"/><Relationship Id="rId560" Type="http://schemas.openxmlformats.org/officeDocument/2006/relationships/tags" Target="../tags/tag636.xml"/><Relationship Id="rId581" Type="http://schemas.openxmlformats.org/officeDocument/2006/relationships/tags" Target="../tags/tag657.xml"/><Relationship Id="rId71" Type="http://schemas.openxmlformats.org/officeDocument/2006/relationships/tags" Target="../tags/tag147.xml"/><Relationship Id="rId92" Type="http://schemas.openxmlformats.org/officeDocument/2006/relationships/tags" Target="../tags/tag168.xml"/><Relationship Id="rId213" Type="http://schemas.openxmlformats.org/officeDocument/2006/relationships/tags" Target="../tags/tag289.xml"/><Relationship Id="rId234" Type="http://schemas.openxmlformats.org/officeDocument/2006/relationships/tags" Target="../tags/tag310.xml"/><Relationship Id="rId420" Type="http://schemas.openxmlformats.org/officeDocument/2006/relationships/tags" Target="../tags/tag496.xml"/><Relationship Id="rId2" Type="http://schemas.openxmlformats.org/officeDocument/2006/relationships/tags" Target="../tags/tag78.xml"/><Relationship Id="rId29" Type="http://schemas.openxmlformats.org/officeDocument/2006/relationships/tags" Target="../tags/tag105.xml"/><Relationship Id="rId255" Type="http://schemas.openxmlformats.org/officeDocument/2006/relationships/tags" Target="../tags/tag331.xml"/><Relationship Id="rId276" Type="http://schemas.openxmlformats.org/officeDocument/2006/relationships/tags" Target="../tags/tag352.xml"/><Relationship Id="rId297" Type="http://schemas.openxmlformats.org/officeDocument/2006/relationships/tags" Target="../tags/tag373.xml"/><Relationship Id="rId441" Type="http://schemas.openxmlformats.org/officeDocument/2006/relationships/tags" Target="../tags/tag517.xml"/><Relationship Id="rId462" Type="http://schemas.openxmlformats.org/officeDocument/2006/relationships/tags" Target="../tags/tag538.xml"/><Relationship Id="rId483" Type="http://schemas.openxmlformats.org/officeDocument/2006/relationships/tags" Target="../tags/tag559.xml"/><Relationship Id="rId518" Type="http://schemas.openxmlformats.org/officeDocument/2006/relationships/tags" Target="../tags/tag594.xml"/><Relationship Id="rId539" Type="http://schemas.openxmlformats.org/officeDocument/2006/relationships/tags" Target="../tags/tag615.xml"/><Relationship Id="rId40" Type="http://schemas.openxmlformats.org/officeDocument/2006/relationships/tags" Target="../tags/tag116.xml"/><Relationship Id="rId115" Type="http://schemas.openxmlformats.org/officeDocument/2006/relationships/tags" Target="../tags/tag191.xml"/><Relationship Id="rId136" Type="http://schemas.openxmlformats.org/officeDocument/2006/relationships/tags" Target="../tags/tag212.xml"/><Relationship Id="rId157" Type="http://schemas.openxmlformats.org/officeDocument/2006/relationships/tags" Target="../tags/tag233.xml"/><Relationship Id="rId178" Type="http://schemas.openxmlformats.org/officeDocument/2006/relationships/tags" Target="../tags/tag254.xml"/><Relationship Id="rId301" Type="http://schemas.openxmlformats.org/officeDocument/2006/relationships/tags" Target="../tags/tag377.xml"/><Relationship Id="rId322" Type="http://schemas.openxmlformats.org/officeDocument/2006/relationships/tags" Target="../tags/tag398.xml"/><Relationship Id="rId343" Type="http://schemas.openxmlformats.org/officeDocument/2006/relationships/tags" Target="../tags/tag419.xml"/><Relationship Id="rId364" Type="http://schemas.openxmlformats.org/officeDocument/2006/relationships/tags" Target="../tags/tag440.xml"/><Relationship Id="rId550" Type="http://schemas.openxmlformats.org/officeDocument/2006/relationships/tags" Target="../tags/tag626.xml"/><Relationship Id="rId61" Type="http://schemas.openxmlformats.org/officeDocument/2006/relationships/tags" Target="../tags/tag137.xml"/><Relationship Id="rId82" Type="http://schemas.openxmlformats.org/officeDocument/2006/relationships/tags" Target="../tags/tag158.xml"/><Relationship Id="rId199" Type="http://schemas.openxmlformats.org/officeDocument/2006/relationships/tags" Target="../tags/tag275.xml"/><Relationship Id="rId203" Type="http://schemas.openxmlformats.org/officeDocument/2006/relationships/tags" Target="../tags/tag279.xml"/><Relationship Id="rId385" Type="http://schemas.openxmlformats.org/officeDocument/2006/relationships/tags" Target="../tags/tag461.xml"/><Relationship Id="rId571" Type="http://schemas.openxmlformats.org/officeDocument/2006/relationships/tags" Target="../tags/tag647.xml"/><Relationship Id="rId592" Type="http://schemas.openxmlformats.org/officeDocument/2006/relationships/tags" Target="../tags/tag668.xml"/><Relationship Id="rId606" Type="http://schemas.openxmlformats.org/officeDocument/2006/relationships/tags" Target="../tags/tag682.xml"/><Relationship Id="rId19" Type="http://schemas.openxmlformats.org/officeDocument/2006/relationships/tags" Target="../tags/tag95.xml"/><Relationship Id="rId224" Type="http://schemas.openxmlformats.org/officeDocument/2006/relationships/tags" Target="../tags/tag300.xml"/><Relationship Id="rId245" Type="http://schemas.openxmlformats.org/officeDocument/2006/relationships/tags" Target="../tags/tag321.xml"/><Relationship Id="rId266" Type="http://schemas.openxmlformats.org/officeDocument/2006/relationships/tags" Target="../tags/tag342.xml"/><Relationship Id="rId287" Type="http://schemas.openxmlformats.org/officeDocument/2006/relationships/tags" Target="../tags/tag363.xml"/><Relationship Id="rId410" Type="http://schemas.openxmlformats.org/officeDocument/2006/relationships/tags" Target="../tags/tag486.xml"/><Relationship Id="rId431" Type="http://schemas.openxmlformats.org/officeDocument/2006/relationships/tags" Target="../tags/tag507.xml"/><Relationship Id="rId452" Type="http://schemas.openxmlformats.org/officeDocument/2006/relationships/tags" Target="../tags/tag528.xml"/><Relationship Id="rId473" Type="http://schemas.openxmlformats.org/officeDocument/2006/relationships/tags" Target="../tags/tag549.xml"/><Relationship Id="rId494" Type="http://schemas.openxmlformats.org/officeDocument/2006/relationships/tags" Target="../tags/tag570.xml"/><Relationship Id="rId508" Type="http://schemas.openxmlformats.org/officeDocument/2006/relationships/tags" Target="../tags/tag584.xml"/><Relationship Id="rId529" Type="http://schemas.openxmlformats.org/officeDocument/2006/relationships/tags" Target="../tags/tag605.xml"/><Relationship Id="rId30" Type="http://schemas.openxmlformats.org/officeDocument/2006/relationships/tags" Target="../tags/tag106.xml"/><Relationship Id="rId105" Type="http://schemas.openxmlformats.org/officeDocument/2006/relationships/tags" Target="../tags/tag181.xml"/><Relationship Id="rId126" Type="http://schemas.openxmlformats.org/officeDocument/2006/relationships/tags" Target="../tags/tag202.xml"/><Relationship Id="rId147" Type="http://schemas.openxmlformats.org/officeDocument/2006/relationships/tags" Target="../tags/tag223.xml"/><Relationship Id="rId168" Type="http://schemas.openxmlformats.org/officeDocument/2006/relationships/tags" Target="../tags/tag244.xml"/><Relationship Id="rId312" Type="http://schemas.openxmlformats.org/officeDocument/2006/relationships/tags" Target="../tags/tag388.xml"/><Relationship Id="rId333" Type="http://schemas.openxmlformats.org/officeDocument/2006/relationships/tags" Target="../tags/tag409.xml"/><Relationship Id="rId354" Type="http://schemas.openxmlformats.org/officeDocument/2006/relationships/tags" Target="../tags/tag430.xml"/><Relationship Id="rId540" Type="http://schemas.openxmlformats.org/officeDocument/2006/relationships/tags" Target="../tags/tag616.xml"/><Relationship Id="rId51" Type="http://schemas.openxmlformats.org/officeDocument/2006/relationships/tags" Target="../tags/tag127.xml"/><Relationship Id="rId72" Type="http://schemas.openxmlformats.org/officeDocument/2006/relationships/tags" Target="../tags/tag148.xml"/><Relationship Id="rId93" Type="http://schemas.openxmlformats.org/officeDocument/2006/relationships/tags" Target="../tags/tag169.xml"/><Relationship Id="rId189" Type="http://schemas.openxmlformats.org/officeDocument/2006/relationships/tags" Target="../tags/tag265.xml"/><Relationship Id="rId375" Type="http://schemas.openxmlformats.org/officeDocument/2006/relationships/tags" Target="../tags/tag451.xml"/><Relationship Id="rId396" Type="http://schemas.openxmlformats.org/officeDocument/2006/relationships/tags" Target="../tags/tag472.xml"/><Relationship Id="rId561" Type="http://schemas.openxmlformats.org/officeDocument/2006/relationships/tags" Target="../tags/tag637.xml"/><Relationship Id="rId582" Type="http://schemas.openxmlformats.org/officeDocument/2006/relationships/tags" Target="../tags/tag658.xml"/><Relationship Id="rId3" Type="http://schemas.openxmlformats.org/officeDocument/2006/relationships/tags" Target="../tags/tag79.xml"/><Relationship Id="rId214" Type="http://schemas.openxmlformats.org/officeDocument/2006/relationships/tags" Target="../tags/tag290.xml"/><Relationship Id="rId235" Type="http://schemas.openxmlformats.org/officeDocument/2006/relationships/tags" Target="../tags/tag311.xml"/><Relationship Id="rId256" Type="http://schemas.openxmlformats.org/officeDocument/2006/relationships/tags" Target="../tags/tag332.xml"/><Relationship Id="rId277" Type="http://schemas.openxmlformats.org/officeDocument/2006/relationships/tags" Target="../tags/tag353.xml"/><Relationship Id="rId298" Type="http://schemas.openxmlformats.org/officeDocument/2006/relationships/tags" Target="../tags/tag374.xml"/><Relationship Id="rId400" Type="http://schemas.openxmlformats.org/officeDocument/2006/relationships/tags" Target="../tags/tag476.xml"/><Relationship Id="rId421" Type="http://schemas.openxmlformats.org/officeDocument/2006/relationships/tags" Target="../tags/tag497.xml"/><Relationship Id="rId442" Type="http://schemas.openxmlformats.org/officeDocument/2006/relationships/tags" Target="../tags/tag518.xml"/><Relationship Id="rId463" Type="http://schemas.openxmlformats.org/officeDocument/2006/relationships/tags" Target="../tags/tag539.xml"/><Relationship Id="rId484" Type="http://schemas.openxmlformats.org/officeDocument/2006/relationships/tags" Target="../tags/tag560.xml"/><Relationship Id="rId519" Type="http://schemas.openxmlformats.org/officeDocument/2006/relationships/tags" Target="../tags/tag595.xml"/><Relationship Id="rId116" Type="http://schemas.openxmlformats.org/officeDocument/2006/relationships/tags" Target="../tags/tag192.xml"/><Relationship Id="rId137" Type="http://schemas.openxmlformats.org/officeDocument/2006/relationships/tags" Target="../tags/tag213.xml"/><Relationship Id="rId158" Type="http://schemas.openxmlformats.org/officeDocument/2006/relationships/tags" Target="../tags/tag234.xml"/><Relationship Id="rId302" Type="http://schemas.openxmlformats.org/officeDocument/2006/relationships/tags" Target="../tags/tag378.xml"/><Relationship Id="rId323" Type="http://schemas.openxmlformats.org/officeDocument/2006/relationships/tags" Target="../tags/tag399.xml"/><Relationship Id="rId344" Type="http://schemas.openxmlformats.org/officeDocument/2006/relationships/tags" Target="../tags/tag420.xml"/><Relationship Id="rId530" Type="http://schemas.openxmlformats.org/officeDocument/2006/relationships/tags" Target="../tags/tag606.xml"/><Relationship Id="rId20" Type="http://schemas.openxmlformats.org/officeDocument/2006/relationships/tags" Target="../tags/tag96.xml"/><Relationship Id="rId41" Type="http://schemas.openxmlformats.org/officeDocument/2006/relationships/tags" Target="../tags/tag117.xml"/><Relationship Id="rId62" Type="http://schemas.openxmlformats.org/officeDocument/2006/relationships/tags" Target="../tags/tag138.xml"/><Relationship Id="rId83" Type="http://schemas.openxmlformats.org/officeDocument/2006/relationships/tags" Target="../tags/tag159.xml"/><Relationship Id="rId179" Type="http://schemas.openxmlformats.org/officeDocument/2006/relationships/tags" Target="../tags/tag255.xml"/><Relationship Id="rId365" Type="http://schemas.openxmlformats.org/officeDocument/2006/relationships/tags" Target="../tags/tag441.xml"/><Relationship Id="rId386" Type="http://schemas.openxmlformats.org/officeDocument/2006/relationships/tags" Target="../tags/tag462.xml"/><Relationship Id="rId551" Type="http://schemas.openxmlformats.org/officeDocument/2006/relationships/tags" Target="../tags/tag627.xml"/><Relationship Id="rId572" Type="http://schemas.openxmlformats.org/officeDocument/2006/relationships/tags" Target="../tags/tag648.xml"/><Relationship Id="rId593" Type="http://schemas.openxmlformats.org/officeDocument/2006/relationships/tags" Target="../tags/tag669.xml"/><Relationship Id="rId607" Type="http://schemas.openxmlformats.org/officeDocument/2006/relationships/tags" Target="../tags/tag683.xml"/><Relationship Id="rId190" Type="http://schemas.openxmlformats.org/officeDocument/2006/relationships/tags" Target="../tags/tag266.xml"/><Relationship Id="rId204" Type="http://schemas.openxmlformats.org/officeDocument/2006/relationships/tags" Target="../tags/tag280.xml"/><Relationship Id="rId225" Type="http://schemas.openxmlformats.org/officeDocument/2006/relationships/tags" Target="../tags/tag301.xml"/><Relationship Id="rId246" Type="http://schemas.openxmlformats.org/officeDocument/2006/relationships/tags" Target="../tags/tag322.xml"/><Relationship Id="rId267" Type="http://schemas.openxmlformats.org/officeDocument/2006/relationships/tags" Target="../tags/tag343.xml"/><Relationship Id="rId288" Type="http://schemas.openxmlformats.org/officeDocument/2006/relationships/tags" Target="../tags/tag364.xml"/><Relationship Id="rId411" Type="http://schemas.openxmlformats.org/officeDocument/2006/relationships/tags" Target="../tags/tag487.xml"/><Relationship Id="rId432" Type="http://schemas.openxmlformats.org/officeDocument/2006/relationships/tags" Target="../tags/tag508.xml"/><Relationship Id="rId453" Type="http://schemas.openxmlformats.org/officeDocument/2006/relationships/tags" Target="../tags/tag529.xml"/><Relationship Id="rId474" Type="http://schemas.openxmlformats.org/officeDocument/2006/relationships/tags" Target="../tags/tag550.xml"/><Relationship Id="rId509" Type="http://schemas.openxmlformats.org/officeDocument/2006/relationships/tags" Target="../tags/tag585.xml"/><Relationship Id="rId106" Type="http://schemas.openxmlformats.org/officeDocument/2006/relationships/tags" Target="../tags/tag182.xml"/><Relationship Id="rId127" Type="http://schemas.openxmlformats.org/officeDocument/2006/relationships/tags" Target="../tags/tag203.xml"/><Relationship Id="rId313" Type="http://schemas.openxmlformats.org/officeDocument/2006/relationships/tags" Target="../tags/tag389.xml"/><Relationship Id="rId495" Type="http://schemas.openxmlformats.org/officeDocument/2006/relationships/tags" Target="../tags/tag571.xml"/><Relationship Id="rId10" Type="http://schemas.openxmlformats.org/officeDocument/2006/relationships/tags" Target="../tags/tag86.xml"/><Relationship Id="rId31" Type="http://schemas.openxmlformats.org/officeDocument/2006/relationships/tags" Target="../tags/tag107.xml"/><Relationship Id="rId52" Type="http://schemas.openxmlformats.org/officeDocument/2006/relationships/tags" Target="../tags/tag128.xml"/><Relationship Id="rId73" Type="http://schemas.openxmlformats.org/officeDocument/2006/relationships/tags" Target="../tags/tag149.xml"/><Relationship Id="rId94" Type="http://schemas.openxmlformats.org/officeDocument/2006/relationships/tags" Target="../tags/tag170.xml"/><Relationship Id="rId148" Type="http://schemas.openxmlformats.org/officeDocument/2006/relationships/tags" Target="../tags/tag224.xml"/><Relationship Id="rId169" Type="http://schemas.openxmlformats.org/officeDocument/2006/relationships/tags" Target="../tags/tag245.xml"/><Relationship Id="rId334" Type="http://schemas.openxmlformats.org/officeDocument/2006/relationships/tags" Target="../tags/tag410.xml"/><Relationship Id="rId355" Type="http://schemas.openxmlformats.org/officeDocument/2006/relationships/tags" Target="../tags/tag431.xml"/><Relationship Id="rId376" Type="http://schemas.openxmlformats.org/officeDocument/2006/relationships/tags" Target="../tags/tag452.xml"/><Relationship Id="rId397" Type="http://schemas.openxmlformats.org/officeDocument/2006/relationships/tags" Target="../tags/tag473.xml"/><Relationship Id="rId520" Type="http://schemas.openxmlformats.org/officeDocument/2006/relationships/tags" Target="../tags/tag596.xml"/><Relationship Id="rId541" Type="http://schemas.openxmlformats.org/officeDocument/2006/relationships/tags" Target="../tags/tag617.xml"/><Relationship Id="rId562" Type="http://schemas.openxmlformats.org/officeDocument/2006/relationships/tags" Target="../tags/tag638.xml"/><Relationship Id="rId583" Type="http://schemas.openxmlformats.org/officeDocument/2006/relationships/tags" Target="../tags/tag659.xml"/><Relationship Id="rId4" Type="http://schemas.openxmlformats.org/officeDocument/2006/relationships/tags" Target="../tags/tag80.xml"/><Relationship Id="rId180" Type="http://schemas.openxmlformats.org/officeDocument/2006/relationships/tags" Target="../tags/tag256.xml"/><Relationship Id="rId215" Type="http://schemas.openxmlformats.org/officeDocument/2006/relationships/tags" Target="../tags/tag291.xml"/><Relationship Id="rId236" Type="http://schemas.openxmlformats.org/officeDocument/2006/relationships/tags" Target="../tags/tag312.xml"/><Relationship Id="rId257" Type="http://schemas.openxmlformats.org/officeDocument/2006/relationships/tags" Target="../tags/tag333.xml"/><Relationship Id="rId278" Type="http://schemas.openxmlformats.org/officeDocument/2006/relationships/tags" Target="../tags/tag354.xml"/><Relationship Id="rId401" Type="http://schemas.openxmlformats.org/officeDocument/2006/relationships/tags" Target="../tags/tag477.xml"/><Relationship Id="rId422" Type="http://schemas.openxmlformats.org/officeDocument/2006/relationships/tags" Target="../tags/tag498.xml"/><Relationship Id="rId443" Type="http://schemas.openxmlformats.org/officeDocument/2006/relationships/tags" Target="../tags/tag519.xml"/><Relationship Id="rId464" Type="http://schemas.openxmlformats.org/officeDocument/2006/relationships/tags" Target="../tags/tag540.xml"/><Relationship Id="rId303" Type="http://schemas.openxmlformats.org/officeDocument/2006/relationships/tags" Target="../tags/tag379.xml"/><Relationship Id="rId485" Type="http://schemas.openxmlformats.org/officeDocument/2006/relationships/tags" Target="../tags/tag561.xml"/><Relationship Id="rId42" Type="http://schemas.openxmlformats.org/officeDocument/2006/relationships/tags" Target="../tags/tag118.xml"/><Relationship Id="rId84" Type="http://schemas.openxmlformats.org/officeDocument/2006/relationships/tags" Target="../tags/tag160.xml"/><Relationship Id="rId138" Type="http://schemas.openxmlformats.org/officeDocument/2006/relationships/tags" Target="../tags/tag214.xml"/><Relationship Id="rId345" Type="http://schemas.openxmlformats.org/officeDocument/2006/relationships/tags" Target="../tags/tag421.xml"/><Relationship Id="rId387" Type="http://schemas.openxmlformats.org/officeDocument/2006/relationships/tags" Target="../tags/tag463.xml"/><Relationship Id="rId510" Type="http://schemas.openxmlformats.org/officeDocument/2006/relationships/tags" Target="../tags/tag586.xml"/><Relationship Id="rId552" Type="http://schemas.openxmlformats.org/officeDocument/2006/relationships/tags" Target="../tags/tag628.xml"/><Relationship Id="rId594" Type="http://schemas.openxmlformats.org/officeDocument/2006/relationships/tags" Target="../tags/tag670.xml"/><Relationship Id="rId608" Type="http://schemas.openxmlformats.org/officeDocument/2006/relationships/slideLayout" Target="../slideLayouts/slideLayout3.xml"/><Relationship Id="rId191" Type="http://schemas.openxmlformats.org/officeDocument/2006/relationships/tags" Target="../tags/tag267.xml"/><Relationship Id="rId205" Type="http://schemas.openxmlformats.org/officeDocument/2006/relationships/tags" Target="../tags/tag281.xml"/><Relationship Id="rId247" Type="http://schemas.openxmlformats.org/officeDocument/2006/relationships/tags" Target="../tags/tag323.xml"/><Relationship Id="rId412" Type="http://schemas.openxmlformats.org/officeDocument/2006/relationships/tags" Target="../tags/tag488.xml"/><Relationship Id="rId107" Type="http://schemas.openxmlformats.org/officeDocument/2006/relationships/tags" Target="../tags/tag183.xml"/><Relationship Id="rId289" Type="http://schemas.openxmlformats.org/officeDocument/2006/relationships/tags" Target="../tags/tag365.xml"/><Relationship Id="rId454" Type="http://schemas.openxmlformats.org/officeDocument/2006/relationships/tags" Target="../tags/tag530.xml"/><Relationship Id="rId496" Type="http://schemas.openxmlformats.org/officeDocument/2006/relationships/tags" Target="../tags/tag572.xml"/><Relationship Id="rId11" Type="http://schemas.openxmlformats.org/officeDocument/2006/relationships/tags" Target="../tags/tag87.xml"/><Relationship Id="rId53" Type="http://schemas.openxmlformats.org/officeDocument/2006/relationships/tags" Target="../tags/tag129.xml"/><Relationship Id="rId149" Type="http://schemas.openxmlformats.org/officeDocument/2006/relationships/tags" Target="../tags/tag225.xml"/><Relationship Id="rId314" Type="http://schemas.openxmlformats.org/officeDocument/2006/relationships/tags" Target="../tags/tag390.xml"/><Relationship Id="rId356" Type="http://schemas.openxmlformats.org/officeDocument/2006/relationships/tags" Target="../tags/tag432.xml"/><Relationship Id="rId398" Type="http://schemas.openxmlformats.org/officeDocument/2006/relationships/tags" Target="../tags/tag474.xml"/><Relationship Id="rId521" Type="http://schemas.openxmlformats.org/officeDocument/2006/relationships/tags" Target="../tags/tag597.xml"/><Relationship Id="rId563" Type="http://schemas.openxmlformats.org/officeDocument/2006/relationships/tags" Target="../tags/tag639.xml"/><Relationship Id="rId95" Type="http://schemas.openxmlformats.org/officeDocument/2006/relationships/tags" Target="../tags/tag171.xml"/><Relationship Id="rId160" Type="http://schemas.openxmlformats.org/officeDocument/2006/relationships/tags" Target="../tags/tag236.xml"/><Relationship Id="rId216" Type="http://schemas.openxmlformats.org/officeDocument/2006/relationships/tags" Target="../tags/tag292.xml"/><Relationship Id="rId423" Type="http://schemas.openxmlformats.org/officeDocument/2006/relationships/tags" Target="../tags/tag499.xml"/><Relationship Id="rId258" Type="http://schemas.openxmlformats.org/officeDocument/2006/relationships/tags" Target="../tags/tag334.xml"/><Relationship Id="rId465" Type="http://schemas.openxmlformats.org/officeDocument/2006/relationships/tags" Target="../tags/tag541.xml"/><Relationship Id="rId22" Type="http://schemas.openxmlformats.org/officeDocument/2006/relationships/tags" Target="../tags/tag98.xml"/><Relationship Id="rId64" Type="http://schemas.openxmlformats.org/officeDocument/2006/relationships/tags" Target="../tags/tag140.xml"/><Relationship Id="rId118" Type="http://schemas.openxmlformats.org/officeDocument/2006/relationships/tags" Target="../tags/tag194.xml"/><Relationship Id="rId325" Type="http://schemas.openxmlformats.org/officeDocument/2006/relationships/tags" Target="../tags/tag401.xml"/><Relationship Id="rId367" Type="http://schemas.openxmlformats.org/officeDocument/2006/relationships/tags" Target="../tags/tag443.xml"/><Relationship Id="rId532" Type="http://schemas.openxmlformats.org/officeDocument/2006/relationships/tags" Target="../tags/tag608.xml"/><Relationship Id="rId574" Type="http://schemas.openxmlformats.org/officeDocument/2006/relationships/tags" Target="../tags/tag650.xml"/><Relationship Id="rId171" Type="http://schemas.openxmlformats.org/officeDocument/2006/relationships/tags" Target="../tags/tag247.xml"/><Relationship Id="rId227" Type="http://schemas.openxmlformats.org/officeDocument/2006/relationships/tags" Target="../tags/tag303.xml"/><Relationship Id="rId269" Type="http://schemas.openxmlformats.org/officeDocument/2006/relationships/tags" Target="../tags/tag345.xml"/><Relationship Id="rId434" Type="http://schemas.openxmlformats.org/officeDocument/2006/relationships/tags" Target="../tags/tag510.xml"/><Relationship Id="rId476" Type="http://schemas.openxmlformats.org/officeDocument/2006/relationships/tags" Target="../tags/tag552.xml"/><Relationship Id="rId33" Type="http://schemas.openxmlformats.org/officeDocument/2006/relationships/tags" Target="../tags/tag109.xml"/><Relationship Id="rId129" Type="http://schemas.openxmlformats.org/officeDocument/2006/relationships/tags" Target="../tags/tag205.xml"/><Relationship Id="rId280" Type="http://schemas.openxmlformats.org/officeDocument/2006/relationships/tags" Target="../tags/tag356.xml"/><Relationship Id="rId336" Type="http://schemas.openxmlformats.org/officeDocument/2006/relationships/tags" Target="../tags/tag412.xml"/><Relationship Id="rId501" Type="http://schemas.openxmlformats.org/officeDocument/2006/relationships/tags" Target="../tags/tag577.xml"/><Relationship Id="rId543" Type="http://schemas.openxmlformats.org/officeDocument/2006/relationships/tags" Target="../tags/tag619.xml"/><Relationship Id="rId75" Type="http://schemas.openxmlformats.org/officeDocument/2006/relationships/tags" Target="../tags/tag151.xml"/><Relationship Id="rId140" Type="http://schemas.openxmlformats.org/officeDocument/2006/relationships/tags" Target="../tags/tag216.xml"/><Relationship Id="rId182" Type="http://schemas.openxmlformats.org/officeDocument/2006/relationships/tags" Target="../tags/tag258.xml"/><Relationship Id="rId378" Type="http://schemas.openxmlformats.org/officeDocument/2006/relationships/tags" Target="../tags/tag454.xml"/><Relationship Id="rId403" Type="http://schemas.openxmlformats.org/officeDocument/2006/relationships/tags" Target="../tags/tag479.xml"/><Relationship Id="rId585" Type="http://schemas.openxmlformats.org/officeDocument/2006/relationships/tags" Target="../tags/tag661.xml"/><Relationship Id="rId6" Type="http://schemas.openxmlformats.org/officeDocument/2006/relationships/tags" Target="../tags/tag82.xml"/><Relationship Id="rId238" Type="http://schemas.openxmlformats.org/officeDocument/2006/relationships/tags" Target="../tags/tag314.xml"/><Relationship Id="rId445" Type="http://schemas.openxmlformats.org/officeDocument/2006/relationships/tags" Target="../tags/tag521.xml"/><Relationship Id="rId487" Type="http://schemas.openxmlformats.org/officeDocument/2006/relationships/tags" Target="../tags/tag563.xml"/><Relationship Id="rId610" Type="http://schemas.openxmlformats.org/officeDocument/2006/relationships/image" Target="../media/image70.emf"/><Relationship Id="rId291" Type="http://schemas.openxmlformats.org/officeDocument/2006/relationships/tags" Target="../tags/tag367.xml"/><Relationship Id="rId305" Type="http://schemas.openxmlformats.org/officeDocument/2006/relationships/tags" Target="../tags/tag381.xml"/><Relationship Id="rId347" Type="http://schemas.openxmlformats.org/officeDocument/2006/relationships/tags" Target="../tags/tag423.xml"/><Relationship Id="rId512" Type="http://schemas.openxmlformats.org/officeDocument/2006/relationships/tags" Target="../tags/tag588.xml"/><Relationship Id="rId44" Type="http://schemas.openxmlformats.org/officeDocument/2006/relationships/tags" Target="../tags/tag120.xml"/><Relationship Id="rId86" Type="http://schemas.openxmlformats.org/officeDocument/2006/relationships/tags" Target="../tags/tag162.xml"/><Relationship Id="rId151" Type="http://schemas.openxmlformats.org/officeDocument/2006/relationships/tags" Target="../tags/tag227.xml"/><Relationship Id="rId389" Type="http://schemas.openxmlformats.org/officeDocument/2006/relationships/tags" Target="../tags/tag465.xml"/><Relationship Id="rId554" Type="http://schemas.openxmlformats.org/officeDocument/2006/relationships/tags" Target="../tags/tag630.xml"/><Relationship Id="rId596" Type="http://schemas.openxmlformats.org/officeDocument/2006/relationships/tags" Target="../tags/tag672.xml"/><Relationship Id="rId193" Type="http://schemas.openxmlformats.org/officeDocument/2006/relationships/tags" Target="../tags/tag269.xml"/><Relationship Id="rId207" Type="http://schemas.openxmlformats.org/officeDocument/2006/relationships/tags" Target="../tags/tag283.xml"/><Relationship Id="rId249" Type="http://schemas.openxmlformats.org/officeDocument/2006/relationships/tags" Target="../tags/tag325.xml"/><Relationship Id="rId414" Type="http://schemas.openxmlformats.org/officeDocument/2006/relationships/tags" Target="../tags/tag490.xml"/><Relationship Id="rId456" Type="http://schemas.openxmlformats.org/officeDocument/2006/relationships/tags" Target="../tags/tag532.xml"/><Relationship Id="rId498" Type="http://schemas.openxmlformats.org/officeDocument/2006/relationships/tags" Target="../tags/tag574.xml"/><Relationship Id="rId13" Type="http://schemas.openxmlformats.org/officeDocument/2006/relationships/tags" Target="../tags/tag89.xml"/><Relationship Id="rId109" Type="http://schemas.openxmlformats.org/officeDocument/2006/relationships/tags" Target="../tags/tag185.xml"/><Relationship Id="rId260" Type="http://schemas.openxmlformats.org/officeDocument/2006/relationships/tags" Target="../tags/tag336.xml"/><Relationship Id="rId316" Type="http://schemas.openxmlformats.org/officeDocument/2006/relationships/tags" Target="../tags/tag392.xml"/><Relationship Id="rId523" Type="http://schemas.openxmlformats.org/officeDocument/2006/relationships/tags" Target="../tags/tag599.xml"/><Relationship Id="rId55" Type="http://schemas.openxmlformats.org/officeDocument/2006/relationships/tags" Target="../tags/tag131.xml"/><Relationship Id="rId97" Type="http://schemas.openxmlformats.org/officeDocument/2006/relationships/tags" Target="../tags/tag173.xml"/><Relationship Id="rId120" Type="http://schemas.openxmlformats.org/officeDocument/2006/relationships/tags" Target="../tags/tag196.xml"/><Relationship Id="rId358" Type="http://schemas.openxmlformats.org/officeDocument/2006/relationships/tags" Target="../tags/tag434.xml"/><Relationship Id="rId565" Type="http://schemas.openxmlformats.org/officeDocument/2006/relationships/tags" Target="../tags/tag641.xml"/><Relationship Id="rId162" Type="http://schemas.openxmlformats.org/officeDocument/2006/relationships/tags" Target="../tags/tag238.xml"/><Relationship Id="rId218" Type="http://schemas.openxmlformats.org/officeDocument/2006/relationships/tags" Target="../tags/tag294.xml"/><Relationship Id="rId425" Type="http://schemas.openxmlformats.org/officeDocument/2006/relationships/tags" Target="../tags/tag501.xml"/><Relationship Id="rId467" Type="http://schemas.openxmlformats.org/officeDocument/2006/relationships/tags" Target="../tags/tag543.xml"/><Relationship Id="rId271" Type="http://schemas.openxmlformats.org/officeDocument/2006/relationships/tags" Target="../tags/tag347.xml"/><Relationship Id="rId24" Type="http://schemas.openxmlformats.org/officeDocument/2006/relationships/tags" Target="../tags/tag100.xml"/><Relationship Id="rId66" Type="http://schemas.openxmlformats.org/officeDocument/2006/relationships/tags" Target="../tags/tag142.xml"/><Relationship Id="rId131" Type="http://schemas.openxmlformats.org/officeDocument/2006/relationships/tags" Target="../tags/tag207.xml"/><Relationship Id="rId327" Type="http://schemas.openxmlformats.org/officeDocument/2006/relationships/tags" Target="../tags/tag403.xml"/><Relationship Id="rId369" Type="http://schemas.openxmlformats.org/officeDocument/2006/relationships/tags" Target="../tags/tag445.xml"/><Relationship Id="rId534" Type="http://schemas.openxmlformats.org/officeDocument/2006/relationships/tags" Target="../tags/tag610.xml"/><Relationship Id="rId576" Type="http://schemas.openxmlformats.org/officeDocument/2006/relationships/tags" Target="../tags/tag652.xml"/><Relationship Id="rId173" Type="http://schemas.openxmlformats.org/officeDocument/2006/relationships/tags" Target="../tags/tag249.xml"/><Relationship Id="rId229" Type="http://schemas.openxmlformats.org/officeDocument/2006/relationships/tags" Target="../tags/tag305.xml"/><Relationship Id="rId380" Type="http://schemas.openxmlformats.org/officeDocument/2006/relationships/tags" Target="../tags/tag456.xml"/><Relationship Id="rId436" Type="http://schemas.openxmlformats.org/officeDocument/2006/relationships/tags" Target="../tags/tag512.xml"/><Relationship Id="rId601" Type="http://schemas.openxmlformats.org/officeDocument/2006/relationships/tags" Target="../tags/tag677.xml"/><Relationship Id="rId240" Type="http://schemas.openxmlformats.org/officeDocument/2006/relationships/tags" Target="../tags/tag316.xml"/><Relationship Id="rId478" Type="http://schemas.openxmlformats.org/officeDocument/2006/relationships/tags" Target="../tags/tag554.xml"/><Relationship Id="rId35" Type="http://schemas.openxmlformats.org/officeDocument/2006/relationships/tags" Target="../tags/tag111.xml"/><Relationship Id="rId77" Type="http://schemas.openxmlformats.org/officeDocument/2006/relationships/tags" Target="../tags/tag153.xml"/><Relationship Id="rId100" Type="http://schemas.openxmlformats.org/officeDocument/2006/relationships/tags" Target="../tags/tag176.xml"/><Relationship Id="rId282" Type="http://schemas.openxmlformats.org/officeDocument/2006/relationships/tags" Target="../tags/tag358.xml"/><Relationship Id="rId338" Type="http://schemas.openxmlformats.org/officeDocument/2006/relationships/tags" Target="../tags/tag414.xml"/><Relationship Id="rId503" Type="http://schemas.openxmlformats.org/officeDocument/2006/relationships/tags" Target="../tags/tag579.xml"/><Relationship Id="rId545" Type="http://schemas.openxmlformats.org/officeDocument/2006/relationships/tags" Target="../tags/tag621.xml"/><Relationship Id="rId587" Type="http://schemas.openxmlformats.org/officeDocument/2006/relationships/tags" Target="../tags/tag663.xml"/><Relationship Id="rId8" Type="http://schemas.openxmlformats.org/officeDocument/2006/relationships/tags" Target="../tags/tag84.xml"/><Relationship Id="rId142" Type="http://schemas.openxmlformats.org/officeDocument/2006/relationships/tags" Target="../tags/tag218.xml"/><Relationship Id="rId184" Type="http://schemas.openxmlformats.org/officeDocument/2006/relationships/tags" Target="../tags/tag260.xml"/><Relationship Id="rId391" Type="http://schemas.openxmlformats.org/officeDocument/2006/relationships/tags" Target="../tags/tag467.xml"/><Relationship Id="rId405" Type="http://schemas.openxmlformats.org/officeDocument/2006/relationships/tags" Target="../tags/tag481.xml"/><Relationship Id="rId447" Type="http://schemas.openxmlformats.org/officeDocument/2006/relationships/tags" Target="../tags/tag523.xml"/><Relationship Id="rId251" Type="http://schemas.openxmlformats.org/officeDocument/2006/relationships/tags" Target="../tags/tag327.xml"/><Relationship Id="rId489" Type="http://schemas.openxmlformats.org/officeDocument/2006/relationships/tags" Target="../tags/tag565.xml"/><Relationship Id="rId46" Type="http://schemas.openxmlformats.org/officeDocument/2006/relationships/tags" Target="../tags/tag122.xml"/><Relationship Id="rId293" Type="http://schemas.openxmlformats.org/officeDocument/2006/relationships/tags" Target="../tags/tag369.xml"/><Relationship Id="rId307" Type="http://schemas.openxmlformats.org/officeDocument/2006/relationships/tags" Target="../tags/tag383.xml"/><Relationship Id="rId349" Type="http://schemas.openxmlformats.org/officeDocument/2006/relationships/tags" Target="../tags/tag425.xml"/><Relationship Id="rId514" Type="http://schemas.openxmlformats.org/officeDocument/2006/relationships/tags" Target="../tags/tag590.xml"/><Relationship Id="rId556" Type="http://schemas.openxmlformats.org/officeDocument/2006/relationships/tags" Target="../tags/tag632.xml"/><Relationship Id="rId88" Type="http://schemas.openxmlformats.org/officeDocument/2006/relationships/tags" Target="../tags/tag164.xml"/><Relationship Id="rId111" Type="http://schemas.openxmlformats.org/officeDocument/2006/relationships/tags" Target="../tags/tag187.xml"/><Relationship Id="rId153" Type="http://schemas.openxmlformats.org/officeDocument/2006/relationships/tags" Target="../tags/tag229.xml"/><Relationship Id="rId195" Type="http://schemas.openxmlformats.org/officeDocument/2006/relationships/tags" Target="../tags/tag271.xml"/><Relationship Id="rId209" Type="http://schemas.openxmlformats.org/officeDocument/2006/relationships/tags" Target="../tags/tag285.xml"/><Relationship Id="rId360" Type="http://schemas.openxmlformats.org/officeDocument/2006/relationships/tags" Target="../tags/tag436.xml"/><Relationship Id="rId416" Type="http://schemas.openxmlformats.org/officeDocument/2006/relationships/tags" Target="../tags/tag492.xml"/><Relationship Id="rId598" Type="http://schemas.openxmlformats.org/officeDocument/2006/relationships/tags" Target="../tags/tag674.xml"/><Relationship Id="rId220" Type="http://schemas.openxmlformats.org/officeDocument/2006/relationships/tags" Target="../tags/tag296.xml"/><Relationship Id="rId458" Type="http://schemas.openxmlformats.org/officeDocument/2006/relationships/tags" Target="../tags/tag534.xml"/><Relationship Id="rId15" Type="http://schemas.openxmlformats.org/officeDocument/2006/relationships/tags" Target="../tags/tag91.xml"/><Relationship Id="rId57" Type="http://schemas.openxmlformats.org/officeDocument/2006/relationships/tags" Target="../tags/tag133.xml"/><Relationship Id="rId262" Type="http://schemas.openxmlformats.org/officeDocument/2006/relationships/tags" Target="../tags/tag338.xml"/><Relationship Id="rId318" Type="http://schemas.openxmlformats.org/officeDocument/2006/relationships/tags" Target="../tags/tag394.xml"/><Relationship Id="rId525" Type="http://schemas.openxmlformats.org/officeDocument/2006/relationships/tags" Target="../tags/tag601.xml"/><Relationship Id="rId567" Type="http://schemas.openxmlformats.org/officeDocument/2006/relationships/tags" Target="../tags/tag643.xml"/><Relationship Id="rId99" Type="http://schemas.openxmlformats.org/officeDocument/2006/relationships/tags" Target="../tags/tag175.xml"/><Relationship Id="rId122" Type="http://schemas.openxmlformats.org/officeDocument/2006/relationships/tags" Target="../tags/tag198.xml"/><Relationship Id="rId164" Type="http://schemas.openxmlformats.org/officeDocument/2006/relationships/tags" Target="../tags/tag240.xml"/><Relationship Id="rId371" Type="http://schemas.openxmlformats.org/officeDocument/2006/relationships/tags" Target="../tags/tag447.xml"/><Relationship Id="rId427" Type="http://schemas.openxmlformats.org/officeDocument/2006/relationships/tags" Target="../tags/tag503.xml"/><Relationship Id="rId469" Type="http://schemas.openxmlformats.org/officeDocument/2006/relationships/tags" Target="../tags/tag545.xml"/><Relationship Id="rId26" Type="http://schemas.openxmlformats.org/officeDocument/2006/relationships/tags" Target="../tags/tag102.xml"/><Relationship Id="rId231" Type="http://schemas.openxmlformats.org/officeDocument/2006/relationships/tags" Target="../tags/tag307.xml"/><Relationship Id="rId273" Type="http://schemas.openxmlformats.org/officeDocument/2006/relationships/tags" Target="../tags/tag349.xml"/><Relationship Id="rId329" Type="http://schemas.openxmlformats.org/officeDocument/2006/relationships/tags" Target="../tags/tag405.xml"/><Relationship Id="rId480" Type="http://schemas.openxmlformats.org/officeDocument/2006/relationships/tags" Target="../tags/tag556.xml"/><Relationship Id="rId536" Type="http://schemas.openxmlformats.org/officeDocument/2006/relationships/tags" Target="../tags/tag612.xml"/><Relationship Id="rId68" Type="http://schemas.openxmlformats.org/officeDocument/2006/relationships/tags" Target="../tags/tag144.xml"/><Relationship Id="rId133" Type="http://schemas.openxmlformats.org/officeDocument/2006/relationships/tags" Target="../tags/tag209.xml"/><Relationship Id="rId175" Type="http://schemas.openxmlformats.org/officeDocument/2006/relationships/tags" Target="../tags/tag251.xml"/><Relationship Id="rId340" Type="http://schemas.openxmlformats.org/officeDocument/2006/relationships/tags" Target="../tags/tag416.xml"/><Relationship Id="rId578" Type="http://schemas.openxmlformats.org/officeDocument/2006/relationships/tags" Target="../tags/tag654.xml"/><Relationship Id="rId200" Type="http://schemas.openxmlformats.org/officeDocument/2006/relationships/tags" Target="../tags/tag276.xml"/><Relationship Id="rId382" Type="http://schemas.openxmlformats.org/officeDocument/2006/relationships/tags" Target="../tags/tag458.xml"/><Relationship Id="rId438" Type="http://schemas.openxmlformats.org/officeDocument/2006/relationships/tags" Target="../tags/tag514.xml"/><Relationship Id="rId603" Type="http://schemas.openxmlformats.org/officeDocument/2006/relationships/tags" Target="../tags/tag679.xml"/><Relationship Id="rId242" Type="http://schemas.openxmlformats.org/officeDocument/2006/relationships/tags" Target="../tags/tag318.xml"/><Relationship Id="rId284" Type="http://schemas.openxmlformats.org/officeDocument/2006/relationships/tags" Target="../tags/tag360.xml"/><Relationship Id="rId491" Type="http://schemas.openxmlformats.org/officeDocument/2006/relationships/tags" Target="../tags/tag567.xml"/><Relationship Id="rId505" Type="http://schemas.openxmlformats.org/officeDocument/2006/relationships/tags" Target="../tags/tag581.xml"/><Relationship Id="rId37" Type="http://schemas.openxmlformats.org/officeDocument/2006/relationships/tags" Target="../tags/tag113.xml"/><Relationship Id="rId79" Type="http://schemas.openxmlformats.org/officeDocument/2006/relationships/tags" Target="../tags/tag155.xml"/><Relationship Id="rId102" Type="http://schemas.openxmlformats.org/officeDocument/2006/relationships/tags" Target="../tags/tag178.xml"/><Relationship Id="rId144" Type="http://schemas.openxmlformats.org/officeDocument/2006/relationships/tags" Target="../tags/tag220.xml"/><Relationship Id="rId547" Type="http://schemas.openxmlformats.org/officeDocument/2006/relationships/tags" Target="../tags/tag623.xml"/><Relationship Id="rId589" Type="http://schemas.openxmlformats.org/officeDocument/2006/relationships/tags" Target="../tags/tag665.xml"/><Relationship Id="rId90" Type="http://schemas.openxmlformats.org/officeDocument/2006/relationships/tags" Target="../tags/tag166.xml"/><Relationship Id="rId186" Type="http://schemas.openxmlformats.org/officeDocument/2006/relationships/tags" Target="../tags/tag262.xml"/><Relationship Id="rId351" Type="http://schemas.openxmlformats.org/officeDocument/2006/relationships/tags" Target="../tags/tag427.xml"/><Relationship Id="rId393" Type="http://schemas.openxmlformats.org/officeDocument/2006/relationships/tags" Target="../tags/tag469.xml"/><Relationship Id="rId407" Type="http://schemas.openxmlformats.org/officeDocument/2006/relationships/tags" Target="../tags/tag483.xml"/><Relationship Id="rId449" Type="http://schemas.openxmlformats.org/officeDocument/2006/relationships/tags" Target="../tags/tag525.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85.xml"/><Relationship Id="rId1" Type="http://schemas.openxmlformats.org/officeDocument/2006/relationships/tags" Target="../tags/tag684.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687.xml"/><Relationship Id="rId1" Type="http://schemas.openxmlformats.org/officeDocument/2006/relationships/tags" Target="../tags/tag686.xml"/></Relationships>
</file>

<file path=ppt/slides/_rels/slide33.xml.rels><?xml version="1.0" encoding="UTF-8" standalone="yes"?>
<Relationships xmlns="http://schemas.openxmlformats.org/package/2006/relationships"><Relationship Id="rId3" Type="http://schemas.openxmlformats.org/officeDocument/2006/relationships/tags" Target="../tags/tag690.xml"/><Relationship Id="rId2" Type="http://schemas.openxmlformats.org/officeDocument/2006/relationships/tags" Target="../tags/tag689.xml"/><Relationship Id="rId1" Type="http://schemas.openxmlformats.org/officeDocument/2006/relationships/tags" Target="../tags/tag688.xml"/><Relationship Id="rId6" Type="http://schemas.openxmlformats.org/officeDocument/2006/relationships/image" Target="../media/image40.emf"/><Relationship Id="rId5" Type="http://schemas.openxmlformats.org/officeDocument/2006/relationships/customXml" Target="../ink/ink13.xml"/><Relationship Id="rId4"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tags" Target="../tags/tag693.xml"/><Relationship Id="rId2" Type="http://schemas.openxmlformats.org/officeDocument/2006/relationships/tags" Target="../tags/tag692.xml"/><Relationship Id="rId1" Type="http://schemas.openxmlformats.org/officeDocument/2006/relationships/tags" Target="../tags/tag691.xml"/><Relationship Id="rId4"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95.xml"/><Relationship Id="rId1" Type="http://schemas.openxmlformats.org/officeDocument/2006/relationships/tags" Target="../tags/tag69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1952625"/>
            <a:ext cx="8229600" cy="619125"/>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603375" y="3344863"/>
            <a:ext cx="6059488" cy="587375"/>
          </a:xfrm>
        </p:spPr>
        <p:txBody>
          <a:bodyPr numCol="1" compatLnSpc="1">
            <a:prstTxWarp prst="textNoShape">
              <a:avLst/>
            </a:prstTxWarp>
          </a:bodyPr>
          <a:lstStyle/>
          <a:p>
            <a:pPr marL="0" indent="0"/>
            <a:r>
              <a:rPr lang="en-US" dirty="0" smtClean="0">
                <a:solidFill>
                  <a:srgbClr val="595959"/>
                </a:solidFill>
              </a:rPr>
              <a:t>Cynthia Lee</a:t>
            </a:r>
          </a:p>
        </p:txBody>
      </p:sp>
      <p:sp>
        <p:nvSpPr>
          <p:cNvPr id="4" name="Subtitle 3"/>
          <p:cNvSpPr>
            <a:spLocks noGrp="1"/>
          </p:cNvSpPr>
          <p:nvPr>
            <p:ph type="subTitle" idx="1"/>
            <p:custDataLst>
              <p:tags r:id="rId3"/>
            </p:custDataLst>
          </p:nvPr>
        </p:nvSpPr>
        <p:spPr>
          <a:xfrm>
            <a:off x="457200" y="2571750"/>
            <a:ext cx="8229600" cy="461963"/>
          </a:xfrm>
        </p:spPr>
        <p:txBody>
          <a:bodyPr/>
          <a:lstStyle/>
          <a:p>
            <a:pPr fontAlgn="auto">
              <a:spcAft>
                <a:spcPts val="0"/>
              </a:spcAft>
              <a:buFont typeface="Wingdings" charset="0"/>
              <a:buNone/>
              <a:defRPr/>
            </a:pPr>
            <a:r>
              <a:rPr lang="en-US" dirty="0" smtClean="0">
                <a:ea typeface="ＭＳ Ｐゴシック" charset="0"/>
                <a:cs typeface="+mn-cs"/>
              </a:rPr>
              <a:t>CS106B</a:t>
            </a:r>
            <a:endParaRPr lang="en-US" dirty="0">
              <a:solidFill>
                <a:schemeClr val="bg2"/>
              </a:solidFill>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3"/>
          <p:cNvSpPr>
            <a:spLocks noGrp="1"/>
          </p:cNvSpPr>
          <p:nvPr>
            <p:ph type="title"/>
            <p:custDataLst>
              <p:tags r:id="rId1"/>
            </p:custDataLst>
          </p:nvPr>
        </p:nvSpPr>
        <p:spPr>
          <a:xfrm>
            <a:off x="871717" y="191798"/>
            <a:ext cx="7707313" cy="488950"/>
          </a:xfrm>
        </p:spPr>
        <p:txBody>
          <a:bodyPr/>
          <a:lstStyle/>
          <a:p>
            <a:r>
              <a:rPr lang="en-US" dirty="0" smtClean="0"/>
              <a:t>Today’s Topics</a:t>
            </a:r>
          </a:p>
        </p:txBody>
      </p:sp>
      <p:sp>
        <p:nvSpPr>
          <p:cNvPr id="5" name="Content Placeholder 4"/>
          <p:cNvSpPr>
            <a:spLocks noGrp="1"/>
          </p:cNvSpPr>
          <p:nvPr>
            <p:ph sz="quarter" idx="10"/>
            <p:custDataLst>
              <p:tags r:id="rId2"/>
            </p:custDataLst>
          </p:nvPr>
        </p:nvSpPr>
        <p:spPr>
          <a:xfrm>
            <a:off x="955675" y="820023"/>
            <a:ext cx="6519546" cy="4028234"/>
          </a:xfrm>
        </p:spPr>
        <p:txBody>
          <a:bodyPr wrap="square" numCol="1" anchor="t" anchorCtr="0" compatLnSpc="1">
            <a:prstTxWarp prst="textNoShape">
              <a:avLst/>
            </a:prstTxWarp>
            <a:normAutofit/>
          </a:bodyPr>
          <a:lstStyle/>
          <a:p>
            <a:pPr marL="0" indent="0"/>
            <a:r>
              <a:rPr lang="en-US" b="1" i="1" dirty="0" smtClean="0"/>
              <a:t>(first, finish up Inheritance/Polymorphism)</a:t>
            </a:r>
          </a:p>
          <a:p>
            <a:pPr marL="0" indent="0"/>
            <a:r>
              <a:rPr lang="en-US" b="1" dirty="0" smtClean="0"/>
              <a:t>Sorting!</a:t>
            </a:r>
          </a:p>
          <a:p>
            <a:pPr>
              <a:buFont typeface="+mj-lt"/>
              <a:buAutoNum type="arabicPeriod"/>
            </a:pPr>
            <a:r>
              <a:rPr lang="en-US" b="1" dirty="0" smtClean="0"/>
              <a:t>The warm-ups</a:t>
            </a:r>
            <a:endParaRPr lang="en-US" b="1" dirty="0"/>
          </a:p>
          <a:p>
            <a:pPr marL="565785" lvl="1" indent="-342900"/>
            <a:r>
              <a:rPr lang="en-US" dirty="0" smtClean="0">
                <a:solidFill>
                  <a:schemeClr val="accent1"/>
                </a:solidFill>
              </a:rPr>
              <a:t>Selection sort</a:t>
            </a:r>
          </a:p>
          <a:p>
            <a:pPr marL="565785" lvl="1" indent="-342900"/>
            <a:r>
              <a:rPr lang="en-US" dirty="0" smtClean="0">
                <a:solidFill>
                  <a:schemeClr val="accent1"/>
                </a:solidFill>
              </a:rPr>
              <a:t>Insertion sort</a:t>
            </a:r>
            <a:endParaRPr lang="en-US" dirty="0">
              <a:solidFill>
                <a:schemeClr val="accent1"/>
              </a:solidFill>
            </a:endParaRPr>
          </a:p>
          <a:p>
            <a:pPr>
              <a:buFont typeface="+mj-lt"/>
              <a:buAutoNum type="arabicPeriod"/>
            </a:pPr>
            <a:r>
              <a:rPr lang="en-US" b="1" dirty="0" smtClean="0"/>
              <a:t>Let’s use a data structure</a:t>
            </a:r>
            <a:r>
              <a:rPr lang="en-US" b="1" dirty="0"/>
              <a:t>!</a:t>
            </a:r>
          </a:p>
          <a:p>
            <a:pPr marL="565785" lvl="1" indent="-342900">
              <a:buClr>
                <a:srgbClr val="8C1515"/>
              </a:buClr>
            </a:pPr>
            <a:r>
              <a:rPr lang="en-US" dirty="0" err="1">
                <a:solidFill>
                  <a:srgbClr val="8D3C1E"/>
                </a:solidFill>
              </a:rPr>
              <a:t>Heapsort</a:t>
            </a:r>
            <a:endParaRPr lang="en-US" b="1" dirty="0"/>
          </a:p>
          <a:p>
            <a:pPr>
              <a:buFont typeface="+mj-lt"/>
              <a:buAutoNum type="arabicPeriod"/>
            </a:pPr>
            <a:r>
              <a:rPr lang="en-US" b="1" dirty="0" smtClean="0"/>
              <a:t>Divide &amp; Conquer</a:t>
            </a:r>
            <a:endParaRPr lang="en-US" b="1" dirty="0"/>
          </a:p>
          <a:p>
            <a:pPr marL="565785" lvl="1" indent="-342900"/>
            <a:r>
              <a:rPr lang="en-US" dirty="0" smtClean="0">
                <a:solidFill>
                  <a:schemeClr val="accent1"/>
                </a:solidFill>
              </a:rPr>
              <a:t>Merge Sort (aka Professor Sorting the Midterms Using TAs and SLs Sort)</a:t>
            </a:r>
          </a:p>
          <a:p>
            <a:pPr marL="565785" lvl="1" indent="-342900"/>
            <a:r>
              <a:rPr lang="en-US" dirty="0" smtClean="0">
                <a:solidFill>
                  <a:schemeClr val="accent1"/>
                </a:solidFill>
              </a:rPr>
              <a:t>Quicksort</a:t>
            </a:r>
            <a:endParaRPr lang="en-US" dirty="0">
              <a:solidFill>
                <a:schemeClr val="accent1"/>
              </a:solidFill>
            </a:endParaRPr>
          </a:p>
          <a:p>
            <a:pPr marL="0" indent="0"/>
            <a:endParaRPr lang="en-US" dirty="0">
              <a:solidFill>
                <a:schemeClr val="accent1"/>
              </a:solidFill>
            </a:endParaRPr>
          </a:p>
        </p:txBody>
      </p:sp>
    </p:spTree>
    <p:extLst>
      <p:ext uri="{BB962C8B-B14F-4D97-AF65-F5344CB8AC3E}">
        <p14:creationId xmlns:p14="http://schemas.microsoft.com/office/powerpoint/2010/main" val="10527793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8306" name="Rectangle 2"/>
          <p:cNvSpPr>
            <a:spLocks noGrp="1" noChangeArrowheads="1"/>
          </p:cNvSpPr>
          <p:nvPr>
            <p:ph type="title" idx="4294967295"/>
            <p:custDataLst>
              <p:tags r:id="rId1"/>
            </p:custDataLst>
          </p:nvPr>
        </p:nvSpPr>
        <p:spPr/>
        <p:txBody>
          <a:bodyPr/>
          <a:lstStyle/>
          <a:p>
            <a:r>
              <a:rPr lang="en-US"/>
              <a:t>Polymorphism examples</a:t>
            </a:r>
          </a:p>
        </p:txBody>
      </p:sp>
      <p:sp>
        <p:nvSpPr>
          <p:cNvPr id="738307" name="Rectangle 3"/>
          <p:cNvSpPr>
            <a:spLocks noGrp="1" noChangeArrowheads="1"/>
          </p:cNvSpPr>
          <p:nvPr>
            <p:ph type="body" idx="4294967295"/>
            <p:custDataLst>
              <p:tags r:id="rId2"/>
            </p:custDataLst>
          </p:nvPr>
        </p:nvSpPr>
        <p:spPr/>
        <p:txBody>
          <a:bodyPr/>
          <a:lstStyle/>
          <a:p>
            <a:pPr marL="173831" indent="-173831"/>
            <a:r>
              <a:rPr lang="en-US" dirty="0">
                <a:cs typeface="Courier New" panose="02070309020205020404" pitchFamily="49" charset="0"/>
              </a:rPr>
              <a:t>You can use the object's extra functionality by casting.</a:t>
            </a:r>
          </a:p>
          <a:p>
            <a:pPr marL="469106" lvl="1" indent="-209550">
              <a:lnSpc>
                <a:spcPct val="80000"/>
              </a:lnSpc>
              <a:buNone/>
            </a:pPr>
            <a:endParaRPr lang="en-US" sz="900" dirty="0">
              <a:latin typeface="Consolas" panose="020B0609020204030204" pitchFamily="49" charset="0"/>
            </a:endParaRPr>
          </a:p>
          <a:p>
            <a:pPr lvl="1">
              <a:spcBef>
                <a:spcPct val="0"/>
              </a:spcBef>
              <a:buNone/>
            </a:pPr>
            <a:r>
              <a:rPr lang="en-US" sz="1300" dirty="0" smtClean="0">
                <a:solidFill>
                  <a:schemeClr val="bg2"/>
                </a:solidFill>
                <a:latin typeface="Consolas" panose="020B0609020204030204" pitchFamily="49" charset="0"/>
              </a:rPr>
              <a:t>	Employee   </a:t>
            </a:r>
            <a:r>
              <a:rPr lang="en-US" sz="1300" dirty="0">
                <a:solidFill>
                  <a:schemeClr val="bg2"/>
                </a:solidFill>
                <a:latin typeface="Consolas" panose="020B0609020204030204" pitchFamily="49" charset="0"/>
              </a:rPr>
              <a:t>*</a:t>
            </a:r>
            <a:r>
              <a:rPr lang="en-US" sz="1300" dirty="0" err="1">
                <a:latin typeface="Consolas" panose="020B0609020204030204" pitchFamily="49" charset="0"/>
              </a:rPr>
              <a:t>diane</a:t>
            </a:r>
            <a:r>
              <a:rPr lang="en-US" sz="1300" dirty="0">
                <a:latin typeface="Consolas" panose="020B0609020204030204" pitchFamily="49" charset="0"/>
              </a:rPr>
              <a:t>   = new </a:t>
            </a:r>
            <a:r>
              <a:rPr lang="en-US" sz="1300" dirty="0">
                <a:solidFill>
                  <a:schemeClr val="bg2"/>
                </a:solidFill>
                <a:latin typeface="Consolas" panose="020B0609020204030204" pitchFamily="49" charset="0"/>
              </a:rPr>
              <a:t>Lawyer</a:t>
            </a:r>
            <a:r>
              <a:rPr lang="en-US" sz="1300" dirty="0" smtClean="0">
                <a:latin typeface="Consolas" panose="020B0609020204030204" pitchFamily="49" charset="0"/>
              </a:rPr>
              <a:t>("Diane", "Stanford", </a:t>
            </a:r>
            <a:r>
              <a:rPr lang="en-US" sz="1300" dirty="0">
                <a:latin typeface="Consolas" panose="020B0609020204030204" pitchFamily="49" charset="0"/>
              </a:rPr>
              <a:t>5</a:t>
            </a:r>
            <a:r>
              <a:rPr lang="en-US" sz="1300" dirty="0" smtClean="0">
                <a:latin typeface="Consolas" panose="020B0609020204030204" pitchFamily="49" charset="0"/>
              </a:rPr>
              <a:t>);</a:t>
            </a:r>
          </a:p>
          <a:p>
            <a:pPr lvl="1">
              <a:spcBef>
                <a:spcPct val="0"/>
              </a:spcBef>
              <a:buNone/>
            </a:pPr>
            <a:r>
              <a:rPr lang="en-US" sz="1300" dirty="0">
                <a:latin typeface="Consolas" panose="020B0609020204030204" pitchFamily="49" charset="0"/>
              </a:rPr>
              <a:t>	</a:t>
            </a:r>
            <a:r>
              <a:rPr lang="en-US" sz="1300" dirty="0" err="1" smtClean="0">
                <a:latin typeface="Consolas" panose="020B0609020204030204" pitchFamily="49" charset="0"/>
              </a:rPr>
              <a:t>diane</a:t>
            </a:r>
            <a:r>
              <a:rPr lang="en-US" sz="1300" dirty="0" smtClean="0">
                <a:latin typeface="Consolas" panose="020B0609020204030204" pitchFamily="49" charset="0"/>
              </a:rPr>
              <a:t>-&gt;</a:t>
            </a:r>
            <a:r>
              <a:rPr lang="en-US" sz="1300" dirty="0" err="1" smtClean="0">
                <a:latin typeface="Consolas" panose="020B0609020204030204" pitchFamily="49" charset="0"/>
              </a:rPr>
              <a:t>vacationDays</a:t>
            </a:r>
            <a:r>
              <a:rPr lang="en-US" sz="1300" dirty="0">
                <a:latin typeface="Consolas" panose="020B0609020204030204" pitchFamily="49" charset="0"/>
              </a:rPr>
              <a:t>();                          </a:t>
            </a:r>
            <a:r>
              <a:rPr lang="en-US" sz="1300" dirty="0">
                <a:solidFill>
                  <a:srgbClr val="008000"/>
                </a:solidFill>
                <a:latin typeface="Consolas" panose="020B0609020204030204" pitchFamily="49" charset="0"/>
              </a:rPr>
              <a:t>// </a:t>
            </a:r>
            <a:r>
              <a:rPr lang="en-US" sz="1300" dirty="0" smtClean="0">
                <a:solidFill>
                  <a:srgbClr val="008000"/>
                </a:solidFill>
                <a:latin typeface="Consolas" panose="020B0609020204030204" pitchFamily="49" charset="0"/>
              </a:rPr>
              <a:t>ok</a:t>
            </a:r>
          </a:p>
          <a:p>
            <a:pPr lvl="1">
              <a:spcBef>
                <a:spcPct val="0"/>
              </a:spcBef>
              <a:buNone/>
            </a:pPr>
            <a:r>
              <a:rPr lang="en-US" sz="1300" dirty="0">
                <a:solidFill>
                  <a:srgbClr val="008000"/>
                </a:solidFill>
                <a:latin typeface="Consolas" panose="020B0609020204030204" pitchFamily="49" charset="0"/>
              </a:rPr>
              <a:t>	</a:t>
            </a:r>
            <a:r>
              <a:rPr lang="en-US" sz="1300" dirty="0" err="1" smtClean="0">
                <a:solidFill>
                  <a:srgbClr val="800000"/>
                </a:solidFill>
                <a:latin typeface="Consolas" panose="020B0609020204030204" pitchFamily="49" charset="0"/>
              </a:rPr>
              <a:t>diane</a:t>
            </a:r>
            <a:r>
              <a:rPr lang="en-US" sz="1300" dirty="0" smtClean="0">
                <a:solidFill>
                  <a:srgbClr val="800000"/>
                </a:solidFill>
                <a:latin typeface="Consolas" panose="020B0609020204030204" pitchFamily="49" charset="0"/>
              </a:rPr>
              <a:t>-</a:t>
            </a:r>
            <a:r>
              <a:rPr lang="en-US" sz="1300" dirty="0">
                <a:solidFill>
                  <a:srgbClr val="800000"/>
                </a:solidFill>
                <a:latin typeface="Consolas" panose="020B0609020204030204" pitchFamily="49" charset="0"/>
              </a:rPr>
              <a:t>&gt;sue</a:t>
            </a:r>
            <a:r>
              <a:rPr lang="en-US" sz="1300" dirty="0" smtClean="0">
                <a:solidFill>
                  <a:srgbClr val="800000"/>
                </a:solidFill>
                <a:latin typeface="Consolas" panose="020B0609020204030204" pitchFamily="49" charset="0"/>
              </a:rPr>
              <a:t>("Cynthia");            </a:t>
            </a:r>
            <a:r>
              <a:rPr lang="en-US" sz="1300" dirty="0" smtClean="0">
                <a:latin typeface="Consolas" panose="020B0609020204030204" pitchFamily="49" charset="0"/>
              </a:rPr>
              <a:t>              </a:t>
            </a:r>
            <a:r>
              <a:rPr lang="en-US" sz="1300" dirty="0" smtClean="0">
                <a:solidFill>
                  <a:srgbClr val="008000"/>
                </a:solidFill>
                <a:latin typeface="Consolas" panose="020B0609020204030204" pitchFamily="49" charset="0"/>
              </a:rPr>
              <a:t>// </a:t>
            </a:r>
            <a:r>
              <a:rPr lang="en-US" sz="1300" dirty="0">
                <a:solidFill>
                  <a:srgbClr val="008000"/>
                </a:solidFill>
                <a:latin typeface="Consolas" panose="020B0609020204030204" pitchFamily="49" charset="0"/>
              </a:rPr>
              <a:t>compiler </a:t>
            </a:r>
            <a:r>
              <a:rPr lang="en-US" sz="1300" dirty="0" smtClean="0">
                <a:solidFill>
                  <a:srgbClr val="008000"/>
                </a:solidFill>
                <a:latin typeface="Consolas" panose="020B0609020204030204" pitchFamily="49" charset="0"/>
              </a:rPr>
              <a:t>error</a:t>
            </a:r>
          </a:p>
          <a:p>
            <a:pPr lvl="1">
              <a:spcBef>
                <a:spcPct val="0"/>
              </a:spcBef>
              <a:buNone/>
            </a:pPr>
            <a:r>
              <a:rPr lang="en-US" sz="1300" dirty="0">
                <a:solidFill>
                  <a:srgbClr val="008000"/>
                </a:solidFill>
                <a:latin typeface="Consolas" panose="020B0609020204030204" pitchFamily="49" charset="0"/>
              </a:rPr>
              <a:t>	</a:t>
            </a:r>
            <a:r>
              <a:rPr lang="en-US" sz="1300" dirty="0" smtClean="0">
                <a:latin typeface="Consolas" panose="020B0609020204030204" pitchFamily="49" charset="0"/>
              </a:rPr>
              <a:t>((</a:t>
            </a:r>
            <a:r>
              <a:rPr lang="en-US" sz="1300" dirty="0">
                <a:latin typeface="Consolas" panose="020B0609020204030204" pitchFamily="49" charset="0"/>
              </a:rPr>
              <a:t>Lawyer*) </a:t>
            </a:r>
            <a:r>
              <a:rPr lang="en-US" sz="1300" dirty="0" err="1" smtClean="0">
                <a:latin typeface="Consolas" panose="020B0609020204030204" pitchFamily="49" charset="0"/>
              </a:rPr>
              <a:t>diane</a:t>
            </a:r>
            <a:r>
              <a:rPr lang="en-US" sz="1300" dirty="0" smtClean="0">
                <a:latin typeface="Consolas" panose="020B0609020204030204" pitchFamily="49" charset="0"/>
              </a:rPr>
              <a:t>)-&gt;</a:t>
            </a:r>
            <a:r>
              <a:rPr lang="en-US" sz="1300" dirty="0">
                <a:latin typeface="Consolas" panose="020B0609020204030204" pitchFamily="49" charset="0"/>
              </a:rPr>
              <a:t>sue</a:t>
            </a:r>
            <a:r>
              <a:rPr lang="en-US" sz="1300" dirty="0" smtClean="0">
                <a:latin typeface="Consolas" panose="020B0609020204030204" pitchFamily="49" charset="0"/>
              </a:rPr>
              <a:t>("Cynthia");              </a:t>
            </a:r>
            <a:r>
              <a:rPr lang="en-US" sz="1300" dirty="0" smtClean="0">
                <a:solidFill>
                  <a:srgbClr val="008000"/>
                </a:solidFill>
                <a:latin typeface="Consolas" panose="020B0609020204030204" pitchFamily="49" charset="0"/>
              </a:rPr>
              <a:t>// </a:t>
            </a:r>
            <a:r>
              <a:rPr lang="en-US" sz="1300" dirty="0">
                <a:solidFill>
                  <a:srgbClr val="008000"/>
                </a:solidFill>
                <a:latin typeface="Consolas" panose="020B0609020204030204" pitchFamily="49" charset="0"/>
              </a:rPr>
              <a:t>ok</a:t>
            </a:r>
          </a:p>
          <a:p>
            <a:pPr marL="469106" lvl="1" indent="-209550">
              <a:lnSpc>
                <a:spcPct val="80000"/>
              </a:lnSpc>
              <a:buNone/>
            </a:pPr>
            <a:endParaRPr lang="en-US" sz="1350" dirty="0">
              <a:solidFill>
                <a:srgbClr val="008000"/>
              </a:solidFill>
              <a:latin typeface="Consolas" panose="020B0609020204030204" pitchFamily="49" charset="0"/>
            </a:endParaRPr>
          </a:p>
          <a:p>
            <a:pPr marL="173831" indent="-173831"/>
            <a:r>
              <a:rPr lang="en-US" b="1" dirty="0" smtClean="0">
                <a:solidFill>
                  <a:schemeClr val="bg2"/>
                </a:solidFill>
                <a:cs typeface="Courier New" panose="02070309020205020404" pitchFamily="49" charset="0"/>
              </a:rPr>
              <a:t>Pro Tip: </a:t>
            </a:r>
            <a:r>
              <a:rPr lang="en-US" b="1" dirty="0">
                <a:solidFill>
                  <a:schemeClr val="bg2"/>
                </a:solidFill>
                <a:cs typeface="Courier New" panose="02070309020205020404" pitchFamily="49" charset="0"/>
              </a:rPr>
              <a:t>y</a:t>
            </a:r>
            <a:r>
              <a:rPr lang="en-US" b="1" dirty="0" smtClean="0">
                <a:solidFill>
                  <a:schemeClr val="bg2"/>
                </a:solidFill>
                <a:cs typeface="Courier New" panose="02070309020205020404" pitchFamily="49" charset="0"/>
              </a:rPr>
              <a:t>ou </a:t>
            </a:r>
            <a:r>
              <a:rPr lang="en-US" b="1" dirty="0">
                <a:solidFill>
                  <a:schemeClr val="bg2"/>
                </a:solidFill>
                <a:cs typeface="Courier New" panose="02070309020205020404" pitchFamily="49" charset="0"/>
              </a:rPr>
              <a:t>should not cast a pointer into something that it is </a:t>
            </a:r>
            <a:r>
              <a:rPr lang="en-US" b="1" dirty="0" smtClean="0">
                <a:solidFill>
                  <a:schemeClr val="bg2"/>
                </a:solidFill>
                <a:cs typeface="Courier New" panose="02070309020205020404" pitchFamily="49" charset="0"/>
              </a:rPr>
              <a:t>not!</a:t>
            </a:r>
            <a:endParaRPr lang="en-US" b="1" dirty="0">
              <a:solidFill>
                <a:schemeClr val="bg2"/>
              </a:solidFill>
              <a:cs typeface="Courier New" panose="02070309020205020404" pitchFamily="49" charset="0"/>
            </a:endParaRPr>
          </a:p>
          <a:p>
            <a:pPr marL="469106" lvl="1" indent="-209550">
              <a:buFontTx/>
              <a:buChar char="•"/>
            </a:pPr>
            <a:r>
              <a:rPr lang="en-US" u="sng" dirty="0">
                <a:cs typeface="Courier New" panose="02070309020205020404" pitchFamily="49" charset="0"/>
              </a:rPr>
              <a:t>It will compile</a:t>
            </a:r>
            <a:r>
              <a:rPr lang="en-US" dirty="0">
                <a:cs typeface="Courier New" panose="02070309020205020404" pitchFamily="49" charset="0"/>
              </a:rPr>
              <a:t>, but the code will crash (or behave unpredictably)</a:t>
            </a:r>
            <a:br>
              <a:rPr lang="en-US" dirty="0">
                <a:cs typeface="Courier New" panose="02070309020205020404" pitchFamily="49" charset="0"/>
              </a:rPr>
            </a:br>
            <a:r>
              <a:rPr lang="en-US" dirty="0">
                <a:cs typeface="Courier New" panose="02070309020205020404" pitchFamily="49" charset="0"/>
              </a:rPr>
              <a:t>when you try to run it.</a:t>
            </a:r>
          </a:p>
          <a:p>
            <a:pPr marL="469106" lvl="1" indent="-209550">
              <a:lnSpc>
                <a:spcPct val="80000"/>
              </a:lnSpc>
              <a:buNone/>
            </a:pPr>
            <a:endParaRPr lang="en-US" sz="900" dirty="0">
              <a:solidFill>
                <a:srgbClr val="008000"/>
              </a:solidFill>
              <a:latin typeface="Consolas" panose="020B0609020204030204" pitchFamily="49" charset="0"/>
            </a:endParaRPr>
          </a:p>
          <a:p>
            <a:pPr marL="469106" lvl="1" indent="-209550">
              <a:lnSpc>
                <a:spcPct val="80000"/>
              </a:lnSpc>
              <a:buNone/>
            </a:pPr>
            <a:r>
              <a:rPr lang="en-US" sz="1350" dirty="0">
                <a:latin typeface="Consolas" panose="020B0609020204030204" pitchFamily="49" charset="0"/>
              </a:rPr>
              <a:t>Employee </a:t>
            </a:r>
            <a:r>
              <a:rPr lang="en-US" sz="1350" dirty="0" smtClean="0">
                <a:latin typeface="Consolas" panose="020B0609020204030204" pitchFamily="49" charset="0"/>
              </a:rPr>
              <a:t>  *</a:t>
            </a:r>
            <a:r>
              <a:rPr lang="en-US" sz="1350" dirty="0" err="1" smtClean="0">
                <a:latin typeface="Consolas" panose="020B0609020204030204" pitchFamily="49" charset="0"/>
              </a:rPr>
              <a:t>carlos</a:t>
            </a:r>
            <a:r>
              <a:rPr lang="en-US" sz="1350" dirty="0" smtClean="0">
                <a:latin typeface="Consolas" panose="020B0609020204030204" pitchFamily="49" charset="0"/>
              </a:rPr>
              <a:t>  = </a:t>
            </a:r>
            <a:r>
              <a:rPr lang="en-US" sz="1350" dirty="0">
                <a:latin typeface="Consolas" panose="020B0609020204030204" pitchFamily="49" charset="0"/>
              </a:rPr>
              <a:t>new Programmer</a:t>
            </a:r>
            <a:r>
              <a:rPr lang="en-US" sz="1350" dirty="0" smtClean="0">
                <a:latin typeface="Consolas" panose="020B0609020204030204" pitchFamily="49" charset="0"/>
              </a:rPr>
              <a:t>("Carlos", </a:t>
            </a:r>
            <a:r>
              <a:rPr lang="en-US" sz="1350" dirty="0">
                <a:latin typeface="Consolas" panose="020B0609020204030204" pitchFamily="49" charset="0"/>
              </a:rPr>
              <a:t>3);</a:t>
            </a:r>
          </a:p>
          <a:p>
            <a:pPr marL="469106" lvl="1" indent="-209550">
              <a:lnSpc>
                <a:spcPct val="80000"/>
              </a:lnSpc>
              <a:buNone/>
            </a:pPr>
            <a:r>
              <a:rPr lang="en-US" sz="1350" dirty="0" err="1" smtClean="0">
                <a:latin typeface="Consolas" panose="020B0609020204030204" pitchFamily="49" charset="0"/>
              </a:rPr>
              <a:t>carlos</a:t>
            </a:r>
            <a:r>
              <a:rPr lang="en-US" sz="1350" dirty="0" smtClean="0">
                <a:latin typeface="Consolas" panose="020B0609020204030204" pitchFamily="49" charset="0"/>
              </a:rPr>
              <a:t>-</a:t>
            </a:r>
            <a:r>
              <a:rPr lang="en-US" sz="1350" dirty="0">
                <a:latin typeface="Consolas" panose="020B0609020204030204" pitchFamily="49" charset="0"/>
              </a:rPr>
              <a:t>&gt;code();                                </a:t>
            </a:r>
            <a:r>
              <a:rPr lang="en-US" sz="1350" dirty="0" smtClean="0">
                <a:solidFill>
                  <a:srgbClr val="008000"/>
                </a:solidFill>
                <a:latin typeface="Consolas" panose="020B0609020204030204" pitchFamily="49" charset="0"/>
              </a:rPr>
              <a:t>// </a:t>
            </a:r>
            <a:r>
              <a:rPr lang="en-US" sz="1350" dirty="0">
                <a:solidFill>
                  <a:srgbClr val="008000"/>
                </a:solidFill>
                <a:latin typeface="Consolas" panose="020B0609020204030204" pitchFamily="49" charset="0"/>
              </a:rPr>
              <a:t>compiler error</a:t>
            </a:r>
          </a:p>
          <a:p>
            <a:pPr marL="469106" lvl="1" indent="-209550">
              <a:lnSpc>
                <a:spcPct val="80000"/>
              </a:lnSpc>
              <a:buNone/>
            </a:pPr>
            <a:r>
              <a:rPr lang="en-US" sz="1350" dirty="0">
                <a:latin typeface="Consolas" panose="020B0609020204030204" pitchFamily="49" charset="0"/>
              </a:rPr>
              <a:t>(</a:t>
            </a:r>
            <a:r>
              <a:rPr lang="en-US" sz="1350" b="1" dirty="0">
                <a:latin typeface="Consolas" panose="020B0609020204030204" pitchFamily="49" charset="0"/>
              </a:rPr>
              <a:t>(Programmer*)</a:t>
            </a:r>
            <a:r>
              <a:rPr lang="en-US" sz="1350" dirty="0">
                <a:latin typeface="Consolas" panose="020B0609020204030204" pitchFamily="49" charset="0"/>
              </a:rPr>
              <a:t> </a:t>
            </a:r>
            <a:r>
              <a:rPr lang="en-US" sz="1350" dirty="0" err="1" smtClean="0">
                <a:latin typeface="Consolas" panose="020B0609020204030204" pitchFamily="49" charset="0"/>
              </a:rPr>
              <a:t>carlos</a:t>
            </a:r>
            <a:r>
              <a:rPr lang="en-US" sz="1350" dirty="0" smtClean="0">
                <a:latin typeface="Consolas" panose="020B0609020204030204" pitchFamily="49" charset="0"/>
              </a:rPr>
              <a:t>)-&gt;</a:t>
            </a:r>
            <a:r>
              <a:rPr lang="en-US" sz="1350" dirty="0">
                <a:latin typeface="Consolas" panose="020B0609020204030204" pitchFamily="49" charset="0"/>
              </a:rPr>
              <a:t>code("</a:t>
            </a:r>
            <a:r>
              <a:rPr lang="en-US" sz="1350" dirty="0" smtClean="0">
                <a:latin typeface="Consolas" panose="020B0609020204030204" pitchFamily="49" charset="0"/>
              </a:rPr>
              <a:t>C++");           </a:t>
            </a:r>
            <a:r>
              <a:rPr lang="en-US" sz="1350" dirty="0" smtClean="0">
                <a:solidFill>
                  <a:srgbClr val="008000"/>
                </a:solidFill>
                <a:latin typeface="Consolas" panose="020B0609020204030204" pitchFamily="49" charset="0"/>
              </a:rPr>
              <a:t>// </a:t>
            </a:r>
            <a:r>
              <a:rPr lang="en-US" sz="1350" dirty="0">
                <a:solidFill>
                  <a:srgbClr val="008000"/>
                </a:solidFill>
                <a:latin typeface="Consolas" panose="020B0609020204030204" pitchFamily="49" charset="0"/>
              </a:rPr>
              <a:t>ok</a:t>
            </a:r>
          </a:p>
          <a:p>
            <a:pPr marL="469106" lvl="1" indent="-209550">
              <a:lnSpc>
                <a:spcPct val="80000"/>
              </a:lnSpc>
              <a:buNone/>
            </a:pPr>
            <a:r>
              <a:rPr lang="en-US" sz="1350" dirty="0">
                <a:solidFill>
                  <a:srgbClr val="800000"/>
                </a:solidFill>
                <a:latin typeface="Consolas" panose="020B0609020204030204" pitchFamily="49" charset="0"/>
              </a:rPr>
              <a:t>(</a:t>
            </a:r>
            <a:r>
              <a:rPr lang="en-US" sz="1350" b="1" dirty="0">
                <a:solidFill>
                  <a:srgbClr val="800000"/>
                </a:solidFill>
                <a:latin typeface="Consolas" panose="020B0609020204030204" pitchFamily="49" charset="0"/>
              </a:rPr>
              <a:t>(Lawyer*)</a:t>
            </a:r>
            <a:r>
              <a:rPr lang="en-US" sz="1350" dirty="0">
                <a:solidFill>
                  <a:srgbClr val="800000"/>
                </a:solidFill>
                <a:latin typeface="Consolas" panose="020B0609020204030204" pitchFamily="49" charset="0"/>
              </a:rPr>
              <a:t> </a:t>
            </a:r>
            <a:r>
              <a:rPr lang="en-US" sz="1350" dirty="0" err="1" smtClean="0">
                <a:solidFill>
                  <a:srgbClr val="800000"/>
                </a:solidFill>
                <a:latin typeface="Consolas" panose="020B0609020204030204" pitchFamily="49" charset="0"/>
              </a:rPr>
              <a:t>carlos</a:t>
            </a:r>
            <a:r>
              <a:rPr lang="en-US" sz="1350" dirty="0" smtClean="0">
                <a:solidFill>
                  <a:srgbClr val="800000"/>
                </a:solidFill>
                <a:latin typeface="Consolas" panose="020B0609020204030204" pitchFamily="49" charset="0"/>
              </a:rPr>
              <a:t>)</a:t>
            </a:r>
            <a:r>
              <a:rPr lang="en-US" sz="1350" dirty="0" smtClean="0">
                <a:latin typeface="Consolas" panose="020B0609020204030204" pitchFamily="49" charset="0"/>
              </a:rPr>
              <a:t>-&gt;</a:t>
            </a:r>
            <a:r>
              <a:rPr lang="en-US" sz="1350" dirty="0">
                <a:latin typeface="Consolas" panose="020B0609020204030204" pitchFamily="49" charset="0"/>
              </a:rPr>
              <a:t>sue</a:t>
            </a:r>
            <a:r>
              <a:rPr lang="en-US" sz="1350" dirty="0" smtClean="0">
                <a:latin typeface="Consolas" panose="020B0609020204030204" pitchFamily="49" charset="0"/>
              </a:rPr>
              <a:t>("Cynthia");            </a:t>
            </a:r>
            <a:r>
              <a:rPr lang="en-US" sz="1350" dirty="0">
                <a:solidFill>
                  <a:srgbClr val="008000"/>
                </a:solidFill>
                <a:latin typeface="Consolas" panose="020B0609020204030204" pitchFamily="49" charset="0"/>
              </a:rPr>
              <a:t>// </a:t>
            </a:r>
            <a:r>
              <a:rPr lang="en-US" sz="1350" dirty="0" smtClean="0">
                <a:solidFill>
                  <a:srgbClr val="8C1515"/>
                </a:solidFill>
                <a:latin typeface="Consolas" panose="020B0609020204030204" pitchFamily="49" charset="0"/>
              </a:rPr>
              <a:t>No!!! Compiles but crash!!</a:t>
            </a:r>
            <a:endParaRPr lang="en-US" sz="1350" dirty="0">
              <a:solidFill>
                <a:srgbClr val="8C1515"/>
              </a:solidFill>
              <a:latin typeface="Consolas" panose="020B0609020204030204" pitchFamily="49" charset="0"/>
            </a:endParaRPr>
          </a:p>
        </p:txBody>
      </p:sp>
      <mc:AlternateContent xmlns:mc="http://schemas.openxmlformats.org/markup-compatibility/2006" xmlns:p14="http://schemas.microsoft.com/office/powerpoint/2010/main">
        <mc:Choice Requires="p14">
          <p:contentPart p14:bwMode="auto" r:id="rId6">
            <p14:nvContentPartPr>
              <p14:cNvPr id="3" name="Ink 2"/>
              <p14:cNvContentPartPr/>
              <p14:nvPr>
                <p:custDataLst>
                  <p:tags r:id="rId3"/>
                </p:custDataLst>
              </p14:nvPr>
            </p14:nvContentPartPr>
            <p14:xfrm>
              <a:off x="947880" y="1568520"/>
              <a:ext cx="3767760" cy="637200"/>
            </p14:xfrm>
          </p:contentPart>
        </mc:Choice>
        <mc:Fallback xmlns="">
          <p:pic>
            <p:nvPicPr>
              <p:cNvPr id="3" name="Ink 2"/>
              <p:cNvPicPr/>
              <p:nvPr/>
            </p:nvPicPr>
            <p:blipFill>
              <a:blip r:embed="rId7"/>
              <a:stretch>
                <a:fillRect/>
              </a:stretch>
            </p:blipFill>
            <p:spPr>
              <a:xfrm>
                <a:off x="938520" y="1559160"/>
                <a:ext cx="3786480" cy="65592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2" name="Ink 1"/>
              <p14:cNvContentPartPr/>
              <p14:nvPr>
                <p:custDataLst>
                  <p:tags r:id="rId4"/>
                </p:custDataLst>
              </p14:nvPr>
            </p14:nvContentPartPr>
            <p14:xfrm>
              <a:off x="1030320" y="1221120"/>
              <a:ext cx="2772720" cy="515160"/>
            </p14:xfrm>
          </p:contentPart>
        </mc:Choice>
        <mc:Fallback>
          <p:pic>
            <p:nvPicPr>
              <p:cNvPr id="2" name="Ink 1"/>
              <p:cNvPicPr/>
              <p:nvPr/>
            </p:nvPicPr>
            <p:blipFill>
              <a:blip r:embed="rId9"/>
              <a:stretch>
                <a:fillRect/>
              </a:stretch>
            </p:blipFill>
            <p:spPr>
              <a:xfrm>
                <a:off x="1024560" y="1215000"/>
                <a:ext cx="2782800" cy="523800"/>
              </a:xfrm>
              <a:prstGeom prst="rect">
                <a:avLst/>
              </a:prstGeom>
            </p:spPr>
          </p:pic>
        </mc:Fallback>
      </mc:AlternateContent>
    </p:spTree>
    <p:extLst>
      <p:ext uri="{BB962C8B-B14F-4D97-AF65-F5344CB8AC3E}">
        <p14:creationId xmlns:p14="http://schemas.microsoft.com/office/powerpoint/2010/main" val="29071885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38307">
                                            <p:txEl>
                                              <p:pRg st="7" end="7"/>
                                            </p:txEl>
                                          </p:spTgt>
                                        </p:tgtEl>
                                        <p:attrNameLst>
                                          <p:attrName>style.visibility</p:attrName>
                                        </p:attrNameLst>
                                      </p:cBhvr>
                                      <p:to>
                                        <p:strVal val="visible"/>
                                      </p:to>
                                    </p:set>
                                    <p:animEffect transition="in" filter="fade">
                                      <p:cBhvr>
                                        <p:cTn id="7" dur="1000"/>
                                        <p:tgtEl>
                                          <p:spTgt spid="738307">
                                            <p:txEl>
                                              <p:pRg st="7" end="7"/>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38307">
                                            <p:txEl>
                                              <p:pRg st="8" end="8"/>
                                            </p:txEl>
                                          </p:spTgt>
                                        </p:tgtEl>
                                        <p:attrNameLst>
                                          <p:attrName>style.visibility</p:attrName>
                                        </p:attrNameLst>
                                      </p:cBhvr>
                                      <p:to>
                                        <p:strVal val="visible"/>
                                      </p:to>
                                    </p:set>
                                    <p:animEffect transition="in" filter="fade">
                                      <p:cBhvr>
                                        <p:cTn id="10" dur="1000"/>
                                        <p:tgtEl>
                                          <p:spTgt spid="738307">
                                            <p:txEl>
                                              <p:pRg st="8" end="8"/>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38307">
                                            <p:txEl>
                                              <p:pRg st="10" end="10"/>
                                            </p:txEl>
                                          </p:spTgt>
                                        </p:tgtEl>
                                        <p:attrNameLst>
                                          <p:attrName>style.visibility</p:attrName>
                                        </p:attrNameLst>
                                      </p:cBhvr>
                                      <p:to>
                                        <p:strVal val="visible"/>
                                      </p:to>
                                    </p:set>
                                    <p:animEffect transition="in" filter="fade">
                                      <p:cBhvr>
                                        <p:cTn id="13" dur="1000"/>
                                        <p:tgtEl>
                                          <p:spTgt spid="738307">
                                            <p:txEl>
                                              <p:pRg st="10" end="1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738307">
                                            <p:txEl>
                                              <p:pRg st="13" end="13"/>
                                            </p:txEl>
                                          </p:spTgt>
                                        </p:tgtEl>
                                        <p:attrNameLst>
                                          <p:attrName>style.visibility</p:attrName>
                                        </p:attrNameLst>
                                      </p:cBhvr>
                                      <p:to>
                                        <p:strVal val="visible"/>
                                      </p:to>
                                    </p:set>
                                    <p:animEffect transition="in" filter="fade">
                                      <p:cBhvr>
                                        <p:cTn id="16" dur="1000"/>
                                        <p:tgtEl>
                                          <p:spTgt spid="738307">
                                            <p:txEl>
                                              <p:pRg st="13" end="1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738307">
                                            <p:txEl>
                                              <p:pRg st="12" end="12"/>
                                            </p:txEl>
                                          </p:spTgt>
                                        </p:tgtEl>
                                        <p:attrNameLst>
                                          <p:attrName>style.visibility</p:attrName>
                                        </p:attrNameLst>
                                      </p:cBhvr>
                                      <p:to>
                                        <p:strVal val="visible"/>
                                      </p:to>
                                    </p:set>
                                    <p:animEffect transition="in" filter="fade">
                                      <p:cBhvr>
                                        <p:cTn id="19" dur="1000"/>
                                        <p:tgtEl>
                                          <p:spTgt spid="738307">
                                            <p:txEl>
                                              <p:pRg st="12" end="1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738307">
                                            <p:txEl>
                                              <p:pRg st="11" end="11"/>
                                            </p:txEl>
                                          </p:spTgt>
                                        </p:tgtEl>
                                        <p:attrNameLst>
                                          <p:attrName>style.visibility</p:attrName>
                                        </p:attrNameLst>
                                      </p:cBhvr>
                                      <p:to>
                                        <p:strVal val="visible"/>
                                      </p:to>
                                    </p:set>
                                    <p:animEffect transition="in" filter="fade">
                                      <p:cBhvr>
                                        <p:cTn id="22" dur="1000"/>
                                        <p:tgtEl>
                                          <p:spTgt spid="73830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14720" y="87718"/>
            <a:ext cx="5268558" cy="857250"/>
          </a:xfrm>
        </p:spPr>
        <p:txBody>
          <a:bodyPr>
            <a:normAutofit/>
          </a:bodyPr>
          <a:lstStyle/>
          <a:p>
            <a:r>
              <a:rPr lang="en-US" dirty="0" smtClean="0"/>
              <a:t>Rules for “virtual”: runtime calls</a:t>
            </a:r>
            <a:endParaRPr lang="en-US" dirty="0"/>
          </a:p>
        </p:txBody>
      </p:sp>
      <p:sp>
        <p:nvSpPr>
          <p:cNvPr id="3" name="Content Placeholder 2"/>
          <p:cNvSpPr>
            <a:spLocks noGrp="1"/>
          </p:cNvSpPr>
          <p:nvPr>
            <p:ph idx="4294967295"/>
            <p:custDataLst>
              <p:tags r:id="rId2"/>
            </p:custDataLst>
          </p:nvPr>
        </p:nvSpPr>
        <p:spPr>
          <a:xfrm>
            <a:off x="814719" y="1226288"/>
            <a:ext cx="7393615" cy="3429532"/>
          </a:xfrm>
          <a:prstGeom prst="rect">
            <a:avLst/>
          </a:prstGeom>
        </p:spPr>
        <p:txBody>
          <a:bodyPr>
            <a:normAutofit fontScale="92500"/>
          </a:bodyPr>
          <a:lstStyle/>
          <a:p>
            <a:pPr marL="51435" indent="0"/>
            <a:r>
              <a:rPr lang="en-US" b="1" dirty="0" err="1"/>
              <a:t>DerivedType</a:t>
            </a:r>
            <a:r>
              <a:rPr lang="en-US" b="1" dirty="0"/>
              <a:t> * </a:t>
            </a:r>
            <a:r>
              <a:rPr lang="en-US" b="1" dirty="0" err="1"/>
              <a:t>obj</a:t>
            </a:r>
            <a:r>
              <a:rPr lang="en-US" b="1" dirty="0"/>
              <a:t> = new </a:t>
            </a:r>
            <a:r>
              <a:rPr lang="en-US" b="1" dirty="0" err="1"/>
              <a:t>DerivedType</a:t>
            </a:r>
            <a:r>
              <a:rPr lang="en-US" b="1" dirty="0"/>
              <a:t>();</a:t>
            </a:r>
          </a:p>
          <a:p>
            <a:r>
              <a:rPr lang="en-US" dirty="0"/>
              <a:t>If we call a method like this: </a:t>
            </a:r>
            <a:r>
              <a:rPr lang="en-US" dirty="0" err="1"/>
              <a:t>obj</a:t>
            </a:r>
            <a:r>
              <a:rPr lang="en-US" dirty="0"/>
              <a:t>-&gt;method(), only one thing could happen:</a:t>
            </a:r>
          </a:p>
          <a:p>
            <a:pPr marL="617220" lvl="1" indent="-342900">
              <a:buFont typeface="+mj-lt"/>
              <a:buAutoNum type="arabicPeriod"/>
            </a:pPr>
            <a:r>
              <a:rPr lang="en-US" dirty="0" err="1"/>
              <a:t>DerivedType’s</a:t>
            </a:r>
            <a:r>
              <a:rPr lang="en-US" dirty="0"/>
              <a:t> implementation of method is called</a:t>
            </a:r>
          </a:p>
          <a:p>
            <a:pPr marL="51435" indent="0"/>
            <a:endParaRPr lang="en-US" b="1" dirty="0" smtClean="0"/>
          </a:p>
          <a:p>
            <a:pPr marL="51435" indent="0"/>
            <a:r>
              <a:rPr lang="en-US" b="1" dirty="0" err="1" smtClean="0"/>
              <a:t>BaseType</a:t>
            </a:r>
            <a:r>
              <a:rPr lang="en-US" b="1" dirty="0" smtClean="0"/>
              <a:t> * </a:t>
            </a:r>
            <a:r>
              <a:rPr lang="en-US" b="1" dirty="0" err="1" smtClean="0"/>
              <a:t>obj</a:t>
            </a:r>
            <a:r>
              <a:rPr lang="en-US" b="1" dirty="0" smtClean="0"/>
              <a:t> = new </a:t>
            </a:r>
            <a:r>
              <a:rPr lang="en-US" b="1" dirty="0" err="1" smtClean="0"/>
              <a:t>DerivedType</a:t>
            </a:r>
            <a:r>
              <a:rPr lang="en-US" b="1" dirty="0" smtClean="0"/>
              <a:t>();</a:t>
            </a:r>
          </a:p>
          <a:p>
            <a:r>
              <a:rPr lang="en-US" dirty="0" smtClean="0"/>
              <a:t>If we call a method like this: </a:t>
            </a:r>
            <a:r>
              <a:rPr lang="en-US" dirty="0" err="1" smtClean="0"/>
              <a:t>obj</a:t>
            </a:r>
            <a:r>
              <a:rPr lang="en-US" dirty="0" smtClean="0"/>
              <a:t>-&gt;method(), two different things could happen:</a:t>
            </a:r>
          </a:p>
          <a:p>
            <a:pPr marL="617220" lvl="1" indent="-342900">
              <a:buFont typeface="+mj-lt"/>
              <a:buAutoNum type="arabicPeriod"/>
            </a:pPr>
            <a:r>
              <a:rPr lang="en-US" dirty="0" smtClean="0"/>
              <a:t>If method is </a:t>
            </a:r>
            <a:r>
              <a:rPr lang="en-US" b="1" dirty="0" smtClean="0"/>
              <a:t>not virtual</a:t>
            </a:r>
            <a:r>
              <a:rPr lang="en-US" dirty="0" smtClean="0"/>
              <a:t>, then </a:t>
            </a:r>
            <a:r>
              <a:rPr lang="en-US" dirty="0" err="1" smtClean="0"/>
              <a:t>BaseType’s</a:t>
            </a:r>
            <a:r>
              <a:rPr lang="en-US" dirty="0" smtClean="0"/>
              <a:t> implementation of method is called</a:t>
            </a:r>
          </a:p>
          <a:p>
            <a:pPr marL="617220" lvl="1" indent="-342900">
              <a:buFont typeface="+mj-lt"/>
              <a:buAutoNum type="arabicPeriod"/>
            </a:pPr>
            <a:r>
              <a:rPr lang="en-US" dirty="0" smtClean="0"/>
              <a:t>If method is </a:t>
            </a:r>
            <a:r>
              <a:rPr lang="en-US" b="1" dirty="0" smtClean="0"/>
              <a:t>virtual</a:t>
            </a:r>
            <a:r>
              <a:rPr lang="en-US" dirty="0" smtClean="0"/>
              <a:t>, then </a:t>
            </a:r>
            <a:r>
              <a:rPr lang="en-US" dirty="0" err="1" smtClean="0"/>
              <a:t>DerivedType’s</a:t>
            </a:r>
            <a:r>
              <a:rPr lang="en-US" dirty="0" smtClean="0"/>
              <a:t> implementation of method is called</a:t>
            </a:r>
          </a:p>
          <a:p>
            <a:pPr marL="274320" lvl="1" indent="0">
              <a:buNone/>
            </a:pPr>
            <a:endParaRPr lang="en-US" dirty="0" smtClean="0"/>
          </a:p>
        </p:txBody>
      </p:sp>
      <mc:AlternateContent xmlns:mc="http://schemas.openxmlformats.org/markup-compatibility/2006">
        <mc:Choice xmlns:p14="http://schemas.microsoft.com/office/powerpoint/2010/main" Requires="p14">
          <p:contentPart p14:bwMode="auto" r:id="rId5">
            <p14:nvContentPartPr>
              <p14:cNvPr id="4" name="Ink 3"/>
              <p14:cNvContentPartPr/>
              <p14:nvPr>
                <p:custDataLst>
                  <p:tags r:id="rId3"/>
                </p:custDataLst>
              </p14:nvPr>
            </p14:nvContentPartPr>
            <p14:xfrm>
              <a:off x="746640" y="1181880"/>
              <a:ext cx="5452920" cy="1624680"/>
            </p14:xfrm>
          </p:contentPart>
        </mc:Choice>
        <mc:Fallback>
          <p:pic>
            <p:nvPicPr>
              <p:cNvPr id="4" name="Ink 3"/>
              <p:cNvPicPr/>
              <p:nvPr/>
            </p:nvPicPr>
            <p:blipFill>
              <a:blip r:embed="rId6"/>
              <a:stretch>
                <a:fillRect/>
              </a:stretch>
            </p:blipFill>
            <p:spPr>
              <a:xfrm>
                <a:off x="739440" y="1176120"/>
                <a:ext cx="5465880" cy="1636560"/>
              </a:xfrm>
              <a:prstGeom prst="rect">
                <a:avLst/>
              </a:prstGeom>
            </p:spPr>
          </p:pic>
        </mc:Fallback>
      </mc:AlternateContent>
    </p:spTree>
    <p:extLst>
      <p:ext uri="{BB962C8B-B14F-4D97-AF65-F5344CB8AC3E}">
        <p14:creationId xmlns:p14="http://schemas.microsoft.com/office/powerpoint/2010/main" val="19569207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71427" y="87718"/>
            <a:ext cx="5268558" cy="857250"/>
          </a:xfrm>
        </p:spPr>
        <p:txBody>
          <a:bodyPr>
            <a:normAutofit/>
          </a:bodyPr>
          <a:lstStyle/>
          <a:p>
            <a:r>
              <a:rPr lang="en-US" dirty="0" smtClean="0"/>
              <a:t>Rules for “virtual”: pure virtual</a:t>
            </a:r>
            <a:endParaRPr lang="en-US" dirty="0"/>
          </a:p>
        </p:txBody>
      </p:sp>
      <p:sp>
        <p:nvSpPr>
          <p:cNvPr id="3" name="Content Placeholder 2"/>
          <p:cNvSpPr>
            <a:spLocks noGrp="1"/>
          </p:cNvSpPr>
          <p:nvPr>
            <p:ph idx="4294967295"/>
            <p:custDataLst>
              <p:tags r:id="rId2"/>
            </p:custDataLst>
          </p:nvPr>
        </p:nvSpPr>
        <p:spPr>
          <a:xfrm>
            <a:off x="1055725" y="1219200"/>
            <a:ext cx="7102991" cy="3524250"/>
          </a:xfrm>
          <a:prstGeom prst="rect">
            <a:avLst/>
          </a:prstGeom>
        </p:spPr>
        <p:txBody>
          <a:bodyPr>
            <a:normAutofit/>
          </a:bodyPr>
          <a:lstStyle/>
          <a:p>
            <a:r>
              <a:rPr lang="en-US" dirty="0" smtClean="0"/>
              <a:t>If a method of a class looks like this:</a:t>
            </a:r>
          </a:p>
          <a:p>
            <a:pPr lvl="1"/>
            <a:r>
              <a:rPr lang="en-US" b="1" u="sng" dirty="0" smtClean="0">
                <a:latin typeface="Consolas" panose="020B0609020204030204" pitchFamily="49" charset="0"/>
                <a:cs typeface="Consolas" panose="020B0609020204030204" pitchFamily="49" charset="0"/>
              </a:rPr>
              <a:t>virtual</a:t>
            </a:r>
            <a:r>
              <a:rPr lang="en-US" dirty="0" smtClean="0">
                <a:latin typeface="Consolas" panose="020B0609020204030204" pitchFamily="49" charset="0"/>
                <a:cs typeface="Consolas" panose="020B0609020204030204" pitchFamily="49" charset="0"/>
              </a:rPr>
              <a:t> </a:t>
            </a:r>
            <a:r>
              <a:rPr lang="en-US" dirty="0" err="1" smtClean="0">
                <a:latin typeface="Consolas" panose="020B0609020204030204" pitchFamily="49" charset="0"/>
                <a:cs typeface="Consolas" panose="020B0609020204030204" pitchFamily="49" charset="0"/>
              </a:rPr>
              <a:t>returntype</a:t>
            </a:r>
            <a:r>
              <a:rPr lang="en-US" dirty="0" smtClean="0">
                <a:latin typeface="Consolas" panose="020B0609020204030204" pitchFamily="49" charset="0"/>
                <a:cs typeface="Consolas" panose="020B0609020204030204" pitchFamily="49" charset="0"/>
              </a:rPr>
              <a:t> method() </a:t>
            </a:r>
            <a:r>
              <a:rPr lang="en-US" b="1" u="sng" dirty="0">
                <a:latin typeface="Consolas" panose="020B0609020204030204" pitchFamily="49" charset="0"/>
                <a:cs typeface="Consolas" panose="020B0609020204030204" pitchFamily="49" charset="0"/>
              </a:rPr>
              <a:t>= </a:t>
            </a:r>
            <a:r>
              <a:rPr lang="en-US" b="1" u="sng" dirty="0" smtClean="0">
                <a:latin typeface="Consolas" panose="020B0609020204030204" pitchFamily="49" charset="0"/>
                <a:cs typeface="Consolas" panose="020B0609020204030204" pitchFamily="49" charset="0"/>
              </a:rPr>
              <a:t>0</a:t>
            </a:r>
            <a:r>
              <a:rPr lang="en-US" dirty="0" smtClean="0">
                <a:latin typeface="Consolas" panose="020B0609020204030204" pitchFamily="49" charset="0"/>
                <a:cs typeface="Consolas" panose="020B0609020204030204" pitchFamily="49" charset="0"/>
              </a:rPr>
              <a:t>;</a:t>
            </a:r>
            <a:endParaRPr lang="en-US" dirty="0" smtClean="0"/>
          </a:p>
          <a:p>
            <a:pPr lvl="1"/>
            <a:r>
              <a:rPr lang="en-US" dirty="0" smtClean="0"/>
              <a:t>then </a:t>
            </a:r>
            <a:r>
              <a:rPr lang="en-US" dirty="0"/>
              <a:t>this </a:t>
            </a:r>
            <a:r>
              <a:rPr lang="en-US" dirty="0" smtClean="0"/>
              <a:t>method is </a:t>
            </a:r>
            <a:r>
              <a:rPr lang="en-US" dirty="0"/>
              <a:t>a called “</a:t>
            </a:r>
            <a:r>
              <a:rPr lang="en-US" b="1" dirty="0">
                <a:solidFill>
                  <a:schemeClr val="accent1"/>
                </a:solidFill>
              </a:rPr>
              <a:t>pure virtual</a:t>
            </a:r>
            <a:r>
              <a:rPr lang="en-US" dirty="0"/>
              <a:t>” </a:t>
            </a:r>
            <a:r>
              <a:rPr lang="en-US" dirty="0" smtClean="0"/>
              <a:t>function</a:t>
            </a:r>
            <a:endParaRPr lang="en-US" dirty="0"/>
          </a:p>
          <a:p>
            <a:pPr lvl="1"/>
            <a:r>
              <a:rPr lang="en-US" dirty="0"/>
              <a:t>a</a:t>
            </a:r>
            <a:r>
              <a:rPr lang="en-US" dirty="0" smtClean="0"/>
              <a:t>nd the class is called an “</a:t>
            </a:r>
            <a:r>
              <a:rPr lang="en-US" b="1" dirty="0" smtClean="0">
                <a:solidFill>
                  <a:schemeClr val="accent1"/>
                </a:solidFill>
              </a:rPr>
              <a:t>abstract class</a:t>
            </a:r>
            <a:r>
              <a:rPr lang="en-US" dirty="0" smtClean="0">
                <a:solidFill>
                  <a:schemeClr val="tx1"/>
                </a:solidFill>
              </a:rPr>
              <a:t>”</a:t>
            </a:r>
          </a:p>
          <a:p>
            <a:pPr lvl="1"/>
            <a:r>
              <a:rPr lang="en-US" dirty="0" smtClean="0"/>
              <a:t>Abstract classes are like Java interfaces</a:t>
            </a:r>
          </a:p>
          <a:p>
            <a:pPr lvl="1"/>
            <a:r>
              <a:rPr lang="en-US" dirty="0" smtClean="0"/>
              <a:t>You cannot do “= new Foo();” if Foo is abstract (just like Java interfaces)</a:t>
            </a:r>
          </a:p>
          <a:p>
            <a:pPr lvl="1"/>
            <a:r>
              <a:rPr lang="en-US" dirty="0" smtClean="0"/>
              <a:t>ALSO, you cannot do “= new </a:t>
            </a:r>
            <a:r>
              <a:rPr lang="en-US" dirty="0" err="1" smtClean="0"/>
              <a:t>DerivedFoo</a:t>
            </a:r>
            <a:r>
              <a:rPr lang="en-US" dirty="0" smtClean="0"/>
              <a:t>();” if </a:t>
            </a:r>
            <a:r>
              <a:rPr lang="en-US" dirty="0" err="1" smtClean="0"/>
              <a:t>DerivedFoo</a:t>
            </a:r>
            <a:r>
              <a:rPr lang="en-US" dirty="0" smtClean="0"/>
              <a:t> extends Foo and </a:t>
            </a:r>
            <a:r>
              <a:rPr lang="en-US" dirty="0" err="1" smtClean="0"/>
              <a:t>DerivedFoo</a:t>
            </a:r>
            <a:r>
              <a:rPr lang="en-US" dirty="0" smtClean="0"/>
              <a:t> does not implement </a:t>
            </a:r>
            <a:r>
              <a:rPr lang="en-US" i="1" u="sng" dirty="0" smtClean="0"/>
              <a:t>all</a:t>
            </a:r>
            <a:r>
              <a:rPr lang="en-US" dirty="0" smtClean="0"/>
              <a:t> the pure virtual methods of Foo</a:t>
            </a:r>
          </a:p>
          <a:p>
            <a:pPr lvl="1"/>
            <a:endParaRPr lang="en-US" dirty="0"/>
          </a:p>
        </p:txBody>
      </p:sp>
    </p:spTree>
    <p:extLst>
      <p:ext uri="{BB962C8B-B14F-4D97-AF65-F5344CB8AC3E}">
        <p14:creationId xmlns:p14="http://schemas.microsoft.com/office/powerpoint/2010/main" val="13318188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custDataLst>
              <p:tags r:id="rId1"/>
            </p:custDataLst>
          </p:nvPr>
        </p:nvSpPr>
        <p:spPr>
          <a:xfrm>
            <a:off x="779720" y="216196"/>
            <a:ext cx="7137991" cy="4114800"/>
          </a:xfrm>
          <a:prstGeom prst="rect">
            <a:avLst/>
          </a:prstGeom>
          <a:solidFill>
            <a:schemeClr val="bg1"/>
          </a:solidFill>
        </p:spPr>
        <p:txBody>
          <a:bodyPr>
            <a:normAutofit fontScale="77500" lnSpcReduction="20000"/>
          </a:bodyPr>
          <a:lstStyle/>
          <a:p>
            <a:pPr marL="51435" indent="0"/>
            <a:r>
              <a:rPr lang="en-US" b="1" dirty="0">
                <a:solidFill>
                  <a:schemeClr val="accent1"/>
                </a:solidFill>
                <a:latin typeface="Consolas" panose="020B0609020204030204" pitchFamily="49" charset="0"/>
                <a:cs typeface="Consolas" panose="020B0609020204030204" pitchFamily="49" charset="0"/>
              </a:rPr>
              <a:t>class </a:t>
            </a:r>
            <a:r>
              <a:rPr lang="en-US" b="1" dirty="0" smtClean="0">
                <a:solidFill>
                  <a:schemeClr val="accent1"/>
                </a:solidFill>
                <a:latin typeface="Consolas" panose="020B0609020204030204" pitchFamily="49" charset="0"/>
                <a:cs typeface="Consolas" panose="020B0609020204030204" pitchFamily="49" charset="0"/>
              </a:rPr>
              <a:t>Mammal</a:t>
            </a:r>
            <a:r>
              <a:rPr lang="en-US" dirty="0" smtClean="0">
                <a:solidFill>
                  <a:schemeClr val="accent1"/>
                </a:solidFill>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a:t>
            </a:r>
          </a:p>
          <a:p>
            <a:pPr marL="51435" indent="0"/>
            <a:r>
              <a:rPr lang="en-US" dirty="0" smtClean="0">
                <a:latin typeface="Consolas" panose="020B0609020204030204" pitchFamily="49" charset="0"/>
                <a:cs typeface="Consolas" panose="020B0609020204030204" pitchFamily="49" charset="0"/>
              </a:rPr>
              <a:t>public:</a:t>
            </a:r>
          </a:p>
          <a:p>
            <a:pPr marL="51435" indent="0"/>
            <a:r>
              <a:rPr lang="en-US" dirty="0" smtClean="0">
                <a:latin typeface="Consolas" panose="020B0609020204030204" pitchFamily="49" charset="0"/>
                <a:cs typeface="Consolas" panose="020B0609020204030204" pitchFamily="49" charset="0"/>
              </a:rPr>
              <a:t>  virtual void </a:t>
            </a:r>
            <a:r>
              <a:rPr lang="en-US" dirty="0" err="1" smtClean="0">
                <a:latin typeface="Consolas" panose="020B0609020204030204" pitchFamily="49" charset="0"/>
                <a:cs typeface="Consolas" panose="020B0609020204030204" pitchFamily="49" charset="0"/>
              </a:rPr>
              <a:t>makeSound</a:t>
            </a:r>
            <a:r>
              <a:rPr lang="en-US" dirty="0" smtClean="0">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0;</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  string </a:t>
            </a:r>
            <a:r>
              <a:rPr lang="en-US" dirty="0" err="1" smtClean="0">
                <a:latin typeface="Consolas" panose="020B0609020204030204" pitchFamily="49" charset="0"/>
                <a:cs typeface="Consolas" panose="020B0609020204030204" pitchFamily="49" charset="0"/>
              </a:rPr>
              <a:t>toString</a:t>
            </a:r>
            <a:r>
              <a:rPr lang="en-US" dirty="0" smtClean="0">
                <a:latin typeface="Consolas" panose="020B0609020204030204" pitchFamily="49" charset="0"/>
                <a:cs typeface="Consolas" panose="020B0609020204030204" pitchFamily="49" charset="0"/>
              </a:rPr>
              <a:t>() { return “Mammal”; }</a:t>
            </a:r>
            <a:r>
              <a:rPr lang="en-US" dirty="0">
                <a:latin typeface="Consolas" panose="020B0609020204030204" pitchFamily="49" charset="0"/>
                <a:cs typeface="Consolas" panose="020B0609020204030204" pitchFamily="49" charset="0"/>
              </a:rPr>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a:t>
            </a:r>
          </a:p>
          <a:p>
            <a:pPr marL="51435" indent="0"/>
            <a:r>
              <a:rPr lang="en-US" b="1" dirty="0">
                <a:solidFill>
                  <a:schemeClr val="accent1"/>
                </a:solidFill>
                <a:latin typeface="Consolas" panose="020B0609020204030204" pitchFamily="49" charset="0"/>
                <a:cs typeface="Consolas" panose="020B0609020204030204" pitchFamily="49" charset="0"/>
              </a:rPr>
              <a:t>class </a:t>
            </a:r>
            <a:r>
              <a:rPr lang="en-US" b="1" dirty="0" smtClean="0">
                <a:solidFill>
                  <a:schemeClr val="accent1"/>
                </a:solidFill>
                <a:latin typeface="Consolas" panose="020B0609020204030204" pitchFamily="49" charset="0"/>
                <a:cs typeface="Consolas" panose="020B0609020204030204" pitchFamily="49" charset="0"/>
              </a:rPr>
              <a:t>Cat </a:t>
            </a:r>
            <a:r>
              <a:rPr lang="en-US" dirty="0">
                <a:latin typeface="Consolas" panose="020B0609020204030204" pitchFamily="49" charset="0"/>
                <a:cs typeface="Consolas" panose="020B0609020204030204" pitchFamily="49" charset="0"/>
              </a:rPr>
              <a:t>: public </a:t>
            </a:r>
            <a:r>
              <a:rPr lang="en-US" dirty="0" smtClean="0">
                <a:latin typeface="Consolas" panose="020B0609020204030204" pitchFamily="49" charset="0"/>
                <a:cs typeface="Consolas" panose="020B0609020204030204" pitchFamily="49" charset="0"/>
              </a:rPr>
              <a:t>Mammal </a:t>
            </a:r>
            <a:r>
              <a:rPr lang="en-US" dirty="0">
                <a:latin typeface="Consolas" panose="020B0609020204030204" pitchFamily="49" charset="0"/>
                <a:cs typeface="Consolas" panose="020B0609020204030204" pitchFamily="49" charset="0"/>
              </a:rPr>
              <a:t>{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public</a:t>
            </a:r>
            <a:r>
              <a:rPr lang="en-US" dirty="0">
                <a:latin typeface="Consolas" panose="020B0609020204030204" pitchFamily="49" charset="0"/>
                <a:cs typeface="Consolas" panose="020B0609020204030204" pitchFamily="49" charset="0"/>
              </a:rPr>
              <a:t>: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  virtual void </a:t>
            </a:r>
            <a:r>
              <a:rPr lang="en-US" dirty="0" err="1" smtClean="0">
                <a:latin typeface="Consolas" panose="020B0609020204030204" pitchFamily="49" charset="0"/>
                <a:cs typeface="Consolas" panose="020B0609020204030204" pitchFamily="49" charset="0"/>
              </a:rPr>
              <a:t>makeSound</a:t>
            </a:r>
            <a:r>
              <a:rPr lang="en-US" dirty="0" smtClean="0">
                <a:latin typeface="Consolas" panose="020B0609020204030204" pitchFamily="49" charset="0"/>
                <a:cs typeface="Consolas" panose="020B0609020204030204" pitchFamily="49" charset="0"/>
              </a:rPr>
              <a:t>() { </a:t>
            </a:r>
            <a:r>
              <a:rPr lang="en-US" dirty="0" err="1" smtClean="0">
                <a:latin typeface="Consolas" panose="020B0609020204030204" pitchFamily="49" charset="0"/>
                <a:cs typeface="Consolas" panose="020B0609020204030204" pitchFamily="49" charset="0"/>
              </a:rPr>
              <a:t>cout</a:t>
            </a:r>
            <a:r>
              <a:rPr lang="en-US" dirty="0" smtClean="0">
                <a:latin typeface="Consolas" panose="020B0609020204030204" pitchFamily="49" charset="0"/>
                <a:cs typeface="Consolas" panose="020B0609020204030204" pitchFamily="49" charset="0"/>
              </a:rPr>
              <a:t> &lt;&lt; “</a:t>
            </a:r>
            <a:r>
              <a:rPr lang="en-US" dirty="0" err="1" smtClean="0">
                <a:latin typeface="Consolas" panose="020B0609020204030204" pitchFamily="49" charset="0"/>
                <a:cs typeface="Consolas" panose="020B0609020204030204" pitchFamily="49" charset="0"/>
              </a:rPr>
              <a:t>rawr</a:t>
            </a:r>
            <a:r>
              <a:rPr lang="en-US" dirty="0" smtClean="0">
                <a:latin typeface="Consolas" panose="020B0609020204030204" pitchFamily="49" charset="0"/>
                <a:cs typeface="Consolas" panose="020B0609020204030204" pitchFamily="49" charset="0"/>
              </a:rPr>
              <a:t>” &lt;&lt; </a:t>
            </a:r>
            <a:r>
              <a:rPr lang="en-US" dirty="0" err="1" smtClean="0">
                <a:latin typeface="Consolas" panose="020B0609020204030204" pitchFamily="49" charset="0"/>
                <a:cs typeface="Consolas" panose="020B0609020204030204" pitchFamily="49" charset="0"/>
              </a:rPr>
              <a:t>endl</a:t>
            </a:r>
            <a:r>
              <a:rPr lang="en-US" dirty="0" smtClean="0">
                <a:latin typeface="Consolas" panose="020B0609020204030204" pitchFamily="49" charset="0"/>
                <a:cs typeface="Consolas" panose="020B0609020204030204" pitchFamily="49" charset="0"/>
              </a:rPr>
              <a:t>; }</a:t>
            </a:r>
          </a:p>
          <a:p>
            <a:pPr marL="51435" indent="0"/>
            <a:r>
              <a:rPr lang="en-US" dirty="0" smtClean="0">
                <a:latin typeface="Consolas" panose="020B0609020204030204" pitchFamily="49" charset="0"/>
                <a:cs typeface="Consolas" panose="020B0609020204030204" pitchFamily="49" charset="0"/>
              </a:rPr>
              <a:t>  string </a:t>
            </a:r>
            <a:r>
              <a:rPr lang="en-US" dirty="0" err="1">
                <a:latin typeface="Consolas" panose="020B0609020204030204" pitchFamily="49" charset="0"/>
                <a:cs typeface="Consolas" panose="020B0609020204030204" pitchFamily="49" charset="0"/>
              </a:rPr>
              <a:t>toString</a:t>
            </a:r>
            <a:r>
              <a:rPr lang="en-US" dirty="0" smtClean="0">
                <a:latin typeface="Consolas" panose="020B0609020204030204" pitchFamily="49" charset="0"/>
                <a:cs typeface="Consolas" panose="020B0609020204030204" pitchFamily="49" charset="0"/>
              </a:rPr>
              <a:t>() { return “Cat”; }</a:t>
            </a:r>
            <a:r>
              <a:rPr lang="en-US" dirty="0">
                <a:latin typeface="Consolas" panose="020B0609020204030204" pitchFamily="49" charset="0"/>
                <a:cs typeface="Consolas" panose="020B0609020204030204" pitchFamily="49" charset="0"/>
              </a:rPr>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a:t>
            </a:r>
            <a:br>
              <a:rPr lang="en-US" dirty="0" smtClean="0">
                <a:latin typeface="Consolas" panose="020B0609020204030204" pitchFamily="49" charset="0"/>
                <a:cs typeface="Consolas" panose="020B0609020204030204" pitchFamily="49" charset="0"/>
              </a:rPr>
            </a:br>
            <a:r>
              <a:rPr lang="en-US" b="1" dirty="0" smtClean="0">
                <a:solidFill>
                  <a:schemeClr val="accent1"/>
                </a:solidFill>
                <a:latin typeface="Consolas" panose="020B0609020204030204" pitchFamily="49" charset="0"/>
                <a:cs typeface="Consolas" panose="020B0609020204030204" pitchFamily="49" charset="0"/>
              </a:rPr>
              <a:t>class Siamese</a:t>
            </a:r>
            <a:r>
              <a:rPr lang="en-US" dirty="0" smtClean="0">
                <a:solidFill>
                  <a:schemeClr val="accent1"/>
                </a:solidFill>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public Cat {</a:t>
            </a:r>
          </a:p>
          <a:p>
            <a:pPr marL="51435" indent="0"/>
            <a:r>
              <a:rPr lang="en-US" dirty="0" smtClean="0">
                <a:latin typeface="Consolas" panose="020B0609020204030204" pitchFamily="49" charset="0"/>
                <a:cs typeface="Consolas" panose="020B0609020204030204" pitchFamily="49" charset="0"/>
              </a:rPr>
              <a:t>public:</a:t>
            </a:r>
          </a:p>
          <a:p>
            <a:pPr marL="51435" indent="0"/>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virtual </a:t>
            </a: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makeSound</a:t>
            </a:r>
            <a:r>
              <a:rPr lang="en-US" dirty="0" smtClean="0">
                <a:latin typeface="Consolas" panose="020B0609020204030204" pitchFamily="49" charset="0"/>
                <a:cs typeface="Consolas" panose="020B0609020204030204" pitchFamily="49" charset="0"/>
              </a:rPr>
              <a:t>() { </a:t>
            </a:r>
            <a:r>
              <a:rPr lang="en-US" dirty="0" err="1" smtClean="0">
                <a:latin typeface="Consolas" panose="020B0609020204030204" pitchFamily="49" charset="0"/>
                <a:cs typeface="Consolas" panose="020B0609020204030204" pitchFamily="49" charset="0"/>
              </a:rPr>
              <a:t>cout</a:t>
            </a:r>
            <a:r>
              <a:rPr lang="en-US" dirty="0" smtClean="0">
                <a:latin typeface="Consolas" panose="020B0609020204030204" pitchFamily="49" charset="0"/>
                <a:cs typeface="Consolas" panose="020B0609020204030204" pitchFamily="49" charset="0"/>
              </a:rPr>
              <a:t> &lt;&lt; “meow” &lt;&lt; </a:t>
            </a:r>
            <a:r>
              <a:rPr lang="en-US" dirty="0" err="1" smtClean="0">
                <a:latin typeface="Consolas" panose="020B0609020204030204" pitchFamily="49" charset="0"/>
                <a:cs typeface="Consolas" panose="020B0609020204030204" pitchFamily="49" charset="0"/>
              </a:rPr>
              <a:t>endl</a:t>
            </a:r>
            <a:r>
              <a:rPr lang="en-US" dirty="0" smtClean="0">
                <a:latin typeface="Consolas" panose="020B0609020204030204" pitchFamily="49" charset="0"/>
                <a:cs typeface="Consolas" panose="020B0609020204030204" pitchFamily="49" charset="0"/>
              </a:rPr>
              <a:t>; }</a:t>
            </a:r>
          </a:p>
          <a:p>
            <a:pPr marL="51435" indent="0"/>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string </a:t>
            </a:r>
            <a:r>
              <a:rPr lang="en-US" dirty="0" err="1" smtClean="0">
                <a:latin typeface="Consolas" panose="020B0609020204030204" pitchFamily="49" charset="0"/>
                <a:cs typeface="Consolas" panose="020B0609020204030204" pitchFamily="49" charset="0"/>
              </a:rPr>
              <a:t>toString</a:t>
            </a:r>
            <a:r>
              <a:rPr lang="en-US" dirty="0" smtClean="0">
                <a:latin typeface="Consolas" panose="020B0609020204030204" pitchFamily="49" charset="0"/>
                <a:cs typeface="Consolas" panose="020B0609020204030204" pitchFamily="49" charset="0"/>
              </a:rPr>
              <a:t>() { return “Siamese”; }</a:t>
            </a:r>
          </a:p>
          <a:p>
            <a:pPr marL="51435" indent="0"/>
            <a:r>
              <a:rPr lang="en-US" dirty="0" smtClean="0">
                <a:latin typeface="Consolas" panose="020B0609020204030204" pitchFamily="49" charset="0"/>
                <a:cs typeface="Consolas" panose="020B0609020204030204" pitchFamily="49" charset="0"/>
              </a:rPr>
              <a:t>  virtual void </a:t>
            </a:r>
            <a:r>
              <a:rPr lang="en-US" dirty="0" err="1" smtClean="0">
                <a:latin typeface="Consolas" panose="020B0609020204030204" pitchFamily="49" charset="0"/>
                <a:cs typeface="Consolas" panose="020B0609020204030204" pitchFamily="49" charset="0"/>
              </a:rPr>
              <a:t>scratchCouch</a:t>
            </a:r>
            <a:r>
              <a:rPr lang="en-US" dirty="0" smtClean="0">
                <a:latin typeface="Consolas" panose="020B0609020204030204" pitchFamily="49" charset="0"/>
                <a:cs typeface="Consolas" panose="020B0609020204030204" pitchFamily="49" charset="0"/>
              </a:rPr>
              <a:t>() { </a:t>
            </a:r>
            <a:r>
              <a:rPr lang="en-US" dirty="0" err="1" smtClean="0">
                <a:latin typeface="Consolas" panose="020B0609020204030204" pitchFamily="49" charset="0"/>
                <a:cs typeface="Consolas" panose="020B0609020204030204" pitchFamily="49" charset="0"/>
              </a:rPr>
              <a:t>cout</a:t>
            </a:r>
            <a:r>
              <a:rPr lang="en-US" dirty="0" smtClean="0">
                <a:latin typeface="Consolas" panose="020B0609020204030204" pitchFamily="49" charset="0"/>
                <a:cs typeface="Consolas" panose="020B0609020204030204" pitchFamily="49" charset="0"/>
              </a:rPr>
              <a:t> &lt;&lt; “</a:t>
            </a:r>
            <a:r>
              <a:rPr lang="en-US" dirty="0" err="1" smtClean="0">
                <a:latin typeface="Consolas" panose="020B0609020204030204" pitchFamily="49" charset="0"/>
                <a:cs typeface="Consolas" panose="020B0609020204030204" pitchFamily="49" charset="0"/>
              </a:rPr>
              <a:t>scraaaatch</a:t>
            </a:r>
            <a:r>
              <a:rPr lang="en-US" dirty="0" smtClean="0">
                <a:latin typeface="Consolas" panose="020B0609020204030204" pitchFamily="49" charset="0"/>
                <a:cs typeface="Consolas" panose="020B0609020204030204" pitchFamily="49" charset="0"/>
              </a:rPr>
              <a:t>” &lt;&lt; </a:t>
            </a:r>
            <a:r>
              <a:rPr lang="en-US" dirty="0" err="1" smtClean="0">
                <a:latin typeface="Consolas" panose="020B0609020204030204" pitchFamily="49" charset="0"/>
                <a:cs typeface="Consolas" panose="020B0609020204030204" pitchFamily="49" charset="0"/>
              </a:rPr>
              <a:t>endl</a:t>
            </a:r>
            <a:r>
              <a:rPr lang="en-US" dirty="0" smtClean="0">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a:t>
            </a:r>
          </a:p>
          <a:p>
            <a:pPr marL="51435" indent="0"/>
            <a:endParaRPr lang="en-US" dirty="0" smtClean="0"/>
          </a:p>
          <a:p>
            <a:pPr marL="51435" indent="0"/>
            <a:r>
              <a:rPr lang="en-US" b="1" dirty="0" smtClean="0"/>
              <a:t>What is printed?   </a:t>
            </a:r>
          </a:p>
          <a:p>
            <a:pPr marL="51435" indent="0"/>
            <a:r>
              <a:rPr lang="en-US" dirty="0" smtClean="0"/>
              <a:t>S</a:t>
            </a:r>
            <a:r>
              <a:rPr lang="en-US" dirty="0" smtClean="0">
                <a:latin typeface="Consolas" panose="020B0609020204030204" pitchFamily="49" charset="0"/>
                <a:cs typeface="Consolas" panose="020B0609020204030204" pitchFamily="49" charset="0"/>
              </a:rPr>
              <a:t>iamese * s = new Mammal; </a:t>
            </a:r>
          </a:p>
          <a:p>
            <a:pPr marL="51435" indent="0"/>
            <a:r>
              <a:rPr lang="en-US" dirty="0" err="1" smtClean="0">
                <a:latin typeface="Consolas" panose="020B0609020204030204" pitchFamily="49" charset="0"/>
                <a:cs typeface="Consolas" panose="020B0609020204030204" pitchFamily="49" charset="0"/>
              </a:rPr>
              <a:t>cout</a:t>
            </a:r>
            <a:r>
              <a:rPr lang="en-US" dirty="0" smtClean="0">
                <a:latin typeface="Consolas" panose="020B0609020204030204" pitchFamily="49" charset="0"/>
                <a:cs typeface="Consolas" panose="020B0609020204030204" pitchFamily="49" charset="0"/>
              </a:rPr>
              <a:t> &lt;&lt; s-&gt;</a:t>
            </a:r>
            <a:r>
              <a:rPr lang="en-US" dirty="0" err="1" smtClean="0">
                <a:latin typeface="Consolas" panose="020B0609020204030204" pitchFamily="49" charset="0"/>
                <a:cs typeface="Consolas" panose="020B0609020204030204" pitchFamily="49" charset="0"/>
              </a:rPr>
              <a:t>toString</a:t>
            </a:r>
            <a:r>
              <a:rPr lang="en-US" dirty="0" smtClean="0">
                <a:latin typeface="Consolas" panose="020B0609020204030204" pitchFamily="49" charset="0"/>
                <a:cs typeface="Consolas" panose="020B0609020204030204" pitchFamily="49" charset="0"/>
              </a:rPr>
              <a:t>();</a:t>
            </a:r>
          </a:p>
        </p:txBody>
      </p:sp>
      <p:sp>
        <p:nvSpPr>
          <p:cNvPr id="4" name="Rectangle 3"/>
          <p:cNvSpPr/>
          <p:nvPr>
            <p:custDataLst>
              <p:tags r:id="rId2"/>
            </p:custDataLst>
          </p:nvPr>
        </p:nvSpPr>
        <p:spPr>
          <a:xfrm>
            <a:off x="3847087" y="3444950"/>
            <a:ext cx="4430252" cy="1477328"/>
          </a:xfrm>
          <a:prstGeom prst="rect">
            <a:avLst/>
          </a:prstGeom>
        </p:spPr>
        <p:txBody>
          <a:bodyPr wrap="none">
            <a:spAutoFit/>
          </a:bodyPr>
          <a:lstStyle/>
          <a:p>
            <a:pPr marL="257175" indent="-257175">
              <a:buAutoNum type="alphaUcParenBoth"/>
            </a:pPr>
            <a:r>
              <a:rPr lang="en-US" dirty="0" smtClean="0">
                <a:latin typeface="Consolas" panose="020B0609020204030204" pitchFamily="49" charset="0"/>
                <a:cs typeface="Consolas" panose="020B0609020204030204" pitchFamily="49" charset="0"/>
              </a:rPr>
              <a:t>“Mammal”</a:t>
            </a:r>
          </a:p>
          <a:p>
            <a:pPr marL="257175" indent="-257175">
              <a:buAutoNum type="alphaUcParenBoth"/>
            </a:pPr>
            <a:r>
              <a:rPr lang="en-US" dirty="0" smtClean="0">
                <a:latin typeface="Consolas" panose="020B0609020204030204" pitchFamily="49" charset="0"/>
                <a:cs typeface="Consolas" panose="020B0609020204030204" pitchFamily="49" charset="0"/>
              </a:rPr>
              <a:t>“Cat”</a:t>
            </a:r>
          </a:p>
          <a:p>
            <a:pPr marL="257175" indent="-257175">
              <a:buAutoNum type="alphaUcParenBoth"/>
            </a:pPr>
            <a:r>
              <a:rPr lang="en-US" dirty="0" smtClean="0">
                <a:latin typeface="Consolas" panose="020B0609020204030204" pitchFamily="49" charset="0"/>
                <a:cs typeface="Consolas" panose="020B0609020204030204" pitchFamily="49" charset="0"/>
              </a:rPr>
              <a:t>“Siamese”</a:t>
            </a:r>
          </a:p>
          <a:p>
            <a:pPr marL="257175" indent="-257175">
              <a:buAutoNum type="alphaUcParenBoth"/>
            </a:pPr>
            <a:r>
              <a:rPr lang="en-US" dirty="0" smtClean="0">
                <a:latin typeface="Calibri" panose="020F0502020204030204" pitchFamily="34" charset="0"/>
                <a:cs typeface="Consolas" panose="020B0609020204030204" pitchFamily="49" charset="0"/>
              </a:rPr>
              <a:t> Gives an error (identify compiler or crash)</a:t>
            </a:r>
          </a:p>
          <a:p>
            <a:pPr marL="257175" indent="-257175">
              <a:buAutoNum type="alphaUcParenBoth"/>
            </a:pPr>
            <a:r>
              <a:rPr lang="en-US" dirty="0" smtClean="0">
                <a:latin typeface="Calibri" panose="020F0502020204030204" pitchFamily="34" charset="0"/>
                <a:cs typeface="Consolas" panose="020B0609020204030204" pitchFamily="49" charset="0"/>
              </a:rPr>
              <a:t> Other/none/more</a:t>
            </a:r>
            <a:endParaRPr lang="en-US" dirty="0">
              <a:latin typeface="Calibri" panose="020F0502020204030204" pitchFamily="34" charset="0"/>
            </a:endParaRPr>
          </a:p>
        </p:txBody>
      </p:sp>
      <mc:AlternateContent xmlns:mc="http://schemas.openxmlformats.org/markup-compatibility/2006">
        <mc:Choice xmlns:p14="http://schemas.microsoft.com/office/powerpoint/2010/main" Requires="p14">
          <p:contentPart p14:bwMode="auto" r:id="rId5">
            <p14:nvContentPartPr>
              <p14:cNvPr id="2" name="Ink 1"/>
              <p14:cNvContentPartPr/>
              <p14:nvPr>
                <p:custDataLst>
                  <p:tags r:id="rId3"/>
                </p:custDataLst>
              </p14:nvPr>
            </p14:nvContentPartPr>
            <p14:xfrm>
              <a:off x="2083680" y="817560"/>
              <a:ext cx="2244960" cy="3892680"/>
            </p14:xfrm>
          </p:contentPart>
        </mc:Choice>
        <mc:Fallback>
          <p:pic>
            <p:nvPicPr>
              <p:cNvPr id="2" name="Ink 1"/>
              <p:cNvPicPr/>
              <p:nvPr/>
            </p:nvPicPr>
            <p:blipFill>
              <a:blip r:embed="rId6"/>
              <a:stretch>
                <a:fillRect/>
              </a:stretch>
            </p:blipFill>
            <p:spPr>
              <a:xfrm>
                <a:off x="2077200" y="811080"/>
                <a:ext cx="2258640" cy="3906360"/>
              </a:xfrm>
              <a:prstGeom prst="rect">
                <a:avLst/>
              </a:prstGeom>
            </p:spPr>
          </p:pic>
        </mc:Fallback>
      </mc:AlternateContent>
    </p:spTree>
    <p:extLst>
      <p:ext uri="{BB962C8B-B14F-4D97-AF65-F5344CB8AC3E}">
        <p14:creationId xmlns:p14="http://schemas.microsoft.com/office/powerpoint/2010/main" val="26046363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custDataLst>
              <p:tags r:id="rId1"/>
            </p:custDataLst>
          </p:nvPr>
        </p:nvSpPr>
        <p:spPr>
          <a:xfrm>
            <a:off x="779721" y="216196"/>
            <a:ext cx="6536808" cy="4114800"/>
          </a:xfrm>
          <a:prstGeom prst="rect">
            <a:avLst/>
          </a:prstGeom>
          <a:solidFill>
            <a:schemeClr val="bg1"/>
          </a:solidFill>
        </p:spPr>
        <p:txBody>
          <a:bodyPr>
            <a:normAutofit fontScale="77500" lnSpcReduction="20000"/>
          </a:bodyPr>
          <a:lstStyle/>
          <a:p>
            <a:pPr marL="51435" indent="0"/>
            <a:r>
              <a:rPr lang="en-US" b="1" dirty="0">
                <a:solidFill>
                  <a:schemeClr val="accent1"/>
                </a:solidFill>
                <a:latin typeface="Consolas" panose="020B0609020204030204" pitchFamily="49" charset="0"/>
                <a:cs typeface="Consolas" panose="020B0609020204030204" pitchFamily="49" charset="0"/>
              </a:rPr>
              <a:t>class </a:t>
            </a:r>
            <a:r>
              <a:rPr lang="en-US" b="1" dirty="0" smtClean="0">
                <a:solidFill>
                  <a:schemeClr val="accent1"/>
                </a:solidFill>
                <a:latin typeface="Consolas" panose="020B0609020204030204" pitchFamily="49" charset="0"/>
                <a:cs typeface="Consolas" panose="020B0609020204030204" pitchFamily="49" charset="0"/>
              </a:rPr>
              <a:t>Mammal</a:t>
            </a:r>
            <a:r>
              <a:rPr lang="en-US" dirty="0" smtClean="0">
                <a:solidFill>
                  <a:schemeClr val="accent1"/>
                </a:solidFill>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a:t>
            </a:r>
          </a:p>
          <a:p>
            <a:pPr marL="51435" indent="0"/>
            <a:r>
              <a:rPr lang="en-US" dirty="0" smtClean="0">
                <a:latin typeface="Consolas" panose="020B0609020204030204" pitchFamily="49" charset="0"/>
                <a:cs typeface="Consolas" panose="020B0609020204030204" pitchFamily="49" charset="0"/>
              </a:rPr>
              <a:t>public:</a:t>
            </a:r>
          </a:p>
          <a:p>
            <a:pPr marL="51435" indent="0"/>
            <a:r>
              <a:rPr lang="en-US" dirty="0" smtClean="0">
                <a:latin typeface="Consolas" panose="020B0609020204030204" pitchFamily="49" charset="0"/>
                <a:cs typeface="Consolas" panose="020B0609020204030204" pitchFamily="49" charset="0"/>
              </a:rPr>
              <a:t>  virtual void </a:t>
            </a:r>
            <a:r>
              <a:rPr lang="en-US" dirty="0" err="1" smtClean="0">
                <a:latin typeface="Consolas" panose="020B0609020204030204" pitchFamily="49" charset="0"/>
                <a:cs typeface="Consolas" panose="020B0609020204030204" pitchFamily="49" charset="0"/>
              </a:rPr>
              <a:t>makeSound</a:t>
            </a:r>
            <a:r>
              <a:rPr lang="en-US" dirty="0" smtClean="0">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0;</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  string </a:t>
            </a:r>
            <a:r>
              <a:rPr lang="en-US" dirty="0" err="1" smtClean="0">
                <a:latin typeface="Consolas" panose="020B0609020204030204" pitchFamily="49" charset="0"/>
                <a:cs typeface="Consolas" panose="020B0609020204030204" pitchFamily="49" charset="0"/>
              </a:rPr>
              <a:t>toString</a:t>
            </a:r>
            <a:r>
              <a:rPr lang="en-US" dirty="0" smtClean="0">
                <a:latin typeface="Consolas" panose="020B0609020204030204" pitchFamily="49" charset="0"/>
                <a:cs typeface="Consolas" panose="020B0609020204030204" pitchFamily="49" charset="0"/>
              </a:rPr>
              <a:t>() { return “Mammal”; }</a:t>
            </a:r>
            <a:r>
              <a:rPr lang="en-US" dirty="0">
                <a:latin typeface="Consolas" panose="020B0609020204030204" pitchFamily="49" charset="0"/>
                <a:cs typeface="Consolas" panose="020B0609020204030204" pitchFamily="49" charset="0"/>
              </a:rPr>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a:t>
            </a:r>
          </a:p>
          <a:p>
            <a:pPr marL="51435" indent="0"/>
            <a:r>
              <a:rPr lang="en-US" b="1" dirty="0">
                <a:solidFill>
                  <a:schemeClr val="accent1"/>
                </a:solidFill>
                <a:latin typeface="Consolas" panose="020B0609020204030204" pitchFamily="49" charset="0"/>
                <a:cs typeface="Consolas" panose="020B0609020204030204" pitchFamily="49" charset="0"/>
              </a:rPr>
              <a:t>class </a:t>
            </a:r>
            <a:r>
              <a:rPr lang="en-US" b="1" dirty="0" smtClean="0">
                <a:solidFill>
                  <a:schemeClr val="accent1"/>
                </a:solidFill>
                <a:latin typeface="Consolas" panose="020B0609020204030204" pitchFamily="49" charset="0"/>
                <a:cs typeface="Consolas" panose="020B0609020204030204" pitchFamily="49" charset="0"/>
              </a:rPr>
              <a:t>Cat </a:t>
            </a:r>
            <a:r>
              <a:rPr lang="en-US" dirty="0">
                <a:latin typeface="Consolas" panose="020B0609020204030204" pitchFamily="49" charset="0"/>
                <a:cs typeface="Consolas" panose="020B0609020204030204" pitchFamily="49" charset="0"/>
              </a:rPr>
              <a:t>: public </a:t>
            </a:r>
            <a:r>
              <a:rPr lang="en-US" dirty="0" smtClean="0">
                <a:latin typeface="Consolas" panose="020B0609020204030204" pitchFamily="49" charset="0"/>
                <a:cs typeface="Consolas" panose="020B0609020204030204" pitchFamily="49" charset="0"/>
              </a:rPr>
              <a:t>Mammal </a:t>
            </a:r>
            <a:r>
              <a:rPr lang="en-US" dirty="0">
                <a:latin typeface="Consolas" panose="020B0609020204030204" pitchFamily="49" charset="0"/>
                <a:cs typeface="Consolas" panose="020B0609020204030204" pitchFamily="49" charset="0"/>
              </a:rPr>
              <a:t>{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public</a:t>
            </a:r>
            <a:r>
              <a:rPr lang="en-US" dirty="0">
                <a:latin typeface="Consolas" panose="020B0609020204030204" pitchFamily="49" charset="0"/>
                <a:cs typeface="Consolas" panose="020B0609020204030204" pitchFamily="49" charset="0"/>
              </a:rPr>
              <a:t>: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  virtual void </a:t>
            </a:r>
            <a:r>
              <a:rPr lang="en-US" dirty="0" err="1" smtClean="0">
                <a:latin typeface="Consolas" panose="020B0609020204030204" pitchFamily="49" charset="0"/>
                <a:cs typeface="Consolas" panose="020B0609020204030204" pitchFamily="49" charset="0"/>
              </a:rPr>
              <a:t>makeSound</a:t>
            </a:r>
            <a:r>
              <a:rPr lang="en-US" dirty="0" smtClean="0">
                <a:latin typeface="Consolas" panose="020B0609020204030204" pitchFamily="49" charset="0"/>
                <a:cs typeface="Consolas" panose="020B0609020204030204" pitchFamily="49" charset="0"/>
              </a:rPr>
              <a:t>() { </a:t>
            </a:r>
            <a:r>
              <a:rPr lang="en-US" dirty="0" err="1" smtClean="0">
                <a:latin typeface="Consolas" panose="020B0609020204030204" pitchFamily="49" charset="0"/>
                <a:cs typeface="Consolas" panose="020B0609020204030204" pitchFamily="49" charset="0"/>
              </a:rPr>
              <a:t>cout</a:t>
            </a:r>
            <a:r>
              <a:rPr lang="en-US" dirty="0" smtClean="0">
                <a:latin typeface="Consolas" panose="020B0609020204030204" pitchFamily="49" charset="0"/>
                <a:cs typeface="Consolas" panose="020B0609020204030204" pitchFamily="49" charset="0"/>
              </a:rPr>
              <a:t> &lt;&lt; “</a:t>
            </a:r>
            <a:r>
              <a:rPr lang="en-US" dirty="0" err="1" smtClean="0">
                <a:latin typeface="Consolas" panose="020B0609020204030204" pitchFamily="49" charset="0"/>
                <a:cs typeface="Consolas" panose="020B0609020204030204" pitchFamily="49" charset="0"/>
              </a:rPr>
              <a:t>rawr</a:t>
            </a:r>
            <a:r>
              <a:rPr lang="en-US" dirty="0" smtClean="0">
                <a:latin typeface="Consolas" panose="020B0609020204030204" pitchFamily="49" charset="0"/>
                <a:cs typeface="Consolas" panose="020B0609020204030204" pitchFamily="49" charset="0"/>
              </a:rPr>
              <a:t>” &lt;&lt; </a:t>
            </a:r>
            <a:r>
              <a:rPr lang="en-US" dirty="0" err="1" smtClean="0">
                <a:latin typeface="Consolas" panose="020B0609020204030204" pitchFamily="49" charset="0"/>
                <a:cs typeface="Consolas" panose="020B0609020204030204" pitchFamily="49" charset="0"/>
              </a:rPr>
              <a:t>endl</a:t>
            </a:r>
            <a:r>
              <a:rPr lang="en-US" dirty="0" smtClean="0">
                <a:latin typeface="Consolas" panose="020B0609020204030204" pitchFamily="49" charset="0"/>
                <a:cs typeface="Consolas" panose="020B0609020204030204" pitchFamily="49" charset="0"/>
              </a:rPr>
              <a:t>; }</a:t>
            </a:r>
          </a:p>
          <a:p>
            <a:pPr marL="51435" indent="0"/>
            <a:r>
              <a:rPr lang="en-US" dirty="0" smtClean="0">
                <a:latin typeface="Consolas" panose="020B0609020204030204" pitchFamily="49" charset="0"/>
                <a:cs typeface="Consolas" panose="020B0609020204030204" pitchFamily="49" charset="0"/>
              </a:rPr>
              <a:t>  string </a:t>
            </a:r>
            <a:r>
              <a:rPr lang="en-US" dirty="0" err="1">
                <a:latin typeface="Consolas" panose="020B0609020204030204" pitchFamily="49" charset="0"/>
                <a:cs typeface="Consolas" panose="020B0609020204030204" pitchFamily="49" charset="0"/>
              </a:rPr>
              <a:t>toString</a:t>
            </a:r>
            <a:r>
              <a:rPr lang="en-US" dirty="0" smtClean="0">
                <a:latin typeface="Consolas" panose="020B0609020204030204" pitchFamily="49" charset="0"/>
                <a:cs typeface="Consolas" panose="020B0609020204030204" pitchFamily="49" charset="0"/>
              </a:rPr>
              <a:t>() { return “Cat”; }</a:t>
            </a:r>
            <a:r>
              <a:rPr lang="en-US" dirty="0">
                <a:latin typeface="Consolas" panose="020B0609020204030204" pitchFamily="49" charset="0"/>
                <a:cs typeface="Consolas" panose="020B0609020204030204" pitchFamily="49" charset="0"/>
              </a:rPr>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a:t>
            </a:r>
            <a:br>
              <a:rPr lang="en-US" dirty="0" smtClean="0">
                <a:latin typeface="Consolas" panose="020B0609020204030204" pitchFamily="49" charset="0"/>
                <a:cs typeface="Consolas" panose="020B0609020204030204" pitchFamily="49" charset="0"/>
              </a:rPr>
            </a:br>
            <a:r>
              <a:rPr lang="en-US" b="1" dirty="0" smtClean="0">
                <a:solidFill>
                  <a:schemeClr val="accent1"/>
                </a:solidFill>
                <a:latin typeface="Consolas" panose="020B0609020204030204" pitchFamily="49" charset="0"/>
                <a:cs typeface="Consolas" panose="020B0609020204030204" pitchFamily="49" charset="0"/>
              </a:rPr>
              <a:t>class Siamese</a:t>
            </a:r>
            <a:r>
              <a:rPr lang="en-US" dirty="0" smtClean="0">
                <a:solidFill>
                  <a:schemeClr val="accent1"/>
                </a:solidFill>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public Cat {</a:t>
            </a:r>
          </a:p>
          <a:p>
            <a:pPr marL="51435" indent="0"/>
            <a:r>
              <a:rPr lang="en-US" dirty="0" smtClean="0">
                <a:latin typeface="Consolas" panose="020B0609020204030204" pitchFamily="49" charset="0"/>
                <a:cs typeface="Consolas" panose="020B0609020204030204" pitchFamily="49" charset="0"/>
              </a:rPr>
              <a:t>public:</a:t>
            </a:r>
          </a:p>
          <a:p>
            <a:pPr marL="51435" indent="0"/>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virtual </a:t>
            </a: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makeSound</a:t>
            </a:r>
            <a:r>
              <a:rPr lang="en-US" dirty="0" smtClean="0">
                <a:latin typeface="Consolas" panose="020B0609020204030204" pitchFamily="49" charset="0"/>
                <a:cs typeface="Consolas" panose="020B0609020204030204" pitchFamily="49" charset="0"/>
              </a:rPr>
              <a:t>() { </a:t>
            </a:r>
            <a:r>
              <a:rPr lang="en-US" dirty="0" err="1" smtClean="0">
                <a:latin typeface="Consolas" panose="020B0609020204030204" pitchFamily="49" charset="0"/>
                <a:cs typeface="Consolas" panose="020B0609020204030204" pitchFamily="49" charset="0"/>
              </a:rPr>
              <a:t>cout</a:t>
            </a:r>
            <a:r>
              <a:rPr lang="en-US" dirty="0" smtClean="0">
                <a:latin typeface="Consolas" panose="020B0609020204030204" pitchFamily="49" charset="0"/>
                <a:cs typeface="Consolas" panose="020B0609020204030204" pitchFamily="49" charset="0"/>
              </a:rPr>
              <a:t> &lt;&lt; “meow” &lt;&lt; </a:t>
            </a:r>
            <a:r>
              <a:rPr lang="en-US" dirty="0" err="1" smtClean="0">
                <a:latin typeface="Consolas" panose="020B0609020204030204" pitchFamily="49" charset="0"/>
                <a:cs typeface="Consolas" panose="020B0609020204030204" pitchFamily="49" charset="0"/>
              </a:rPr>
              <a:t>endl</a:t>
            </a:r>
            <a:r>
              <a:rPr lang="en-US" dirty="0" smtClean="0">
                <a:latin typeface="Consolas" panose="020B0609020204030204" pitchFamily="49" charset="0"/>
                <a:cs typeface="Consolas" panose="020B0609020204030204" pitchFamily="49" charset="0"/>
              </a:rPr>
              <a:t>; }</a:t>
            </a:r>
          </a:p>
          <a:p>
            <a:pPr marL="51435" indent="0"/>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string </a:t>
            </a:r>
            <a:r>
              <a:rPr lang="en-US" dirty="0" err="1" smtClean="0">
                <a:latin typeface="Consolas" panose="020B0609020204030204" pitchFamily="49" charset="0"/>
                <a:cs typeface="Consolas" panose="020B0609020204030204" pitchFamily="49" charset="0"/>
              </a:rPr>
              <a:t>toString</a:t>
            </a:r>
            <a:r>
              <a:rPr lang="en-US" dirty="0" smtClean="0">
                <a:latin typeface="Consolas" panose="020B0609020204030204" pitchFamily="49" charset="0"/>
                <a:cs typeface="Consolas" panose="020B0609020204030204" pitchFamily="49" charset="0"/>
              </a:rPr>
              <a:t>() { return “Siamese”; }</a:t>
            </a:r>
            <a:r>
              <a:rPr lang="en-US" dirty="0">
                <a:latin typeface="Consolas" panose="020B0609020204030204" pitchFamily="49" charset="0"/>
                <a:cs typeface="Consolas" panose="020B0609020204030204" pitchFamily="49" charset="0"/>
              </a:rPr>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virtual void </a:t>
            </a:r>
            <a:r>
              <a:rPr lang="en-US" dirty="0" err="1">
                <a:latin typeface="Consolas" panose="020B0609020204030204" pitchFamily="49" charset="0"/>
                <a:cs typeface="Consolas" panose="020B0609020204030204" pitchFamily="49" charset="0"/>
              </a:rPr>
              <a:t>scratchCouch</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cout</a:t>
            </a:r>
            <a:r>
              <a:rPr lang="en-US" dirty="0">
                <a:latin typeface="Consolas" panose="020B0609020204030204" pitchFamily="49" charset="0"/>
                <a:cs typeface="Consolas" panose="020B0609020204030204" pitchFamily="49" charset="0"/>
              </a:rPr>
              <a:t> &lt;&lt; “</a:t>
            </a:r>
            <a:r>
              <a:rPr lang="en-US" dirty="0" err="1">
                <a:latin typeface="Consolas" panose="020B0609020204030204" pitchFamily="49" charset="0"/>
                <a:cs typeface="Consolas" panose="020B0609020204030204" pitchFamily="49" charset="0"/>
              </a:rPr>
              <a:t>scraaaatch</a:t>
            </a:r>
            <a:r>
              <a:rPr lang="en-US" dirty="0">
                <a:latin typeface="Consolas" panose="020B0609020204030204" pitchFamily="49" charset="0"/>
                <a:cs typeface="Consolas" panose="020B0609020204030204" pitchFamily="49" charset="0"/>
              </a:rPr>
              <a:t>” &lt;&lt; </a:t>
            </a:r>
            <a:r>
              <a:rPr lang="en-US" dirty="0" err="1">
                <a:latin typeface="Consolas" panose="020B0609020204030204" pitchFamily="49" charset="0"/>
                <a:cs typeface="Consolas" panose="020B0609020204030204" pitchFamily="49" charset="0"/>
              </a:rPr>
              <a:t>endl</a:t>
            </a:r>
            <a:r>
              <a:rPr lang="en-US" dirty="0">
                <a:latin typeface="Consolas" panose="020B0609020204030204" pitchFamily="49" charset="0"/>
                <a:cs typeface="Consolas" panose="020B0609020204030204" pitchFamily="49" charset="0"/>
              </a:rPr>
              <a:t>; }</a:t>
            </a:r>
            <a:br>
              <a:rPr lang="en-US" dirty="0">
                <a:latin typeface="Consolas" panose="020B0609020204030204" pitchFamily="49" charset="0"/>
                <a:cs typeface="Consolas" panose="020B0609020204030204" pitchFamily="49" charset="0"/>
              </a:rPr>
            </a:br>
            <a:r>
              <a:rPr lang="en-US" dirty="0">
                <a:latin typeface="Consolas" panose="020B0609020204030204" pitchFamily="49" charset="0"/>
                <a:cs typeface="Consolas" panose="020B0609020204030204" pitchFamily="49" charset="0"/>
              </a:rPr>
              <a:t>};</a:t>
            </a:r>
            <a:endParaRPr lang="en-US" dirty="0" smtClean="0">
              <a:latin typeface="Consolas" panose="020B0609020204030204" pitchFamily="49" charset="0"/>
              <a:cs typeface="Consolas" panose="020B0609020204030204" pitchFamily="49" charset="0"/>
            </a:endParaRPr>
          </a:p>
          <a:p>
            <a:pPr marL="51435" indent="0"/>
            <a:endParaRPr lang="en-US" dirty="0" smtClean="0"/>
          </a:p>
          <a:p>
            <a:pPr marL="51435" indent="0"/>
            <a:r>
              <a:rPr lang="en-US" b="1" dirty="0" smtClean="0"/>
              <a:t>What is printed?   </a:t>
            </a:r>
          </a:p>
          <a:p>
            <a:pPr marL="51435" indent="0"/>
            <a:r>
              <a:rPr lang="en-US" dirty="0" smtClean="0"/>
              <a:t>S</a:t>
            </a:r>
            <a:r>
              <a:rPr lang="en-US" dirty="0" smtClean="0">
                <a:latin typeface="Consolas" panose="020B0609020204030204" pitchFamily="49" charset="0"/>
                <a:cs typeface="Consolas" panose="020B0609020204030204" pitchFamily="49" charset="0"/>
              </a:rPr>
              <a:t>iamese * s = new Siamese; </a:t>
            </a:r>
          </a:p>
          <a:p>
            <a:pPr marL="51435" indent="0"/>
            <a:r>
              <a:rPr lang="en-US" dirty="0" err="1" smtClean="0">
                <a:latin typeface="Consolas" panose="020B0609020204030204" pitchFamily="49" charset="0"/>
                <a:cs typeface="Consolas" panose="020B0609020204030204" pitchFamily="49" charset="0"/>
              </a:rPr>
              <a:t>cout</a:t>
            </a:r>
            <a:r>
              <a:rPr lang="en-US" dirty="0" smtClean="0">
                <a:latin typeface="Consolas" panose="020B0609020204030204" pitchFamily="49" charset="0"/>
                <a:cs typeface="Consolas" panose="020B0609020204030204" pitchFamily="49" charset="0"/>
              </a:rPr>
              <a:t> &lt;&lt; s-&gt;</a:t>
            </a:r>
            <a:r>
              <a:rPr lang="en-US" dirty="0" err="1" smtClean="0">
                <a:latin typeface="Consolas" panose="020B0609020204030204" pitchFamily="49" charset="0"/>
                <a:cs typeface="Consolas" panose="020B0609020204030204" pitchFamily="49" charset="0"/>
              </a:rPr>
              <a:t>toString</a:t>
            </a:r>
            <a:r>
              <a:rPr lang="en-US" dirty="0" smtClean="0">
                <a:latin typeface="Consolas" panose="020B0609020204030204" pitchFamily="49" charset="0"/>
                <a:cs typeface="Consolas" panose="020B0609020204030204" pitchFamily="49" charset="0"/>
              </a:rPr>
              <a:t>();</a:t>
            </a:r>
          </a:p>
        </p:txBody>
      </p:sp>
      <p:sp>
        <p:nvSpPr>
          <p:cNvPr id="4" name="Rectangle 3"/>
          <p:cNvSpPr/>
          <p:nvPr>
            <p:custDataLst>
              <p:tags r:id="rId2"/>
            </p:custDataLst>
          </p:nvPr>
        </p:nvSpPr>
        <p:spPr>
          <a:xfrm>
            <a:off x="3932466" y="3409507"/>
            <a:ext cx="4430252" cy="1477328"/>
          </a:xfrm>
          <a:prstGeom prst="rect">
            <a:avLst/>
          </a:prstGeom>
        </p:spPr>
        <p:txBody>
          <a:bodyPr wrap="none">
            <a:spAutoFit/>
          </a:bodyPr>
          <a:lstStyle/>
          <a:p>
            <a:pPr marL="257175" indent="-257175">
              <a:buAutoNum type="alphaUcParenBoth"/>
            </a:pPr>
            <a:r>
              <a:rPr lang="en-US" dirty="0" smtClean="0">
                <a:latin typeface="Consolas" panose="020B0609020204030204" pitchFamily="49" charset="0"/>
                <a:cs typeface="Consolas" panose="020B0609020204030204" pitchFamily="49" charset="0"/>
              </a:rPr>
              <a:t>“Mammal”</a:t>
            </a:r>
          </a:p>
          <a:p>
            <a:pPr marL="257175" indent="-257175">
              <a:buAutoNum type="alphaUcParenBoth"/>
            </a:pPr>
            <a:r>
              <a:rPr lang="en-US" dirty="0" smtClean="0">
                <a:latin typeface="Consolas" panose="020B0609020204030204" pitchFamily="49" charset="0"/>
                <a:cs typeface="Consolas" panose="020B0609020204030204" pitchFamily="49" charset="0"/>
              </a:rPr>
              <a:t>“Cat”</a:t>
            </a:r>
          </a:p>
          <a:p>
            <a:pPr marL="257175" indent="-257175">
              <a:buAutoNum type="alphaUcParenBoth"/>
            </a:pPr>
            <a:r>
              <a:rPr lang="en-US" dirty="0" smtClean="0">
                <a:latin typeface="Consolas" panose="020B0609020204030204" pitchFamily="49" charset="0"/>
                <a:cs typeface="Consolas" panose="020B0609020204030204" pitchFamily="49" charset="0"/>
              </a:rPr>
              <a:t>“Siamese”</a:t>
            </a:r>
          </a:p>
          <a:p>
            <a:pPr marL="257175" indent="-257175">
              <a:buAutoNum type="alphaUcParenBoth"/>
            </a:pPr>
            <a:r>
              <a:rPr lang="en-US" dirty="0" smtClean="0">
                <a:latin typeface="Calibri" panose="020F0502020204030204" pitchFamily="34" charset="0"/>
                <a:cs typeface="Consolas" panose="020B0609020204030204" pitchFamily="49" charset="0"/>
              </a:rPr>
              <a:t> Gives </a:t>
            </a:r>
            <a:r>
              <a:rPr lang="en-US" dirty="0">
                <a:latin typeface="Calibri" panose="020F0502020204030204" pitchFamily="34" charset="0"/>
                <a:cs typeface="Consolas" panose="020B0609020204030204" pitchFamily="49" charset="0"/>
              </a:rPr>
              <a:t>an error (identify compiler or crash)</a:t>
            </a:r>
          </a:p>
          <a:p>
            <a:pPr marL="257175" indent="-257175">
              <a:buAutoNum type="alphaUcParenBoth"/>
            </a:pPr>
            <a:r>
              <a:rPr lang="en-US" dirty="0" smtClean="0">
                <a:latin typeface="Calibri" panose="020F0502020204030204" pitchFamily="34" charset="0"/>
                <a:cs typeface="Consolas" panose="020B0609020204030204" pitchFamily="49" charset="0"/>
              </a:rPr>
              <a:t> Other/none/more</a:t>
            </a:r>
            <a:endParaRPr lang="en-US" dirty="0">
              <a:latin typeface="Calibri" panose="020F0502020204030204" pitchFamily="34" charset="0"/>
            </a:endParaRPr>
          </a:p>
        </p:txBody>
      </p:sp>
      <mc:AlternateContent xmlns:mc="http://schemas.openxmlformats.org/markup-compatibility/2006">
        <mc:Choice xmlns:p14="http://schemas.microsoft.com/office/powerpoint/2010/main" Requires="p14">
          <p:contentPart p14:bwMode="auto" r:id="rId5">
            <p14:nvContentPartPr>
              <p14:cNvPr id="2" name="Ink 1"/>
              <p14:cNvContentPartPr/>
              <p14:nvPr>
                <p:custDataLst>
                  <p:tags r:id="rId3"/>
                </p:custDataLst>
              </p14:nvPr>
            </p14:nvContentPartPr>
            <p14:xfrm>
              <a:off x="782280" y="3908520"/>
              <a:ext cx="3745440" cy="421920"/>
            </p14:xfrm>
          </p:contentPart>
        </mc:Choice>
        <mc:Fallback>
          <p:pic>
            <p:nvPicPr>
              <p:cNvPr id="2" name="Ink 1"/>
              <p:cNvPicPr/>
              <p:nvPr/>
            </p:nvPicPr>
            <p:blipFill>
              <a:blip r:embed="rId6"/>
              <a:stretch>
                <a:fillRect/>
              </a:stretch>
            </p:blipFill>
            <p:spPr>
              <a:xfrm>
                <a:off x="776520" y="3902040"/>
                <a:ext cx="3758040" cy="430920"/>
              </a:xfrm>
              <a:prstGeom prst="rect">
                <a:avLst/>
              </a:prstGeom>
            </p:spPr>
          </p:pic>
        </mc:Fallback>
      </mc:AlternateContent>
    </p:spTree>
    <p:extLst>
      <p:ext uri="{BB962C8B-B14F-4D97-AF65-F5344CB8AC3E}">
        <p14:creationId xmlns:p14="http://schemas.microsoft.com/office/powerpoint/2010/main" val="12286618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custDataLst>
              <p:tags r:id="rId1"/>
            </p:custDataLst>
          </p:nvPr>
        </p:nvSpPr>
        <p:spPr>
          <a:xfrm>
            <a:off x="779721" y="216196"/>
            <a:ext cx="6536808" cy="4114800"/>
          </a:xfrm>
          <a:prstGeom prst="rect">
            <a:avLst/>
          </a:prstGeom>
          <a:solidFill>
            <a:schemeClr val="bg1"/>
          </a:solidFill>
        </p:spPr>
        <p:txBody>
          <a:bodyPr>
            <a:normAutofit fontScale="77500" lnSpcReduction="20000"/>
          </a:bodyPr>
          <a:lstStyle/>
          <a:p>
            <a:pPr marL="51435" indent="0"/>
            <a:r>
              <a:rPr lang="en-US" b="1" dirty="0">
                <a:solidFill>
                  <a:schemeClr val="accent1"/>
                </a:solidFill>
                <a:latin typeface="Consolas" panose="020B0609020204030204" pitchFamily="49" charset="0"/>
                <a:cs typeface="Consolas" panose="020B0609020204030204" pitchFamily="49" charset="0"/>
              </a:rPr>
              <a:t>class </a:t>
            </a:r>
            <a:r>
              <a:rPr lang="en-US" b="1" dirty="0" smtClean="0">
                <a:solidFill>
                  <a:schemeClr val="accent1"/>
                </a:solidFill>
                <a:latin typeface="Consolas" panose="020B0609020204030204" pitchFamily="49" charset="0"/>
                <a:cs typeface="Consolas" panose="020B0609020204030204" pitchFamily="49" charset="0"/>
              </a:rPr>
              <a:t>Mammal</a:t>
            </a:r>
            <a:r>
              <a:rPr lang="en-US" dirty="0" smtClean="0">
                <a:solidFill>
                  <a:schemeClr val="accent1"/>
                </a:solidFill>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a:t>
            </a:r>
          </a:p>
          <a:p>
            <a:pPr marL="51435" indent="0"/>
            <a:r>
              <a:rPr lang="en-US" dirty="0" smtClean="0">
                <a:latin typeface="Consolas" panose="020B0609020204030204" pitchFamily="49" charset="0"/>
                <a:cs typeface="Consolas" panose="020B0609020204030204" pitchFamily="49" charset="0"/>
              </a:rPr>
              <a:t>public:</a:t>
            </a:r>
          </a:p>
          <a:p>
            <a:pPr marL="51435" indent="0"/>
            <a:r>
              <a:rPr lang="en-US" dirty="0" smtClean="0">
                <a:latin typeface="Consolas" panose="020B0609020204030204" pitchFamily="49" charset="0"/>
                <a:cs typeface="Consolas" panose="020B0609020204030204" pitchFamily="49" charset="0"/>
              </a:rPr>
              <a:t>  virtual void </a:t>
            </a:r>
            <a:r>
              <a:rPr lang="en-US" dirty="0" err="1" smtClean="0">
                <a:latin typeface="Consolas" panose="020B0609020204030204" pitchFamily="49" charset="0"/>
                <a:cs typeface="Consolas" panose="020B0609020204030204" pitchFamily="49" charset="0"/>
              </a:rPr>
              <a:t>makeSound</a:t>
            </a:r>
            <a:r>
              <a:rPr lang="en-US" dirty="0" smtClean="0">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0;</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  string </a:t>
            </a:r>
            <a:r>
              <a:rPr lang="en-US" dirty="0" err="1" smtClean="0">
                <a:latin typeface="Consolas" panose="020B0609020204030204" pitchFamily="49" charset="0"/>
                <a:cs typeface="Consolas" panose="020B0609020204030204" pitchFamily="49" charset="0"/>
              </a:rPr>
              <a:t>toString</a:t>
            </a:r>
            <a:r>
              <a:rPr lang="en-US" dirty="0" smtClean="0">
                <a:latin typeface="Consolas" panose="020B0609020204030204" pitchFamily="49" charset="0"/>
                <a:cs typeface="Consolas" panose="020B0609020204030204" pitchFamily="49" charset="0"/>
              </a:rPr>
              <a:t>() { return “Mammal”; }</a:t>
            </a:r>
            <a:r>
              <a:rPr lang="en-US" dirty="0">
                <a:latin typeface="Consolas" panose="020B0609020204030204" pitchFamily="49" charset="0"/>
                <a:cs typeface="Consolas" panose="020B0609020204030204" pitchFamily="49" charset="0"/>
              </a:rPr>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a:t>
            </a:r>
          </a:p>
          <a:p>
            <a:pPr marL="51435" indent="0"/>
            <a:r>
              <a:rPr lang="en-US" b="1" dirty="0">
                <a:solidFill>
                  <a:schemeClr val="accent1"/>
                </a:solidFill>
                <a:latin typeface="Consolas" panose="020B0609020204030204" pitchFamily="49" charset="0"/>
                <a:cs typeface="Consolas" panose="020B0609020204030204" pitchFamily="49" charset="0"/>
              </a:rPr>
              <a:t>class </a:t>
            </a:r>
            <a:r>
              <a:rPr lang="en-US" b="1" dirty="0" smtClean="0">
                <a:solidFill>
                  <a:schemeClr val="accent1"/>
                </a:solidFill>
                <a:latin typeface="Consolas" panose="020B0609020204030204" pitchFamily="49" charset="0"/>
                <a:cs typeface="Consolas" panose="020B0609020204030204" pitchFamily="49" charset="0"/>
              </a:rPr>
              <a:t>Cat </a:t>
            </a:r>
            <a:r>
              <a:rPr lang="en-US" dirty="0">
                <a:latin typeface="Consolas" panose="020B0609020204030204" pitchFamily="49" charset="0"/>
                <a:cs typeface="Consolas" panose="020B0609020204030204" pitchFamily="49" charset="0"/>
              </a:rPr>
              <a:t>: public </a:t>
            </a:r>
            <a:r>
              <a:rPr lang="en-US" dirty="0" smtClean="0">
                <a:latin typeface="Consolas" panose="020B0609020204030204" pitchFamily="49" charset="0"/>
                <a:cs typeface="Consolas" panose="020B0609020204030204" pitchFamily="49" charset="0"/>
              </a:rPr>
              <a:t>Mammal </a:t>
            </a:r>
            <a:r>
              <a:rPr lang="en-US" dirty="0">
                <a:latin typeface="Consolas" panose="020B0609020204030204" pitchFamily="49" charset="0"/>
                <a:cs typeface="Consolas" panose="020B0609020204030204" pitchFamily="49" charset="0"/>
              </a:rPr>
              <a:t>{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public</a:t>
            </a:r>
            <a:r>
              <a:rPr lang="en-US" dirty="0">
                <a:latin typeface="Consolas" panose="020B0609020204030204" pitchFamily="49" charset="0"/>
                <a:cs typeface="Consolas" panose="020B0609020204030204" pitchFamily="49" charset="0"/>
              </a:rPr>
              <a:t>: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  virtual void </a:t>
            </a:r>
            <a:r>
              <a:rPr lang="en-US" dirty="0" err="1" smtClean="0">
                <a:latin typeface="Consolas" panose="020B0609020204030204" pitchFamily="49" charset="0"/>
                <a:cs typeface="Consolas" panose="020B0609020204030204" pitchFamily="49" charset="0"/>
              </a:rPr>
              <a:t>makeSound</a:t>
            </a:r>
            <a:r>
              <a:rPr lang="en-US" dirty="0" smtClean="0">
                <a:latin typeface="Consolas" panose="020B0609020204030204" pitchFamily="49" charset="0"/>
                <a:cs typeface="Consolas" panose="020B0609020204030204" pitchFamily="49" charset="0"/>
              </a:rPr>
              <a:t>() { </a:t>
            </a:r>
            <a:r>
              <a:rPr lang="en-US" dirty="0" err="1" smtClean="0">
                <a:latin typeface="Consolas" panose="020B0609020204030204" pitchFamily="49" charset="0"/>
                <a:cs typeface="Consolas" panose="020B0609020204030204" pitchFamily="49" charset="0"/>
              </a:rPr>
              <a:t>cout</a:t>
            </a:r>
            <a:r>
              <a:rPr lang="en-US" dirty="0" smtClean="0">
                <a:latin typeface="Consolas" panose="020B0609020204030204" pitchFamily="49" charset="0"/>
                <a:cs typeface="Consolas" panose="020B0609020204030204" pitchFamily="49" charset="0"/>
              </a:rPr>
              <a:t> &lt;&lt; “</a:t>
            </a:r>
            <a:r>
              <a:rPr lang="en-US" dirty="0" err="1" smtClean="0">
                <a:latin typeface="Consolas" panose="020B0609020204030204" pitchFamily="49" charset="0"/>
                <a:cs typeface="Consolas" panose="020B0609020204030204" pitchFamily="49" charset="0"/>
              </a:rPr>
              <a:t>rawr</a:t>
            </a:r>
            <a:r>
              <a:rPr lang="en-US" dirty="0" smtClean="0">
                <a:latin typeface="Consolas" panose="020B0609020204030204" pitchFamily="49" charset="0"/>
                <a:cs typeface="Consolas" panose="020B0609020204030204" pitchFamily="49" charset="0"/>
              </a:rPr>
              <a:t>” &lt;&lt; </a:t>
            </a:r>
            <a:r>
              <a:rPr lang="en-US" dirty="0" err="1" smtClean="0">
                <a:latin typeface="Consolas" panose="020B0609020204030204" pitchFamily="49" charset="0"/>
                <a:cs typeface="Consolas" panose="020B0609020204030204" pitchFamily="49" charset="0"/>
              </a:rPr>
              <a:t>endl</a:t>
            </a:r>
            <a:r>
              <a:rPr lang="en-US" dirty="0" smtClean="0">
                <a:latin typeface="Consolas" panose="020B0609020204030204" pitchFamily="49" charset="0"/>
                <a:cs typeface="Consolas" panose="020B0609020204030204" pitchFamily="49" charset="0"/>
              </a:rPr>
              <a:t>; }</a:t>
            </a:r>
          </a:p>
          <a:p>
            <a:pPr marL="51435" indent="0"/>
            <a:r>
              <a:rPr lang="en-US" dirty="0" smtClean="0">
                <a:latin typeface="Consolas" panose="020B0609020204030204" pitchFamily="49" charset="0"/>
                <a:cs typeface="Consolas" panose="020B0609020204030204" pitchFamily="49" charset="0"/>
              </a:rPr>
              <a:t>  string </a:t>
            </a:r>
            <a:r>
              <a:rPr lang="en-US" dirty="0" err="1">
                <a:latin typeface="Consolas" panose="020B0609020204030204" pitchFamily="49" charset="0"/>
                <a:cs typeface="Consolas" panose="020B0609020204030204" pitchFamily="49" charset="0"/>
              </a:rPr>
              <a:t>toString</a:t>
            </a:r>
            <a:r>
              <a:rPr lang="en-US" dirty="0" smtClean="0">
                <a:latin typeface="Consolas" panose="020B0609020204030204" pitchFamily="49" charset="0"/>
                <a:cs typeface="Consolas" panose="020B0609020204030204" pitchFamily="49" charset="0"/>
              </a:rPr>
              <a:t>() { return “Cat”; }</a:t>
            </a:r>
            <a:r>
              <a:rPr lang="en-US" dirty="0">
                <a:latin typeface="Consolas" panose="020B0609020204030204" pitchFamily="49" charset="0"/>
                <a:cs typeface="Consolas" panose="020B0609020204030204" pitchFamily="49" charset="0"/>
              </a:rPr>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a:t>
            </a:r>
            <a:br>
              <a:rPr lang="en-US" dirty="0" smtClean="0">
                <a:latin typeface="Consolas" panose="020B0609020204030204" pitchFamily="49" charset="0"/>
                <a:cs typeface="Consolas" panose="020B0609020204030204" pitchFamily="49" charset="0"/>
              </a:rPr>
            </a:br>
            <a:r>
              <a:rPr lang="en-US" b="1" dirty="0" smtClean="0">
                <a:solidFill>
                  <a:schemeClr val="accent1"/>
                </a:solidFill>
                <a:latin typeface="Consolas" panose="020B0609020204030204" pitchFamily="49" charset="0"/>
                <a:cs typeface="Consolas" panose="020B0609020204030204" pitchFamily="49" charset="0"/>
              </a:rPr>
              <a:t>class Siamese</a:t>
            </a:r>
            <a:r>
              <a:rPr lang="en-US" dirty="0" smtClean="0">
                <a:solidFill>
                  <a:schemeClr val="accent1"/>
                </a:solidFill>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public Cat {</a:t>
            </a:r>
          </a:p>
          <a:p>
            <a:pPr marL="51435" indent="0"/>
            <a:r>
              <a:rPr lang="en-US" dirty="0" smtClean="0">
                <a:latin typeface="Consolas" panose="020B0609020204030204" pitchFamily="49" charset="0"/>
                <a:cs typeface="Consolas" panose="020B0609020204030204" pitchFamily="49" charset="0"/>
              </a:rPr>
              <a:t>public:</a:t>
            </a:r>
          </a:p>
          <a:p>
            <a:pPr marL="51435" indent="0"/>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virtual </a:t>
            </a: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makeSound</a:t>
            </a:r>
            <a:r>
              <a:rPr lang="en-US" dirty="0" smtClean="0">
                <a:latin typeface="Consolas" panose="020B0609020204030204" pitchFamily="49" charset="0"/>
                <a:cs typeface="Consolas" panose="020B0609020204030204" pitchFamily="49" charset="0"/>
              </a:rPr>
              <a:t>() { </a:t>
            </a:r>
            <a:r>
              <a:rPr lang="en-US" dirty="0" err="1" smtClean="0">
                <a:latin typeface="Consolas" panose="020B0609020204030204" pitchFamily="49" charset="0"/>
                <a:cs typeface="Consolas" panose="020B0609020204030204" pitchFamily="49" charset="0"/>
              </a:rPr>
              <a:t>cout</a:t>
            </a:r>
            <a:r>
              <a:rPr lang="en-US" dirty="0" smtClean="0">
                <a:latin typeface="Consolas" panose="020B0609020204030204" pitchFamily="49" charset="0"/>
                <a:cs typeface="Consolas" panose="020B0609020204030204" pitchFamily="49" charset="0"/>
              </a:rPr>
              <a:t> &lt;&lt; “meow” &lt;&lt; </a:t>
            </a:r>
            <a:r>
              <a:rPr lang="en-US" dirty="0" err="1" smtClean="0">
                <a:latin typeface="Consolas" panose="020B0609020204030204" pitchFamily="49" charset="0"/>
                <a:cs typeface="Consolas" panose="020B0609020204030204" pitchFamily="49" charset="0"/>
              </a:rPr>
              <a:t>endl</a:t>
            </a:r>
            <a:r>
              <a:rPr lang="en-US" dirty="0" smtClean="0">
                <a:latin typeface="Consolas" panose="020B0609020204030204" pitchFamily="49" charset="0"/>
                <a:cs typeface="Consolas" panose="020B0609020204030204" pitchFamily="49" charset="0"/>
              </a:rPr>
              <a:t>; }</a:t>
            </a:r>
          </a:p>
          <a:p>
            <a:pPr marL="51435" indent="0"/>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string </a:t>
            </a:r>
            <a:r>
              <a:rPr lang="en-US" dirty="0" err="1" smtClean="0">
                <a:latin typeface="Consolas" panose="020B0609020204030204" pitchFamily="49" charset="0"/>
                <a:cs typeface="Consolas" panose="020B0609020204030204" pitchFamily="49" charset="0"/>
              </a:rPr>
              <a:t>toString</a:t>
            </a:r>
            <a:r>
              <a:rPr lang="en-US" dirty="0" smtClean="0">
                <a:latin typeface="Consolas" panose="020B0609020204030204" pitchFamily="49" charset="0"/>
                <a:cs typeface="Consolas" panose="020B0609020204030204" pitchFamily="49" charset="0"/>
              </a:rPr>
              <a:t>() { return “Siamese”; }</a:t>
            </a:r>
            <a:r>
              <a:rPr lang="en-US" dirty="0">
                <a:latin typeface="Consolas" panose="020B0609020204030204" pitchFamily="49" charset="0"/>
                <a:cs typeface="Consolas" panose="020B0609020204030204" pitchFamily="49" charset="0"/>
              </a:rPr>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virtual void </a:t>
            </a:r>
            <a:r>
              <a:rPr lang="en-US" dirty="0" err="1">
                <a:latin typeface="Consolas" panose="020B0609020204030204" pitchFamily="49" charset="0"/>
                <a:cs typeface="Consolas" panose="020B0609020204030204" pitchFamily="49" charset="0"/>
              </a:rPr>
              <a:t>scratchCouch</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cout</a:t>
            </a:r>
            <a:r>
              <a:rPr lang="en-US" dirty="0">
                <a:latin typeface="Consolas" panose="020B0609020204030204" pitchFamily="49" charset="0"/>
                <a:cs typeface="Consolas" panose="020B0609020204030204" pitchFamily="49" charset="0"/>
              </a:rPr>
              <a:t> &lt;&lt; “</a:t>
            </a:r>
            <a:r>
              <a:rPr lang="en-US" dirty="0" err="1">
                <a:latin typeface="Consolas" panose="020B0609020204030204" pitchFamily="49" charset="0"/>
                <a:cs typeface="Consolas" panose="020B0609020204030204" pitchFamily="49" charset="0"/>
              </a:rPr>
              <a:t>scraaaatch</a:t>
            </a:r>
            <a:r>
              <a:rPr lang="en-US" dirty="0">
                <a:latin typeface="Consolas" panose="020B0609020204030204" pitchFamily="49" charset="0"/>
                <a:cs typeface="Consolas" panose="020B0609020204030204" pitchFamily="49" charset="0"/>
              </a:rPr>
              <a:t>” &lt;&lt; </a:t>
            </a:r>
            <a:r>
              <a:rPr lang="en-US" dirty="0" err="1">
                <a:latin typeface="Consolas" panose="020B0609020204030204" pitchFamily="49" charset="0"/>
                <a:cs typeface="Consolas" panose="020B0609020204030204" pitchFamily="49" charset="0"/>
              </a:rPr>
              <a:t>endl</a:t>
            </a:r>
            <a:r>
              <a:rPr lang="en-US" dirty="0">
                <a:latin typeface="Consolas" panose="020B0609020204030204" pitchFamily="49" charset="0"/>
                <a:cs typeface="Consolas" panose="020B0609020204030204" pitchFamily="49" charset="0"/>
              </a:rPr>
              <a:t>; }</a:t>
            </a:r>
            <a:br>
              <a:rPr lang="en-US" dirty="0">
                <a:latin typeface="Consolas" panose="020B0609020204030204" pitchFamily="49" charset="0"/>
                <a:cs typeface="Consolas" panose="020B0609020204030204" pitchFamily="49" charset="0"/>
              </a:rPr>
            </a:br>
            <a:r>
              <a:rPr lang="en-US" dirty="0">
                <a:latin typeface="Consolas" panose="020B0609020204030204" pitchFamily="49" charset="0"/>
                <a:cs typeface="Consolas" panose="020B0609020204030204" pitchFamily="49" charset="0"/>
              </a:rPr>
              <a:t>};</a:t>
            </a:r>
            <a:endParaRPr lang="en-US" dirty="0" smtClean="0">
              <a:latin typeface="Consolas" panose="020B0609020204030204" pitchFamily="49" charset="0"/>
              <a:cs typeface="Consolas" panose="020B0609020204030204" pitchFamily="49" charset="0"/>
            </a:endParaRPr>
          </a:p>
          <a:p>
            <a:pPr marL="51435" indent="0"/>
            <a:endParaRPr lang="en-US" dirty="0" smtClean="0"/>
          </a:p>
          <a:p>
            <a:pPr marL="51435" indent="0"/>
            <a:r>
              <a:rPr lang="en-US" b="1" dirty="0" smtClean="0"/>
              <a:t>What is printed?   </a:t>
            </a:r>
          </a:p>
          <a:p>
            <a:pPr marL="51435" indent="0"/>
            <a:r>
              <a:rPr lang="en-US" dirty="0" smtClean="0">
                <a:latin typeface="Consolas" panose="020B0609020204030204" pitchFamily="49" charset="0"/>
                <a:cs typeface="Consolas" panose="020B0609020204030204" pitchFamily="49" charset="0"/>
              </a:rPr>
              <a:t>Mammal * m = new Mammal; </a:t>
            </a:r>
          </a:p>
          <a:p>
            <a:pPr marL="51435" indent="0"/>
            <a:r>
              <a:rPr lang="en-US" dirty="0" err="1" smtClean="0">
                <a:latin typeface="Consolas" panose="020B0609020204030204" pitchFamily="49" charset="0"/>
                <a:cs typeface="Consolas" panose="020B0609020204030204" pitchFamily="49" charset="0"/>
              </a:rPr>
              <a:t>cout</a:t>
            </a:r>
            <a:r>
              <a:rPr lang="en-US" dirty="0" smtClean="0">
                <a:latin typeface="Consolas" panose="020B0609020204030204" pitchFamily="49" charset="0"/>
                <a:cs typeface="Consolas" panose="020B0609020204030204" pitchFamily="49" charset="0"/>
              </a:rPr>
              <a:t> &lt;&lt; m-&gt;</a:t>
            </a:r>
            <a:r>
              <a:rPr lang="en-US" dirty="0" err="1" smtClean="0">
                <a:latin typeface="Consolas" panose="020B0609020204030204" pitchFamily="49" charset="0"/>
                <a:cs typeface="Consolas" panose="020B0609020204030204" pitchFamily="49" charset="0"/>
              </a:rPr>
              <a:t>toString</a:t>
            </a:r>
            <a:r>
              <a:rPr lang="en-US" dirty="0" smtClean="0">
                <a:latin typeface="Consolas" panose="020B0609020204030204" pitchFamily="49" charset="0"/>
                <a:cs typeface="Consolas" panose="020B0609020204030204" pitchFamily="49" charset="0"/>
              </a:rPr>
              <a:t>();</a:t>
            </a:r>
          </a:p>
        </p:txBody>
      </p:sp>
      <p:sp>
        <p:nvSpPr>
          <p:cNvPr id="4" name="Rectangle 3"/>
          <p:cNvSpPr/>
          <p:nvPr>
            <p:custDataLst>
              <p:tags r:id="rId2"/>
            </p:custDataLst>
          </p:nvPr>
        </p:nvSpPr>
        <p:spPr>
          <a:xfrm>
            <a:off x="3701167" y="3374066"/>
            <a:ext cx="4430252" cy="1477328"/>
          </a:xfrm>
          <a:prstGeom prst="rect">
            <a:avLst/>
          </a:prstGeom>
        </p:spPr>
        <p:txBody>
          <a:bodyPr wrap="none">
            <a:spAutoFit/>
          </a:bodyPr>
          <a:lstStyle/>
          <a:p>
            <a:pPr marL="257175" indent="-257175">
              <a:buAutoNum type="alphaUcParenBoth"/>
            </a:pPr>
            <a:r>
              <a:rPr lang="en-US" dirty="0" smtClean="0">
                <a:latin typeface="Consolas" panose="020B0609020204030204" pitchFamily="49" charset="0"/>
                <a:cs typeface="Consolas" panose="020B0609020204030204" pitchFamily="49" charset="0"/>
              </a:rPr>
              <a:t>“Mammal”</a:t>
            </a:r>
          </a:p>
          <a:p>
            <a:pPr marL="257175" indent="-257175">
              <a:buAutoNum type="alphaUcParenBoth"/>
            </a:pPr>
            <a:r>
              <a:rPr lang="en-US" dirty="0" smtClean="0">
                <a:latin typeface="Consolas" panose="020B0609020204030204" pitchFamily="49" charset="0"/>
                <a:cs typeface="Consolas" panose="020B0609020204030204" pitchFamily="49" charset="0"/>
              </a:rPr>
              <a:t>“Cat”</a:t>
            </a:r>
          </a:p>
          <a:p>
            <a:pPr marL="257175" indent="-257175">
              <a:buAutoNum type="alphaUcParenBoth"/>
            </a:pPr>
            <a:r>
              <a:rPr lang="en-US" dirty="0" smtClean="0">
                <a:latin typeface="Consolas" panose="020B0609020204030204" pitchFamily="49" charset="0"/>
                <a:cs typeface="Consolas" panose="020B0609020204030204" pitchFamily="49" charset="0"/>
              </a:rPr>
              <a:t>“Siamese”</a:t>
            </a:r>
          </a:p>
          <a:p>
            <a:pPr marL="257175" indent="-257175">
              <a:buAutoNum type="alphaUcParenBoth"/>
            </a:pPr>
            <a:r>
              <a:rPr lang="en-US" dirty="0" smtClean="0">
                <a:latin typeface="Calibri" panose="020F0502020204030204" pitchFamily="34" charset="0"/>
                <a:cs typeface="Consolas" panose="020B0609020204030204" pitchFamily="49" charset="0"/>
              </a:rPr>
              <a:t> Gives </a:t>
            </a:r>
            <a:r>
              <a:rPr lang="en-US" dirty="0">
                <a:latin typeface="Calibri" panose="020F0502020204030204" pitchFamily="34" charset="0"/>
                <a:cs typeface="Consolas" panose="020B0609020204030204" pitchFamily="49" charset="0"/>
              </a:rPr>
              <a:t>an error (identify compiler or crash)</a:t>
            </a:r>
          </a:p>
          <a:p>
            <a:pPr marL="257175" indent="-257175">
              <a:buAutoNum type="alphaUcParenBoth"/>
            </a:pPr>
            <a:r>
              <a:rPr lang="en-US" dirty="0" smtClean="0">
                <a:latin typeface="Calibri" panose="020F0502020204030204" pitchFamily="34" charset="0"/>
                <a:cs typeface="Consolas" panose="020B0609020204030204" pitchFamily="49" charset="0"/>
              </a:rPr>
              <a:t> Other/none/more</a:t>
            </a:r>
            <a:endParaRPr lang="en-US" dirty="0">
              <a:latin typeface="Calibri" panose="020F0502020204030204" pitchFamily="34" charset="0"/>
            </a:endParaRPr>
          </a:p>
        </p:txBody>
      </p:sp>
      <mc:AlternateContent xmlns:mc="http://schemas.openxmlformats.org/markup-compatibility/2006">
        <mc:Choice xmlns:p14="http://schemas.microsoft.com/office/powerpoint/2010/main" Requires="p14">
          <p:contentPart p14:bwMode="auto" r:id="rId5">
            <p14:nvContentPartPr>
              <p14:cNvPr id="2" name="Ink 1"/>
              <p14:cNvContentPartPr/>
              <p14:nvPr>
                <p:custDataLst>
                  <p:tags r:id="rId3"/>
                </p:custDataLst>
              </p14:nvPr>
            </p14:nvContentPartPr>
            <p14:xfrm>
              <a:off x="2201400" y="3595680"/>
              <a:ext cx="978480" cy="447120"/>
            </p14:xfrm>
          </p:contentPart>
        </mc:Choice>
        <mc:Fallback>
          <p:pic>
            <p:nvPicPr>
              <p:cNvPr id="2" name="Ink 1"/>
              <p:cNvPicPr/>
              <p:nvPr/>
            </p:nvPicPr>
            <p:blipFill>
              <a:blip r:embed="rId6"/>
              <a:stretch>
                <a:fillRect/>
              </a:stretch>
            </p:blipFill>
            <p:spPr>
              <a:xfrm>
                <a:off x="2195640" y="3589920"/>
                <a:ext cx="991080" cy="455400"/>
              </a:xfrm>
              <a:prstGeom prst="rect">
                <a:avLst/>
              </a:prstGeom>
            </p:spPr>
          </p:pic>
        </mc:Fallback>
      </mc:AlternateContent>
    </p:spTree>
    <p:extLst>
      <p:ext uri="{BB962C8B-B14F-4D97-AF65-F5344CB8AC3E}">
        <p14:creationId xmlns:p14="http://schemas.microsoft.com/office/powerpoint/2010/main" val="23126584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custDataLst>
              <p:tags r:id="rId1"/>
            </p:custDataLst>
          </p:nvPr>
        </p:nvSpPr>
        <p:spPr>
          <a:xfrm>
            <a:off x="820478" y="281464"/>
            <a:ext cx="6941289" cy="4248006"/>
          </a:xfrm>
          <a:prstGeom prst="rect">
            <a:avLst/>
          </a:prstGeom>
          <a:solidFill>
            <a:schemeClr val="bg1"/>
          </a:solidFill>
        </p:spPr>
        <p:txBody>
          <a:bodyPr>
            <a:normAutofit fontScale="77500" lnSpcReduction="20000"/>
          </a:bodyPr>
          <a:lstStyle/>
          <a:p>
            <a:pPr marL="51435" indent="0"/>
            <a:r>
              <a:rPr lang="en-US" b="1" dirty="0">
                <a:solidFill>
                  <a:schemeClr val="accent1"/>
                </a:solidFill>
                <a:latin typeface="Consolas" panose="020B0609020204030204" pitchFamily="49" charset="0"/>
                <a:cs typeface="Consolas" panose="020B0609020204030204" pitchFamily="49" charset="0"/>
              </a:rPr>
              <a:t>class </a:t>
            </a:r>
            <a:r>
              <a:rPr lang="en-US" b="1" dirty="0" smtClean="0">
                <a:solidFill>
                  <a:schemeClr val="accent1"/>
                </a:solidFill>
                <a:latin typeface="Consolas" panose="020B0609020204030204" pitchFamily="49" charset="0"/>
                <a:cs typeface="Consolas" panose="020B0609020204030204" pitchFamily="49" charset="0"/>
              </a:rPr>
              <a:t>Mammal</a:t>
            </a:r>
            <a:r>
              <a:rPr lang="en-US" dirty="0" smtClean="0">
                <a:solidFill>
                  <a:schemeClr val="accent1"/>
                </a:solidFill>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a:t>
            </a:r>
          </a:p>
          <a:p>
            <a:pPr marL="51435" indent="0"/>
            <a:r>
              <a:rPr lang="en-US" dirty="0" smtClean="0">
                <a:latin typeface="Consolas" panose="020B0609020204030204" pitchFamily="49" charset="0"/>
                <a:cs typeface="Consolas" panose="020B0609020204030204" pitchFamily="49" charset="0"/>
              </a:rPr>
              <a:t>public:</a:t>
            </a:r>
          </a:p>
          <a:p>
            <a:pPr marL="51435" indent="0"/>
            <a:r>
              <a:rPr lang="en-US" dirty="0" smtClean="0">
                <a:latin typeface="Consolas" panose="020B0609020204030204" pitchFamily="49" charset="0"/>
                <a:cs typeface="Consolas" panose="020B0609020204030204" pitchFamily="49" charset="0"/>
              </a:rPr>
              <a:t>  virtual void </a:t>
            </a:r>
            <a:r>
              <a:rPr lang="en-US" dirty="0" err="1" smtClean="0">
                <a:latin typeface="Consolas" panose="020B0609020204030204" pitchFamily="49" charset="0"/>
                <a:cs typeface="Consolas" panose="020B0609020204030204" pitchFamily="49" charset="0"/>
              </a:rPr>
              <a:t>makeSound</a:t>
            </a:r>
            <a:r>
              <a:rPr lang="en-US" dirty="0" smtClean="0">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0;</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  string </a:t>
            </a:r>
            <a:r>
              <a:rPr lang="en-US" dirty="0" err="1" smtClean="0">
                <a:latin typeface="Consolas" panose="020B0609020204030204" pitchFamily="49" charset="0"/>
                <a:cs typeface="Consolas" panose="020B0609020204030204" pitchFamily="49" charset="0"/>
              </a:rPr>
              <a:t>toString</a:t>
            </a:r>
            <a:r>
              <a:rPr lang="en-US" dirty="0" smtClean="0">
                <a:latin typeface="Consolas" panose="020B0609020204030204" pitchFamily="49" charset="0"/>
                <a:cs typeface="Consolas" panose="020B0609020204030204" pitchFamily="49" charset="0"/>
              </a:rPr>
              <a:t>() { return “Mammal”; }</a:t>
            </a:r>
            <a:r>
              <a:rPr lang="en-US" dirty="0">
                <a:latin typeface="Consolas" panose="020B0609020204030204" pitchFamily="49" charset="0"/>
                <a:cs typeface="Consolas" panose="020B0609020204030204" pitchFamily="49" charset="0"/>
              </a:rPr>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a:t>
            </a:r>
          </a:p>
          <a:p>
            <a:pPr marL="51435" indent="0"/>
            <a:r>
              <a:rPr lang="en-US" b="1" dirty="0">
                <a:solidFill>
                  <a:schemeClr val="accent1"/>
                </a:solidFill>
                <a:latin typeface="Consolas" panose="020B0609020204030204" pitchFamily="49" charset="0"/>
                <a:cs typeface="Consolas" panose="020B0609020204030204" pitchFamily="49" charset="0"/>
              </a:rPr>
              <a:t>class </a:t>
            </a:r>
            <a:r>
              <a:rPr lang="en-US" b="1" dirty="0" smtClean="0">
                <a:solidFill>
                  <a:schemeClr val="accent1"/>
                </a:solidFill>
                <a:latin typeface="Consolas" panose="020B0609020204030204" pitchFamily="49" charset="0"/>
                <a:cs typeface="Consolas" panose="020B0609020204030204" pitchFamily="49" charset="0"/>
              </a:rPr>
              <a:t>Cat </a:t>
            </a:r>
            <a:r>
              <a:rPr lang="en-US" dirty="0">
                <a:latin typeface="Consolas" panose="020B0609020204030204" pitchFamily="49" charset="0"/>
                <a:cs typeface="Consolas" panose="020B0609020204030204" pitchFamily="49" charset="0"/>
              </a:rPr>
              <a:t>: public </a:t>
            </a:r>
            <a:r>
              <a:rPr lang="en-US" dirty="0" smtClean="0">
                <a:latin typeface="Consolas" panose="020B0609020204030204" pitchFamily="49" charset="0"/>
                <a:cs typeface="Consolas" panose="020B0609020204030204" pitchFamily="49" charset="0"/>
              </a:rPr>
              <a:t>Mammal </a:t>
            </a:r>
            <a:r>
              <a:rPr lang="en-US" dirty="0">
                <a:latin typeface="Consolas" panose="020B0609020204030204" pitchFamily="49" charset="0"/>
                <a:cs typeface="Consolas" panose="020B0609020204030204" pitchFamily="49" charset="0"/>
              </a:rPr>
              <a:t>{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public</a:t>
            </a:r>
            <a:r>
              <a:rPr lang="en-US" dirty="0">
                <a:latin typeface="Consolas" panose="020B0609020204030204" pitchFamily="49" charset="0"/>
                <a:cs typeface="Consolas" panose="020B0609020204030204" pitchFamily="49" charset="0"/>
              </a:rPr>
              <a:t>: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  virtual void </a:t>
            </a:r>
            <a:r>
              <a:rPr lang="en-US" dirty="0" err="1" smtClean="0">
                <a:latin typeface="Consolas" panose="020B0609020204030204" pitchFamily="49" charset="0"/>
                <a:cs typeface="Consolas" panose="020B0609020204030204" pitchFamily="49" charset="0"/>
              </a:rPr>
              <a:t>makeSound</a:t>
            </a:r>
            <a:r>
              <a:rPr lang="en-US" dirty="0" smtClean="0">
                <a:latin typeface="Consolas" panose="020B0609020204030204" pitchFamily="49" charset="0"/>
                <a:cs typeface="Consolas" panose="020B0609020204030204" pitchFamily="49" charset="0"/>
              </a:rPr>
              <a:t>() { </a:t>
            </a:r>
            <a:r>
              <a:rPr lang="en-US" dirty="0" err="1" smtClean="0">
                <a:latin typeface="Consolas" panose="020B0609020204030204" pitchFamily="49" charset="0"/>
                <a:cs typeface="Consolas" panose="020B0609020204030204" pitchFamily="49" charset="0"/>
              </a:rPr>
              <a:t>cout</a:t>
            </a:r>
            <a:r>
              <a:rPr lang="en-US" dirty="0" smtClean="0">
                <a:latin typeface="Consolas" panose="020B0609020204030204" pitchFamily="49" charset="0"/>
                <a:cs typeface="Consolas" panose="020B0609020204030204" pitchFamily="49" charset="0"/>
              </a:rPr>
              <a:t> &lt;&lt; “</a:t>
            </a:r>
            <a:r>
              <a:rPr lang="en-US" dirty="0" err="1" smtClean="0">
                <a:latin typeface="Consolas" panose="020B0609020204030204" pitchFamily="49" charset="0"/>
                <a:cs typeface="Consolas" panose="020B0609020204030204" pitchFamily="49" charset="0"/>
              </a:rPr>
              <a:t>rawr</a:t>
            </a:r>
            <a:r>
              <a:rPr lang="en-US" dirty="0" smtClean="0">
                <a:latin typeface="Consolas" panose="020B0609020204030204" pitchFamily="49" charset="0"/>
                <a:cs typeface="Consolas" panose="020B0609020204030204" pitchFamily="49" charset="0"/>
              </a:rPr>
              <a:t>” &lt;&lt; </a:t>
            </a:r>
            <a:r>
              <a:rPr lang="en-US" dirty="0" err="1" smtClean="0">
                <a:latin typeface="Consolas" panose="020B0609020204030204" pitchFamily="49" charset="0"/>
                <a:cs typeface="Consolas" panose="020B0609020204030204" pitchFamily="49" charset="0"/>
              </a:rPr>
              <a:t>endl</a:t>
            </a:r>
            <a:r>
              <a:rPr lang="en-US" dirty="0" smtClean="0">
                <a:latin typeface="Consolas" panose="020B0609020204030204" pitchFamily="49" charset="0"/>
                <a:cs typeface="Consolas" panose="020B0609020204030204" pitchFamily="49" charset="0"/>
              </a:rPr>
              <a:t>; }</a:t>
            </a:r>
          </a:p>
          <a:p>
            <a:pPr marL="51435" indent="0"/>
            <a:r>
              <a:rPr lang="en-US" dirty="0" smtClean="0">
                <a:latin typeface="Consolas" panose="020B0609020204030204" pitchFamily="49" charset="0"/>
                <a:cs typeface="Consolas" panose="020B0609020204030204" pitchFamily="49" charset="0"/>
              </a:rPr>
              <a:t>  string </a:t>
            </a:r>
            <a:r>
              <a:rPr lang="en-US" dirty="0" err="1">
                <a:latin typeface="Consolas" panose="020B0609020204030204" pitchFamily="49" charset="0"/>
                <a:cs typeface="Consolas" panose="020B0609020204030204" pitchFamily="49" charset="0"/>
              </a:rPr>
              <a:t>toString</a:t>
            </a:r>
            <a:r>
              <a:rPr lang="en-US" dirty="0" smtClean="0">
                <a:latin typeface="Consolas" panose="020B0609020204030204" pitchFamily="49" charset="0"/>
                <a:cs typeface="Consolas" panose="020B0609020204030204" pitchFamily="49" charset="0"/>
              </a:rPr>
              <a:t>() { return “Cat”; }</a:t>
            </a:r>
            <a:r>
              <a:rPr lang="en-US" dirty="0">
                <a:latin typeface="Consolas" panose="020B0609020204030204" pitchFamily="49" charset="0"/>
                <a:cs typeface="Consolas" panose="020B0609020204030204" pitchFamily="49" charset="0"/>
              </a:rPr>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a:t>
            </a:r>
            <a:br>
              <a:rPr lang="en-US" dirty="0" smtClean="0">
                <a:latin typeface="Consolas" panose="020B0609020204030204" pitchFamily="49" charset="0"/>
                <a:cs typeface="Consolas" panose="020B0609020204030204" pitchFamily="49" charset="0"/>
              </a:rPr>
            </a:br>
            <a:r>
              <a:rPr lang="en-US" b="1" dirty="0" smtClean="0">
                <a:solidFill>
                  <a:schemeClr val="accent1"/>
                </a:solidFill>
                <a:latin typeface="Consolas" panose="020B0609020204030204" pitchFamily="49" charset="0"/>
                <a:cs typeface="Consolas" panose="020B0609020204030204" pitchFamily="49" charset="0"/>
              </a:rPr>
              <a:t>class Siamese</a:t>
            </a:r>
            <a:r>
              <a:rPr lang="en-US" dirty="0" smtClean="0">
                <a:solidFill>
                  <a:schemeClr val="accent1"/>
                </a:solidFill>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public Cat {</a:t>
            </a:r>
          </a:p>
          <a:p>
            <a:pPr marL="51435" indent="0"/>
            <a:r>
              <a:rPr lang="en-US" dirty="0" smtClean="0">
                <a:latin typeface="Consolas" panose="020B0609020204030204" pitchFamily="49" charset="0"/>
                <a:cs typeface="Consolas" panose="020B0609020204030204" pitchFamily="49" charset="0"/>
              </a:rPr>
              <a:t>public:</a:t>
            </a:r>
          </a:p>
          <a:p>
            <a:pPr marL="51435" indent="0"/>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virtual </a:t>
            </a: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makeSound</a:t>
            </a:r>
            <a:r>
              <a:rPr lang="en-US" dirty="0" smtClean="0">
                <a:latin typeface="Consolas" panose="020B0609020204030204" pitchFamily="49" charset="0"/>
                <a:cs typeface="Consolas" panose="020B0609020204030204" pitchFamily="49" charset="0"/>
              </a:rPr>
              <a:t>() { </a:t>
            </a:r>
            <a:r>
              <a:rPr lang="en-US" dirty="0" err="1" smtClean="0">
                <a:latin typeface="Consolas" panose="020B0609020204030204" pitchFamily="49" charset="0"/>
                <a:cs typeface="Consolas" panose="020B0609020204030204" pitchFamily="49" charset="0"/>
              </a:rPr>
              <a:t>cout</a:t>
            </a:r>
            <a:r>
              <a:rPr lang="en-US" dirty="0" smtClean="0">
                <a:latin typeface="Consolas" panose="020B0609020204030204" pitchFamily="49" charset="0"/>
                <a:cs typeface="Consolas" panose="020B0609020204030204" pitchFamily="49" charset="0"/>
              </a:rPr>
              <a:t> &lt;&lt; “meow” &lt;&lt; </a:t>
            </a:r>
            <a:r>
              <a:rPr lang="en-US" dirty="0" err="1" smtClean="0">
                <a:latin typeface="Consolas" panose="020B0609020204030204" pitchFamily="49" charset="0"/>
                <a:cs typeface="Consolas" panose="020B0609020204030204" pitchFamily="49" charset="0"/>
              </a:rPr>
              <a:t>endl</a:t>
            </a:r>
            <a:r>
              <a:rPr lang="en-US" dirty="0" smtClean="0">
                <a:latin typeface="Consolas" panose="020B0609020204030204" pitchFamily="49" charset="0"/>
                <a:cs typeface="Consolas" panose="020B0609020204030204" pitchFamily="49" charset="0"/>
              </a:rPr>
              <a:t>; }</a:t>
            </a:r>
          </a:p>
          <a:p>
            <a:pPr marL="51435" indent="0"/>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string </a:t>
            </a:r>
            <a:r>
              <a:rPr lang="en-US" dirty="0" err="1" smtClean="0">
                <a:latin typeface="Consolas" panose="020B0609020204030204" pitchFamily="49" charset="0"/>
                <a:cs typeface="Consolas" panose="020B0609020204030204" pitchFamily="49" charset="0"/>
              </a:rPr>
              <a:t>toString</a:t>
            </a:r>
            <a:r>
              <a:rPr lang="en-US" dirty="0" smtClean="0">
                <a:latin typeface="Consolas" panose="020B0609020204030204" pitchFamily="49" charset="0"/>
                <a:cs typeface="Consolas" panose="020B0609020204030204" pitchFamily="49" charset="0"/>
              </a:rPr>
              <a:t>() { return “Siamese”; }</a:t>
            </a:r>
            <a:r>
              <a:rPr lang="en-US" dirty="0">
                <a:latin typeface="Consolas" panose="020B0609020204030204" pitchFamily="49" charset="0"/>
                <a:cs typeface="Consolas" panose="020B0609020204030204" pitchFamily="49" charset="0"/>
              </a:rPr>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virtual void </a:t>
            </a:r>
            <a:r>
              <a:rPr lang="en-US" dirty="0" err="1">
                <a:latin typeface="Consolas" panose="020B0609020204030204" pitchFamily="49" charset="0"/>
                <a:cs typeface="Consolas" panose="020B0609020204030204" pitchFamily="49" charset="0"/>
              </a:rPr>
              <a:t>scratchCouch</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cout</a:t>
            </a:r>
            <a:r>
              <a:rPr lang="en-US" dirty="0">
                <a:latin typeface="Consolas" panose="020B0609020204030204" pitchFamily="49" charset="0"/>
                <a:cs typeface="Consolas" panose="020B0609020204030204" pitchFamily="49" charset="0"/>
              </a:rPr>
              <a:t> &lt;&lt; “</a:t>
            </a:r>
            <a:r>
              <a:rPr lang="en-US" dirty="0" err="1">
                <a:latin typeface="Consolas" panose="020B0609020204030204" pitchFamily="49" charset="0"/>
                <a:cs typeface="Consolas" panose="020B0609020204030204" pitchFamily="49" charset="0"/>
              </a:rPr>
              <a:t>scraaaatch</a:t>
            </a:r>
            <a:r>
              <a:rPr lang="en-US" dirty="0">
                <a:latin typeface="Consolas" panose="020B0609020204030204" pitchFamily="49" charset="0"/>
                <a:cs typeface="Consolas" panose="020B0609020204030204" pitchFamily="49" charset="0"/>
              </a:rPr>
              <a:t>” &lt;&lt; </a:t>
            </a:r>
            <a:r>
              <a:rPr lang="en-US" dirty="0" err="1">
                <a:latin typeface="Consolas" panose="020B0609020204030204" pitchFamily="49" charset="0"/>
                <a:cs typeface="Consolas" panose="020B0609020204030204" pitchFamily="49" charset="0"/>
              </a:rPr>
              <a:t>endl</a:t>
            </a:r>
            <a:r>
              <a:rPr lang="en-US" dirty="0">
                <a:latin typeface="Consolas" panose="020B0609020204030204" pitchFamily="49" charset="0"/>
                <a:cs typeface="Consolas" panose="020B0609020204030204" pitchFamily="49" charset="0"/>
              </a:rPr>
              <a:t>; }</a:t>
            </a:r>
            <a:br>
              <a:rPr lang="en-US" dirty="0">
                <a:latin typeface="Consolas" panose="020B0609020204030204" pitchFamily="49" charset="0"/>
                <a:cs typeface="Consolas" panose="020B0609020204030204" pitchFamily="49" charset="0"/>
              </a:rPr>
            </a:br>
            <a:endParaRPr lang="en-US" dirty="0" smtClean="0">
              <a:latin typeface="Consolas" panose="020B0609020204030204" pitchFamily="49" charset="0"/>
              <a:cs typeface="Consolas" panose="020B0609020204030204" pitchFamily="49" charset="0"/>
            </a:endParaRPr>
          </a:p>
          <a:p>
            <a:pPr marL="51435" indent="0"/>
            <a:r>
              <a:rPr lang="en-US" dirty="0" smtClean="0">
                <a:latin typeface="Consolas" panose="020B0609020204030204" pitchFamily="49" charset="0"/>
                <a:cs typeface="Consolas" panose="020B0609020204030204" pitchFamily="49" charset="0"/>
              </a:rPr>
              <a:t>};</a:t>
            </a:r>
          </a:p>
          <a:p>
            <a:pPr marL="51435" indent="0"/>
            <a:endParaRPr lang="en-US" dirty="0" smtClean="0"/>
          </a:p>
          <a:p>
            <a:pPr marL="51435" indent="0"/>
            <a:r>
              <a:rPr lang="en-US" b="1" dirty="0" smtClean="0"/>
              <a:t>What is printed?   </a:t>
            </a:r>
          </a:p>
          <a:p>
            <a:pPr marL="51435" indent="0"/>
            <a:r>
              <a:rPr lang="en-US" dirty="0" smtClean="0">
                <a:latin typeface="Consolas" panose="020B0609020204030204" pitchFamily="49" charset="0"/>
                <a:cs typeface="Consolas" panose="020B0609020204030204" pitchFamily="49" charset="0"/>
              </a:rPr>
              <a:t>Mammal * </a:t>
            </a:r>
            <a:r>
              <a:rPr lang="en-US" dirty="0">
                <a:latin typeface="Consolas" panose="020B0609020204030204" pitchFamily="49" charset="0"/>
                <a:cs typeface="Consolas" panose="020B0609020204030204" pitchFamily="49" charset="0"/>
              </a:rPr>
              <a:t>m</a:t>
            </a:r>
            <a:r>
              <a:rPr lang="en-US" dirty="0" smtClean="0">
                <a:latin typeface="Consolas" panose="020B0609020204030204" pitchFamily="49" charset="0"/>
                <a:cs typeface="Consolas" panose="020B0609020204030204" pitchFamily="49" charset="0"/>
              </a:rPr>
              <a:t> = new Siamese; </a:t>
            </a:r>
          </a:p>
          <a:p>
            <a:pPr marL="51435" indent="0"/>
            <a:r>
              <a:rPr lang="en-US" dirty="0" err="1" smtClean="0">
                <a:latin typeface="Consolas" panose="020B0609020204030204" pitchFamily="49" charset="0"/>
                <a:cs typeface="Consolas" panose="020B0609020204030204" pitchFamily="49" charset="0"/>
              </a:rPr>
              <a:t>cout</a:t>
            </a:r>
            <a:r>
              <a:rPr lang="en-US" dirty="0" smtClean="0">
                <a:latin typeface="Consolas" panose="020B0609020204030204" pitchFamily="49" charset="0"/>
                <a:cs typeface="Consolas" panose="020B0609020204030204" pitchFamily="49" charset="0"/>
              </a:rPr>
              <a:t> &lt;&lt; m-&gt;</a:t>
            </a:r>
            <a:r>
              <a:rPr lang="en-US" dirty="0" err="1" smtClean="0">
                <a:latin typeface="Consolas" panose="020B0609020204030204" pitchFamily="49" charset="0"/>
                <a:cs typeface="Consolas" panose="020B0609020204030204" pitchFamily="49" charset="0"/>
              </a:rPr>
              <a:t>toString</a:t>
            </a:r>
            <a:r>
              <a:rPr lang="en-US" dirty="0" smtClean="0">
                <a:latin typeface="Consolas" panose="020B0609020204030204" pitchFamily="49" charset="0"/>
                <a:cs typeface="Consolas" panose="020B0609020204030204" pitchFamily="49" charset="0"/>
              </a:rPr>
              <a:t>();</a:t>
            </a:r>
          </a:p>
        </p:txBody>
      </p:sp>
      <p:sp>
        <p:nvSpPr>
          <p:cNvPr id="4" name="Rectangle 3"/>
          <p:cNvSpPr/>
          <p:nvPr>
            <p:custDataLst>
              <p:tags r:id="rId2"/>
            </p:custDataLst>
          </p:nvPr>
        </p:nvSpPr>
        <p:spPr>
          <a:xfrm>
            <a:off x="3840317" y="3487479"/>
            <a:ext cx="4430252" cy="1477328"/>
          </a:xfrm>
          <a:prstGeom prst="rect">
            <a:avLst/>
          </a:prstGeom>
        </p:spPr>
        <p:txBody>
          <a:bodyPr wrap="none">
            <a:spAutoFit/>
          </a:bodyPr>
          <a:lstStyle/>
          <a:p>
            <a:pPr marL="257175" indent="-257175">
              <a:buAutoNum type="alphaUcParenBoth"/>
            </a:pPr>
            <a:r>
              <a:rPr lang="en-US" dirty="0" smtClean="0">
                <a:latin typeface="Consolas" panose="020B0609020204030204" pitchFamily="49" charset="0"/>
                <a:cs typeface="Consolas" panose="020B0609020204030204" pitchFamily="49" charset="0"/>
              </a:rPr>
              <a:t>“Mammal”</a:t>
            </a:r>
          </a:p>
          <a:p>
            <a:pPr marL="257175" indent="-257175">
              <a:buAutoNum type="alphaUcParenBoth"/>
            </a:pPr>
            <a:r>
              <a:rPr lang="en-US" dirty="0" smtClean="0">
                <a:latin typeface="Consolas" panose="020B0609020204030204" pitchFamily="49" charset="0"/>
                <a:cs typeface="Consolas" panose="020B0609020204030204" pitchFamily="49" charset="0"/>
              </a:rPr>
              <a:t>“Cat”</a:t>
            </a:r>
          </a:p>
          <a:p>
            <a:pPr marL="257175" indent="-257175">
              <a:buAutoNum type="alphaUcParenBoth"/>
            </a:pPr>
            <a:r>
              <a:rPr lang="en-US" dirty="0" smtClean="0">
                <a:latin typeface="Consolas" panose="020B0609020204030204" pitchFamily="49" charset="0"/>
                <a:cs typeface="Consolas" panose="020B0609020204030204" pitchFamily="49" charset="0"/>
              </a:rPr>
              <a:t>“Siamese”</a:t>
            </a:r>
          </a:p>
          <a:p>
            <a:pPr marL="257175" indent="-257175">
              <a:buAutoNum type="alphaUcParenBoth"/>
            </a:pPr>
            <a:r>
              <a:rPr lang="en-US" dirty="0" smtClean="0">
                <a:latin typeface="Calibri" panose="020F0502020204030204" pitchFamily="34" charset="0"/>
                <a:cs typeface="Consolas" panose="020B0609020204030204" pitchFamily="49" charset="0"/>
              </a:rPr>
              <a:t> Gives </a:t>
            </a:r>
            <a:r>
              <a:rPr lang="en-US" dirty="0">
                <a:latin typeface="Calibri" panose="020F0502020204030204" pitchFamily="34" charset="0"/>
                <a:cs typeface="Consolas" panose="020B0609020204030204" pitchFamily="49" charset="0"/>
              </a:rPr>
              <a:t>an error (identify compiler or crash)</a:t>
            </a:r>
          </a:p>
          <a:p>
            <a:pPr marL="257175" indent="-257175">
              <a:buAutoNum type="alphaUcParenBoth"/>
            </a:pPr>
            <a:r>
              <a:rPr lang="en-US" dirty="0" smtClean="0">
                <a:latin typeface="Calibri" panose="020F0502020204030204" pitchFamily="34" charset="0"/>
                <a:cs typeface="Consolas" panose="020B0609020204030204" pitchFamily="49" charset="0"/>
              </a:rPr>
              <a:t> Other/none/more</a:t>
            </a:r>
            <a:endParaRPr lang="en-US" dirty="0">
              <a:latin typeface="Calibri" panose="020F0502020204030204" pitchFamily="34" charset="0"/>
            </a:endParaRPr>
          </a:p>
        </p:txBody>
      </p:sp>
      <mc:AlternateContent xmlns:mc="http://schemas.openxmlformats.org/markup-compatibility/2006">
        <mc:Choice xmlns:p14="http://schemas.microsoft.com/office/powerpoint/2010/main" Requires="p14">
          <p:contentPart p14:bwMode="auto" r:id="rId5">
            <p14:nvContentPartPr>
              <p14:cNvPr id="2" name="Ink 1"/>
              <p14:cNvContentPartPr/>
              <p14:nvPr>
                <p:custDataLst>
                  <p:tags r:id="rId3"/>
                </p:custDataLst>
              </p14:nvPr>
            </p14:nvContentPartPr>
            <p14:xfrm>
              <a:off x="3662280" y="3402000"/>
              <a:ext cx="843120" cy="590400"/>
            </p14:xfrm>
          </p:contentPart>
        </mc:Choice>
        <mc:Fallback>
          <p:pic>
            <p:nvPicPr>
              <p:cNvPr id="2" name="Ink 1"/>
              <p:cNvPicPr/>
              <p:nvPr/>
            </p:nvPicPr>
            <p:blipFill>
              <a:blip r:embed="rId6"/>
              <a:stretch>
                <a:fillRect/>
              </a:stretch>
            </p:blipFill>
            <p:spPr>
              <a:xfrm>
                <a:off x="3655080" y="3395160"/>
                <a:ext cx="857160" cy="604440"/>
              </a:xfrm>
              <a:prstGeom prst="rect">
                <a:avLst/>
              </a:prstGeom>
            </p:spPr>
          </p:pic>
        </mc:Fallback>
      </mc:AlternateContent>
    </p:spTree>
    <p:extLst>
      <p:ext uri="{BB962C8B-B14F-4D97-AF65-F5344CB8AC3E}">
        <p14:creationId xmlns:p14="http://schemas.microsoft.com/office/powerpoint/2010/main" val="170913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custDataLst>
              <p:tags r:id="rId1"/>
            </p:custDataLst>
          </p:nvPr>
        </p:nvSpPr>
        <p:spPr>
          <a:xfrm>
            <a:off x="820478" y="281464"/>
            <a:ext cx="6941289" cy="4248006"/>
          </a:xfrm>
          <a:prstGeom prst="rect">
            <a:avLst/>
          </a:prstGeom>
          <a:solidFill>
            <a:schemeClr val="bg1"/>
          </a:solidFill>
        </p:spPr>
        <p:txBody>
          <a:bodyPr>
            <a:normAutofit fontScale="77500" lnSpcReduction="20000"/>
          </a:bodyPr>
          <a:lstStyle/>
          <a:p>
            <a:pPr marL="51435" indent="0"/>
            <a:r>
              <a:rPr lang="en-US" b="1" dirty="0">
                <a:solidFill>
                  <a:schemeClr val="accent1"/>
                </a:solidFill>
                <a:latin typeface="Consolas" panose="020B0609020204030204" pitchFamily="49" charset="0"/>
                <a:cs typeface="Consolas" panose="020B0609020204030204" pitchFamily="49" charset="0"/>
              </a:rPr>
              <a:t>class </a:t>
            </a:r>
            <a:r>
              <a:rPr lang="en-US" b="1" dirty="0" smtClean="0">
                <a:solidFill>
                  <a:schemeClr val="accent1"/>
                </a:solidFill>
                <a:latin typeface="Consolas" panose="020B0609020204030204" pitchFamily="49" charset="0"/>
                <a:cs typeface="Consolas" panose="020B0609020204030204" pitchFamily="49" charset="0"/>
              </a:rPr>
              <a:t>Mammal</a:t>
            </a:r>
            <a:r>
              <a:rPr lang="en-US" dirty="0" smtClean="0">
                <a:solidFill>
                  <a:schemeClr val="accent1"/>
                </a:solidFill>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a:t>
            </a:r>
          </a:p>
          <a:p>
            <a:pPr marL="51435" indent="0"/>
            <a:r>
              <a:rPr lang="en-US" dirty="0" smtClean="0">
                <a:latin typeface="Consolas" panose="020B0609020204030204" pitchFamily="49" charset="0"/>
                <a:cs typeface="Consolas" panose="020B0609020204030204" pitchFamily="49" charset="0"/>
              </a:rPr>
              <a:t>public:</a:t>
            </a:r>
          </a:p>
          <a:p>
            <a:pPr marL="51435" indent="0"/>
            <a:r>
              <a:rPr lang="en-US" dirty="0" smtClean="0">
                <a:latin typeface="Consolas" panose="020B0609020204030204" pitchFamily="49" charset="0"/>
                <a:cs typeface="Consolas" panose="020B0609020204030204" pitchFamily="49" charset="0"/>
              </a:rPr>
              <a:t>  virtual void </a:t>
            </a:r>
            <a:r>
              <a:rPr lang="en-US" dirty="0" err="1" smtClean="0">
                <a:latin typeface="Consolas" panose="020B0609020204030204" pitchFamily="49" charset="0"/>
                <a:cs typeface="Consolas" panose="020B0609020204030204" pitchFamily="49" charset="0"/>
              </a:rPr>
              <a:t>makeSound</a:t>
            </a:r>
            <a:r>
              <a:rPr lang="en-US" dirty="0" smtClean="0">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0;</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  string </a:t>
            </a:r>
            <a:r>
              <a:rPr lang="en-US" dirty="0" err="1" smtClean="0">
                <a:latin typeface="Consolas" panose="020B0609020204030204" pitchFamily="49" charset="0"/>
                <a:cs typeface="Consolas" panose="020B0609020204030204" pitchFamily="49" charset="0"/>
              </a:rPr>
              <a:t>toString</a:t>
            </a:r>
            <a:r>
              <a:rPr lang="en-US" dirty="0" smtClean="0">
                <a:latin typeface="Consolas" panose="020B0609020204030204" pitchFamily="49" charset="0"/>
                <a:cs typeface="Consolas" panose="020B0609020204030204" pitchFamily="49" charset="0"/>
              </a:rPr>
              <a:t>() { return “Mammal”; }</a:t>
            </a:r>
            <a:r>
              <a:rPr lang="en-US" dirty="0">
                <a:latin typeface="Consolas" panose="020B0609020204030204" pitchFamily="49" charset="0"/>
                <a:cs typeface="Consolas" panose="020B0609020204030204" pitchFamily="49" charset="0"/>
              </a:rPr>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a:t>
            </a:r>
          </a:p>
          <a:p>
            <a:pPr marL="51435" indent="0"/>
            <a:r>
              <a:rPr lang="en-US" b="1" dirty="0">
                <a:solidFill>
                  <a:schemeClr val="accent1"/>
                </a:solidFill>
                <a:latin typeface="Consolas" panose="020B0609020204030204" pitchFamily="49" charset="0"/>
                <a:cs typeface="Consolas" panose="020B0609020204030204" pitchFamily="49" charset="0"/>
              </a:rPr>
              <a:t>class </a:t>
            </a:r>
            <a:r>
              <a:rPr lang="en-US" b="1" dirty="0" smtClean="0">
                <a:solidFill>
                  <a:schemeClr val="accent1"/>
                </a:solidFill>
                <a:latin typeface="Consolas" panose="020B0609020204030204" pitchFamily="49" charset="0"/>
                <a:cs typeface="Consolas" panose="020B0609020204030204" pitchFamily="49" charset="0"/>
              </a:rPr>
              <a:t>Cat </a:t>
            </a:r>
            <a:r>
              <a:rPr lang="en-US" dirty="0">
                <a:latin typeface="Consolas" panose="020B0609020204030204" pitchFamily="49" charset="0"/>
                <a:cs typeface="Consolas" panose="020B0609020204030204" pitchFamily="49" charset="0"/>
              </a:rPr>
              <a:t>: public </a:t>
            </a:r>
            <a:r>
              <a:rPr lang="en-US" dirty="0" smtClean="0">
                <a:latin typeface="Consolas" panose="020B0609020204030204" pitchFamily="49" charset="0"/>
                <a:cs typeface="Consolas" panose="020B0609020204030204" pitchFamily="49" charset="0"/>
              </a:rPr>
              <a:t>Mammal </a:t>
            </a:r>
            <a:r>
              <a:rPr lang="en-US" dirty="0">
                <a:latin typeface="Consolas" panose="020B0609020204030204" pitchFamily="49" charset="0"/>
                <a:cs typeface="Consolas" panose="020B0609020204030204" pitchFamily="49" charset="0"/>
              </a:rPr>
              <a:t>{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public</a:t>
            </a:r>
            <a:r>
              <a:rPr lang="en-US" dirty="0">
                <a:latin typeface="Consolas" panose="020B0609020204030204" pitchFamily="49" charset="0"/>
                <a:cs typeface="Consolas" panose="020B0609020204030204" pitchFamily="49" charset="0"/>
              </a:rPr>
              <a:t>: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  virtual void </a:t>
            </a:r>
            <a:r>
              <a:rPr lang="en-US" dirty="0" err="1" smtClean="0">
                <a:latin typeface="Consolas" panose="020B0609020204030204" pitchFamily="49" charset="0"/>
                <a:cs typeface="Consolas" panose="020B0609020204030204" pitchFamily="49" charset="0"/>
              </a:rPr>
              <a:t>makeSound</a:t>
            </a:r>
            <a:r>
              <a:rPr lang="en-US" dirty="0" smtClean="0">
                <a:latin typeface="Consolas" panose="020B0609020204030204" pitchFamily="49" charset="0"/>
                <a:cs typeface="Consolas" panose="020B0609020204030204" pitchFamily="49" charset="0"/>
              </a:rPr>
              <a:t>() { </a:t>
            </a:r>
            <a:r>
              <a:rPr lang="en-US" dirty="0" err="1" smtClean="0">
                <a:latin typeface="Consolas" panose="020B0609020204030204" pitchFamily="49" charset="0"/>
                <a:cs typeface="Consolas" panose="020B0609020204030204" pitchFamily="49" charset="0"/>
              </a:rPr>
              <a:t>cout</a:t>
            </a:r>
            <a:r>
              <a:rPr lang="en-US" dirty="0" smtClean="0">
                <a:latin typeface="Consolas" panose="020B0609020204030204" pitchFamily="49" charset="0"/>
                <a:cs typeface="Consolas" panose="020B0609020204030204" pitchFamily="49" charset="0"/>
              </a:rPr>
              <a:t> &lt;&lt; “</a:t>
            </a:r>
            <a:r>
              <a:rPr lang="en-US" dirty="0" err="1" smtClean="0">
                <a:latin typeface="Consolas" panose="020B0609020204030204" pitchFamily="49" charset="0"/>
                <a:cs typeface="Consolas" panose="020B0609020204030204" pitchFamily="49" charset="0"/>
              </a:rPr>
              <a:t>rawr</a:t>
            </a:r>
            <a:r>
              <a:rPr lang="en-US" dirty="0" smtClean="0">
                <a:latin typeface="Consolas" panose="020B0609020204030204" pitchFamily="49" charset="0"/>
                <a:cs typeface="Consolas" panose="020B0609020204030204" pitchFamily="49" charset="0"/>
              </a:rPr>
              <a:t>” &lt;&lt; </a:t>
            </a:r>
            <a:r>
              <a:rPr lang="en-US" dirty="0" err="1" smtClean="0">
                <a:latin typeface="Consolas" panose="020B0609020204030204" pitchFamily="49" charset="0"/>
                <a:cs typeface="Consolas" panose="020B0609020204030204" pitchFamily="49" charset="0"/>
              </a:rPr>
              <a:t>endl</a:t>
            </a:r>
            <a:r>
              <a:rPr lang="en-US" dirty="0" smtClean="0">
                <a:latin typeface="Consolas" panose="020B0609020204030204" pitchFamily="49" charset="0"/>
                <a:cs typeface="Consolas" panose="020B0609020204030204" pitchFamily="49" charset="0"/>
              </a:rPr>
              <a:t>; }</a:t>
            </a:r>
          </a:p>
          <a:p>
            <a:pPr marL="51435" indent="0"/>
            <a:r>
              <a:rPr lang="en-US" dirty="0" smtClean="0">
                <a:latin typeface="Consolas" panose="020B0609020204030204" pitchFamily="49" charset="0"/>
                <a:cs typeface="Consolas" panose="020B0609020204030204" pitchFamily="49" charset="0"/>
              </a:rPr>
              <a:t>  string </a:t>
            </a:r>
            <a:r>
              <a:rPr lang="en-US" dirty="0" err="1">
                <a:latin typeface="Consolas" panose="020B0609020204030204" pitchFamily="49" charset="0"/>
                <a:cs typeface="Consolas" panose="020B0609020204030204" pitchFamily="49" charset="0"/>
              </a:rPr>
              <a:t>toString</a:t>
            </a:r>
            <a:r>
              <a:rPr lang="en-US" dirty="0" smtClean="0">
                <a:latin typeface="Consolas" panose="020B0609020204030204" pitchFamily="49" charset="0"/>
                <a:cs typeface="Consolas" panose="020B0609020204030204" pitchFamily="49" charset="0"/>
              </a:rPr>
              <a:t>() { return “Cat”; }</a:t>
            </a:r>
            <a:r>
              <a:rPr lang="en-US" dirty="0">
                <a:latin typeface="Consolas" panose="020B0609020204030204" pitchFamily="49" charset="0"/>
                <a:cs typeface="Consolas" panose="020B0609020204030204" pitchFamily="49" charset="0"/>
              </a:rPr>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a:t>
            </a:r>
            <a:br>
              <a:rPr lang="en-US" dirty="0" smtClean="0">
                <a:latin typeface="Consolas" panose="020B0609020204030204" pitchFamily="49" charset="0"/>
                <a:cs typeface="Consolas" panose="020B0609020204030204" pitchFamily="49" charset="0"/>
              </a:rPr>
            </a:br>
            <a:r>
              <a:rPr lang="en-US" b="1" dirty="0" smtClean="0">
                <a:solidFill>
                  <a:schemeClr val="accent1"/>
                </a:solidFill>
                <a:latin typeface="Consolas" panose="020B0609020204030204" pitchFamily="49" charset="0"/>
                <a:cs typeface="Consolas" panose="020B0609020204030204" pitchFamily="49" charset="0"/>
              </a:rPr>
              <a:t>class Siamese</a:t>
            </a:r>
            <a:r>
              <a:rPr lang="en-US" dirty="0" smtClean="0">
                <a:solidFill>
                  <a:schemeClr val="accent1"/>
                </a:solidFill>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public Cat {</a:t>
            </a:r>
          </a:p>
          <a:p>
            <a:pPr marL="51435" indent="0"/>
            <a:r>
              <a:rPr lang="en-US" dirty="0" smtClean="0">
                <a:latin typeface="Consolas" panose="020B0609020204030204" pitchFamily="49" charset="0"/>
                <a:cs typeface="Consolas" panose="020B0609020204030204" pitchFamily="49" charset="0"/>
              </a:rPr>
              <a:t>public:</a:t>
            </a:r>
          </a:p>
          <a:p>
            <a:pPr marL="51435" indent="0"/>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virtual </a:t>
            </a: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makeSound</a:t>
            </a:r>
            <a:r>
              <a:rPr lang="en-US" dirty="0" smtClean="0">
                <a:latin typeface="Consolas" panose="020B0609020204030204" pitchFamily="49" charset="0"/>
                <a:cs typeface="Consolas" panose="020B0609020204030204" pitchFamily="49" charset="0"/>
              </a:rPr>
              <a:t>() { </a:t>
            </a:r>
            <a:r>
              <a:rPr lang="en-US" dirty="0" err="1" smtClean="0">
                <a:latin typeface="Consolas" panose="020B0609020204030204" pitchFamily="49" charset="0"/>
                <a:cs typeface="Consolas" panose="020B0609020204030204" pitchFamily="49" charset="0"/>
              </a:rPr>
              <a:t>cout</a:t>
            </a:r>
            <a:r>
              <a:rPr lang="en-US" dirty="0" smtClean="0">
                <a:latin typeface="Consolas" panose="020B0609020204030204" pitchFamily="49" charset="0"/>
                <a:cs typeface="Consolas" panose="020B0609020204030204" pitchFamily="49" charset="0"/>
              </a:rPr>
              <a:t> &lt;&lt; “meow” &lt;&lt; </a:t>
            </a:r>
            <a:r>
              <a:rPr lang="en-US" dirty="0" err="1" smtClean="0">
                <a:latin typeface="Consolas" panose="020B0609020204030204" pitchFamily="49" charset="0"/>
                <a:cs typeface="Consolas" panose="020B0609020204030204" pitchFamily="49" charset="0"/>
              </a:rPr>
              <a:t>endl</a:t>
            </a:r>
            <a:r>
              <a:rPr lang="en-US" dirty="0" smtClean="0">
                <a:latin typeface="Consolas" panose="020B0609020204030204" pitchFamily="49" charset="0"/>
                <a:cs typeface="Consolas" panose="020B0609020204030204" pitchFamily="49" charset="0"/>
              </a:rPr>
              <a:t>; }</a:t>
            </a:r>
          </a:p>
          <a:p>
            <a:pPr marL="51435" indent="0"/>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string </a:t>
            </a:r>
            <a:r>
              <a:rPr lang="en-US" dirty="0" err="1" smtClean="0">
                <a:latin typeface="Consolas" panose="020B0609020204030204" pitchFamily="49" charset="0"/>
                <a:cs typeface="Consolas" panose="020B0609020204030204" pitchFamily="49" charset="0"/>
              </a:rPr>
              <a:t>toString</a:t>
            </a:r>
            <a:r>
              <a:rPr lang="en-US" dirty="0" smtClean="0">
                <a:latin typeface="Consolas" panose="020B0609020204030204" pitchFamily="49" charset="0"/>
                <a:cs typeface="Consolas" panose="020B0609020204030204" pitchFamily="49" charset="0"/>
              </a:rPr>
              <a:t>() { return “Siamese”; }</a:t>
            </a:r>
            <a:r>
              <a:rPr lang="en-US" dirty="0">
                <a:latin typeface="Consolas" panose="020B0609020204030204" pitchFamily="49" charset="0"/>
                <a:cs typeface="Consolas" panose="020B0609020204030204" pitchFamily="49" charset="0"/>
              </a:rPr>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virtual void </a:t>
            </a:r>
            <a:r>
              <a:rPr lang="en-US" dirty="0" err="1">
                <a:latin typeface="Consolas" panose="020B0609020204030204" pitchFamily="49" charset="0"/>
                <a:cs typeface="Consolas" panose="020B0609020204030204" pitchFamily="49" charset="0"/>
              </a:rPr>
              <a:t>scratchCouch</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cout</a:t>
            </a:r>
            <a:r>
              <a:rPr lang="en-US" dirty="0">
                <a:latin typeface="Consolas" panose="020B0609020204030204" pitchFamily="49" charset="0"/>
                <a:cs typeface="Consolas" panose="020B0609020204030204" pitchFamily="49" charset="0"/>
              </a:rPr>
              <a:t> &lt;&lt; “</a:t>
            </a:r>
            <a:r>
              <a:rPr lang="en-US" dirty="0" err="1">
                <a:latin typeface="Consolas" panose="020B0609020204030204" pitchFamily="49" charset="0"/>
                <a:cs typeface="Consolas" panose="020B0609020204030204" pitchFamily="49" charset="0"/>
              </a:rPr>
              <a:t>scraaaatch</a:t>
            </a:r>
            <a:r>
              <a:rPr lang="en-US" dirty="0">
                <a:latin typeface="Consolas" panose="020B0609020204030204" pitchFamily="49" charset="0"/>
                <a:cs typeface="Consolas" panose="020B0609020204030204" pitchFamily="49" charset="0"/>
              </a:rPr>
              <a:t>” &lt;&lt; </a:t>
            </a:r>
            <a:r>
              <a:rPr lang="en-US" dirty="0" err="1">
                <a:latin typeface="Consolas" panose="020B0609020204030204" pitchFamily="49" charset="0"/>
                <a:cs typeface="Consolas" panose="020B0609020204030204" pitchFamily="49" charset="0"/>
              </a:rPr>
              <a:t>endl</a:t>
            </a:r>
            <a:r>
              <a:rPr lang="en-US" dirty="0">
                <a:latin typeface="Consolas" panose="020B0609020204030204" pitchFamily="49" charset="0"/>
                <a:cs typeface="Consolas" panose="020B0609020204030204" pitchFamily="49" charset="0"/>
              </a:rPr>
              <a:t>; }</a:t>
            </a:r>
            <a:br>
              <a:rPr lang="en-US" dirty="0">
                <a:latin typeface="Consolas" panose="020B0609020204030204" pitchFamily="49" charset="0"/>
                <a:cs typeface="Consolas" panose="020B0609020204030204" pitchFamily="49" charset="0"/>
              </a:rPr>
            </a:br>
            <a:endParaRPr lang="en-US" dirty="0" smtClean="0">
              <a:latin typeface="Consolas" panose="020B0609020204030204" pitchFamily="49" charset="0"/>
              <a:cs typeface="Consolas" panose="020B0609020204030204" pitchFamily="49" charset="0"/>
            </a:endParaRPr>
          </a:p>
          <a:p>
            <a:pPr marL="51435" indent="0"/>
            <a:r>
              <a:rPr lang="en-US" dirty="0" smtClean="0">
                <a:latin typeface="Consolas" panose="020B0609020204030204" pitchFamily="49" charset="0"/>
                <a:cs typeface="Consolas" panose="020B0609020204030204" pitchFamily="49" charset="0"/>
              </a:rPr>
              <a:t>};</a:t>
            </a:r>
          </a:p>
          <a:p>
            <a:pPr marL="51435" indent="0"/>
            <a:endParaRPr lang="en-US" dirty="0" smtClean="0"/>
          </a:p>
          <a:p>
            <a:pPr marL="51435" indent="0"/>
            <a:r>
              <a:rPr lang="en-US" b="1" dirty="0" smtClean="0"/>
              <a:t>What is printed?   </a:t>
            </a:r>
          </a:p>
          <a:p>
            <a:pPr marL="51435" indent="0"/>
            <a:r>
              <a:rPr lang="en-US" dirty="0" smtClean="0">
                <a:latin typeface="Consolas" panose="020B0609020204030204" pitchFamily="49" charset="0"/>
                <a:cs typeface="Consolas" panose="020B0609020204030204" pitchFamily="49" charset="0"/>
              </a:rPr>
              <a:t>Mammal * </a:t>
            </a:r>
            <a:r>
              <a:rPr lang="en-US" dirty="0">
                <a:latin typeface="Consolas" panose="020B0609020204030204" pitchFamily="49" charset="0"/>
                <a:cs typeface="Consolas" panose="020B0609020204030204" pitchFamily="49" charset="0"/>
              </a:rPr>
              <a:t>m</a:t>
            </a:r>
            <a:r>
              <a:rPr lang="en-US" dirty="0" smtClean="0">
                <a:latin typeface="Consolas" panose="020B0609020204030204" pitchFamily="49" charset="0"/>
                <a:cs typeface="Consolas" panose="020B0609020204030204" pitchFamily="49" charset="0"/>
              </a:rPr>
              <a:t> = new Siamese; </a:t>
            </a:r>
          </a:p>
          <a:p>
            <a:pPr marL="51435" indent="0"/>
            <a:r>
              <a:rPr lang="en-US" dirty="0" smtClean="0">
                <a:latin typeface="Consolas" panose="020B0609020204030204" pitchFamily="49" charset="0"/>
                <a:cs typeface="Consolas" panose="020B0609020204030204" pitchFamily="49" charset="0"/>
              </a:rPr>
              <a:t>m-&gt;</a:t>
            </a:r>
            <a:r>
              <a:rPr lang="en-US" dirty="0" err="1" smtClean="0">
                <a:latin typeface="Consolas" panose="020B0609020204030204" pitchFamily="49" charset="0"/>
                <a:cs typeface="Consolas" panose="020B0609020204030204" pitchFamily="49" charset="0"/>
              </a:rPr>
              <a:t>scratchCouch</a:t>
            </a:r>
            <a:r>
              <a:rPr lang="en-US" dirty="0" smtClean="0">
                <a:latin typeface="Consolas" panose="020B0609020204030204" pitchFamily="49" charset="0"/>
                <a:cs typeface="Consolas" panose="020B0609020204030204" pitchFamily="49" charset="0"/>
              </a:rPr>
              <a:t>();</a:t>
            </a:r>
          </a:p>
        </p:txBody>
      </p:sp>
      <p:sp>
        <p:nvSpPr>
          <p:cNvPr id="4" name="Rectangle 3"/>
          <p:cNvSpPr/>
          <p:nvPr>
            <p:custDataLst>
              <p:tags r:id="rId2"/>
            </p:custDataLst>
          </p:nvPr>
        </p:nvSpPr>
        <p:spPr>
          <a:xfrm>
            <a:off x="3840317" y="3487479"/>
            <a:ext cx="4430252" cy="1477328"/>
          </a:xfrm>
          <a:prstGeom prst="rect">
            <a:avLst/>
          </a:prstGeom>
        </p:spPr>
        <p:txBody>
          <a:bodyPr wrap="none">
            <a:spAutoFit/>
          </a:bodyPr>
          <a:lstStyle/>
          <a:p>
            <a:pPr marL="257175" indent="-257175">
              <a:buAutoNum type="alphaUcParenBoth"/>
            </a:pPr>
            <a:r>
              <a:rPr lang="en-US" dirty="0" smtClean="0">
                <a:latin typeface="Consolas" panose="020B0609020204030204" pitchFamily="49" charset="0"/>
                <a:cs typeface="Consolas" panose="020B0609020204030204" pitchFamily="49" charset="0"/>
              </a:rPr>
              <a:t>“Mammal”</a:t>
            </a:r>
          </a:p>
          <a:p>
            <a:pPr marL="257175" indent="-257175">
              <a:buAutoNum type="alphaUcParenBoth"/>
            </a:pPr>
            <a:r>
              <a:rPr lang="en-US" dirty="0" smtClean="0">
                <a:latin typeface="Consolas" panose="020B0609020204030204" pitchFamily="49" charset="0"/>
                <a:cs typeface="Consolas" panose="020B0609020204030204" pitchFamily="49" charset="0"/>
              </a:rPr>
              <a:t>“Cat”</a:t>
            </a:r>
          </a:p>
          <a:p>
            <a:pPr marL="257175" indent="-257175">
              <a:buAutoNum type="alphaUcParenBoth"/>
            </a:pPr>
            <a:r>
              <a:rPr lang="en-US" dirty="0" smtClean="0">
                <a:latin typeface="Consolas" panose="020B0609020204030204" pitchFamily="49" charset="0"/>
                <a:cs typeface="Consolas" panose="020B0609020204030204" pitchFamily="49" charset="0"/>
              </a:rPr>
              <a:t>“Siamese”</a:t>
            </a:r>
          </a:p>
          <a:p>
            <a:pPr marL="257175" indent="-257175">
              <a:buAutoNum type="alphaUcParenBoth"/>
            </a:pPr>
            <a:r>
              <a:rPr lang="en-US" dirty="0" smtClean="0">
                <a:latin typeface="Calibri" panose="020F0502020204030204" pitchFamily="34" charset="0"/>
                <a:cs typeface="Consolas" panose="020B0609020204030204" pitchFamily="49" charset="0"/>
              </a:rPr>
              <a:t> Gives </a:t>
            </a:r>
            <a:r>
              <a:rPr lang="en-US" dirty="0">
                <a:latin typeface="Calibri" panose="020F0502020204030204" pitchFamily="34" charset="0"/>
                <a:cs typeface="Consolas" panose="020B0609020204030204" pitchFamily="49" charset="0"/>
              </a:rPr>
              <a:t>an error (identify compiler or crash)</a:t>
            </a:r>
          </a:p>
          <a:p>
            <a:pPr marL="257175" indent="-257175">
              <a:buAutoNum type="alphaUcParenBoth"/>
            </a:pPr>
            <a:r>
              <a:rPr lang="en-US" dirty="0" smtClean="0">
                <a:latin typeface="Calibri" panose="020F0502020204030204" pitchFamily="34" charset="0"/>
                <a:cs typeface="Consolas" panose="020B0609020204030204" pitchFamily="49" charset="0"/>
              </a:rPr>
              <a:t> Other/none/more</a:t>
            </a:r>
            <a:endParaRPr lang="en-US" dirty="0">
              <a:latin typeface="Calibri" panose="020F0502020204030204" pitchFamily="34" charset="0"/>
            </a:endParaRPr>
          </a:p>
        </p:txBody>
      </p:sp>
      <mc:AlternateContent xmlns:mc="http://schemas.openxmlformats.org/markup-compatibility/2006">
        <mc:Choice xmlns:p14="http://schemas.microsoft.com/office/powerpoint/2010/main" Requires="p14">
          <p:contentPart p14:bwMode="auto" r:id="rId5">
            <p14:nvContentPartPr>
              <p14:cNvPr id="2" name="Ink 1"/>
              <p14:cNvContentPartPr/>
              <p14:nvPr>
                <p:custDataLst>
                  <p:tags r:id="rId3"/>
                </p:custDataLst>
              </p14:nvPr>
            </p14:nvContentPartPr>
            <p14:xfrm>
              <a:off x="3855240" y="4291560"/>
              <a:ext cx="358560" cy="342720"/>
            </p14:xfrm>
          </p:contentPart>
        </mc:Choice>
        <mc:Fallback>
          <p:pic>
            <p:nvPicPr>
              <p:cNvPr id="2" name="Ink 1"/>
              <p:cNvPicPr/>
              <p:nvPr/>
            </p:nvPicPr>
            <p:blipFill>
              <a:blip r:embed="rId6"/>
              <a:stretch>
                <a:fillRect/>
              </a:stretch>
            </p:blipFill>
            <p:spPr>
              <a:xfrm>
                <a:off x="3845880" y="4282200"/>
                <a:ext cx="377280" cy="361440"/>
              </a:xfrm>
              <a:prstGeom prst="rect">
                <a:avLst/>
              </a:prstGeom>
            </p:spPr>
          </p:pic>
        </mc:Fallback>
      </mc:AlternateContent>
    </p:spTree>
    <p:extLst>
      <p:ext uri="{BB962C8B-B14F-4D97-AF65-F5344CB8AC3E}">
        <p14:creationId xmlns:p14="http://schemas.microsoft.com/office/powerpoint/2010/main" val="5857464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custDataLst>
              <p:tags r:id="rId1"/>
            </p:custDataLst>
          </p:nvPr>
        </p:nvSpPr>
        <p:spPr>
          <a:xfrm>
            <a:off x="763771" y="230372"/>
            <a:ext cx="7139763" cy="4114800"/>
          </a:xfrm>
          <a:prstGeom prst="rect">
            <a:avLst/>
          </a:prstGeom>
          <a:solidFill>
            <a:schemeClr val="bg1"/>
          </a:solidFill>
        </p:spPr>
        <p:txBody>
          <a:bodyPr>
            <a:normAutofit fontScale="77500" lnSpcReduction="20000"/>
          </a:bodyPr>
          <a:lstStyle/>
          <a:p>
            <a:pPr marL="51435" indent="0"/>
            <a:r>
              <a:rPr lang="en-US" b="1" dirty="0">
                <a:solidFill>
                  <a:schemeClr val="accent1"/>
                </a:solidFill>
                <a:latin typeface="Consolas" panose="020B0609020204030204" pitchFamily="49" charset="0"/>
                <a:cs typeface="Consolas" panose="020B0609020204030204" pitchFamily="49" charset="0"/>
              </a:rPr>
              <a:t>class </a:t>
            </a:r>
            <a:r>
              <a:rPr lang="en-US" b="1" dirty="0" smtClean="0">
                <a:solidFill>
                  <a:schemeClr val="accent1"/>
                </a:solidFill>
                <a:latin typeface="Consolas" panose="020B0609020204030204" pitchFamily="49" charset="0"/>
                <a:cs typeface="Consolas" panose="020B0609020204030204" pitchFamily="49" charset="0"/>
              </a:rPr>
              <a:t>Mammal</a:t>
            </a:r>
            <a:r>
              <a:rPr lang="en-US" dirty="0" smtClean="0">
                <a:solidFill>
                  <a:schemeClr val="accent1"/>
                </a:solidFill>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a:t>
            </a:r>
          </a:p>
          <a:p>
            <a:pPr marL="51435" indent="0"/>
            <a:r>
              <a:rPr lang="en-US" dirty="0" smtClean="0">
                <a:latin typeface="Consolas" panose="020B0609020204030204" pitchFamily="49" charset="0"/>
                <a:cs typeface="Consolas" panose="020B0609020204030204" pitchFamily="49" charset="0"/>
              </a:rPr>
              <a:t>public:</a:t>
            </a:r>
          </a:p>
          <a:p>
            <a:pPr marL="51435" indent="0"/>
            <a:r>
              <a:rPr lang="en-US" dirty="0" smtClean="0">
                <a:latin typeface="Consolas" panose="020B0609020204030204" pitchFamily="49" charset="0"/>
                <a:cs typeface="Consolas" panose="020B0609020204030204" pitchFamily="49" charset="0"/>
              </a:rPr>
              <a:t>  virtual void </a:t>
            </a:r>
            <a:r>
              <a:rPr lang="en-US" dirty="0" err="1" smtClean="0">
                <a:latin typeface="Consolas" panose="020B0609020204030204" pitchFamily="49" charset="0"/>
                <a:cs typeface="Consolas" panose="020B0609020204030204" pitchFamily="49" charset="0"/>
              </a:rPr>
              <a:t>makeSound</a:t>
            </a:r>
            <a:r>
              <a:rPr lang="en-US" dirty="0" smtClean="0">
                <a:latin typeface="Consolas" panose="020B0609020204030204" pitchFamily="49" charset="0"/>
                <a:cs typeface="Consolas" panose="020B0609020204030204" pitchFamily="49" charset="0"/>
              </a:rPr>
              <a:t>() = </a:t>
            </a:r>
            <a:r>
              <a:rPr lang="en-US" dirty="0">
                <a:latin typeface="Consolas" panose="020B0609020204030204" pitchFamily="49" charset="0"/>
                <a:cs typeface="Consolas" panose="020B0609020204030204" pitchFamily="49" charset="0"/>
              </a:rPr>
              <a:t>0;</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  string </a:t>
            </a:r>
            <a:r>
              <a:rPr lang="en-US" dirty="0" err="1" smtClean="0">
                <a:latin typeface="Consolas" panose="020B0609020204030204" pitchFamily="49" charset="0"/>
                <a:cs typeface="Consolas" panose="020B0609020204030204" pitchFamily="49" charset="0"/>
              </a:rPr>
              <a:t>toString</a:t>
            </a:r>
            <a:r>
              <a:rPr lang="en-US" dirty="0" smtClean="0">
                <a:latin typeface="Consolas" panose="020B0609020204030204" pitchFamily="49" charset="0"/>
                <a:cs typeface="Consolas" panose="020B0609020204030204" pitchFamily="49" charset="0"/>
              </a:rPr>
              <a:t>() { return “Mammal”; }</a:t>
            </a:r>
            <a:r>
              <a:rPr lang="en-US" dirty="0">
                <a:latin typeface="Consolas" panose="020B0609020204030204" pitchFamily="49" charset="0"/>
                <a:cs typeface="Consolas" panose="020B0609020204030204" pitchFamily="49" charset="0"/>
              </a:rPr>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a:t>
            </a:r>
          </a:p>
          <a:p>
            <a:pPr marL="51435" indent="0"/>
            <a:r>
              <a:rPr lang="en-US" b="1" dirty="0">
                <a:solidFill>
                  <a:schemeClr val="accent1"/>
                </a:solidFill>
                <a:latin typeface="Consolas" panose="020B0609020204030204" pitchFamily="49" charset="0"/>
                <a:cs typeface="Consolas" panose="020B0609020204030204" pitchFamily="49" charset="0"/>
              </a:rPr>
              <a:t>class </a:t>
            </a:r>
            <a:r>
              <a:rPr lang="en-US" b="1" dirty="0" smtClean="0">
                <a:solidFill>
                  <a:schemeClr val="accent1"/>
                </a:solidFill>
                <a:latin typeface="Consolas" panose="020B0609020204030204" pitchFamily="49" charset="0"/>
                <a:cs typeface="Consolas" panose="020B0609020204030204" pitchFamily="49" charset="0"/>
              </a:rPr>
              <a:t>Cat </a:t>
            </a:r>
            <a:r>
              <a:rPr lang="en-US" dirty="0">
                <a:latin typeface="Consolas" panose="020B0609020204030204" pitchFamily="49" charset="0"/>
                <a:cs typeface="Consolas" panose="020B0609020204030204" pitchFamily="49" charset="0"/>
              </a:rPr>
              <a:t>: public </a:t>
            </a:r>
            <a:r>
              <a:rPr lang="en-US" dirty="0" smtClean="0">
                <a:latin typeface="Consolas" panose="020B0609020204030204" pitchFamily="49" charset="0"/>
                <a:cs typeface="Consolas" panose="020B0609020204030204" pitchFamily="49" charset="0"/>
              </a:rPr>
              <a:t>Mammal </a:t>
            </a:r>
            <a:r>
              <a:rPr lang="en-US" dirty="0">
                <a:latin typeface="Consolas" panose="020B0609020204030204" pitchFamily="49" charset="0"/>
                <a:cs typeface="Consolas" panose="020B0609020204030204" pitchFamily="49" charset="0"/>
              </a:rPr>
              <a:t>{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public</a:t>
            </a:r>
            <a:r>
              <a:rPr lang="en-US" dirty="0">
                <a:latin typeface="Consolas" panose="020B0609020204030204" pitchFamily="49" charset="0"/>
                <a:cs typeface="Consolas" panose="020B0609020204030204" pitchFamily="49" charset="0"/>
              </a:rPr>
              <a:t>: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  virtual void </a:t>
            </a:r>
            <a:r>
              <a:rPr lang="en-US" dirty="0" err="1" smtClean="0">
                <a:latin typeface="Consolas" panose="020B0609020204030204" pitchFamily="49" charset="0"/>
                <a:cs typeface="Consolas" panose="020B0609020204030204" pitchFamily="49" charset="0"/>
              </a:rPr>
              <a:t>makeSound</a:t>
            </a:r>
            <a:r>
              <a:rPr lang="en-US" dirty="0" smtClean="0">
                <a:latin typeface="Consolas" panose="020B0609020204030204" pitchFamily="49" charset="0"/>
                <a:cs typeface="Consolas" panose="020B0609020204030204" pitchFamily="49" charset="0"/>
              </a:rPr>
              <a:t>() { </a:t>
            </a:r>
            <a:r>
              <a:rPr lang="en-US" dirty="0" err="1" smtClean="0">
                <a:latin typeface="Consolas" panose="020B0609020204030204" pitchFamily="49" charset="0"/>
                <a:cs typeface="Consolas" panose="020B0609020204030204" pitchFamily="49" charset="0"/>
              </a:rPr>
              <a:t>cout</a:t>
            </a:r>
            <a:r>
              <a:rPr lang="en-US" dirty="0" smtClean="0">
                <a:latin typeface="Consolas" panose="020B0609020204030204" pitchFamily="49" charset="0"/>
                <a:cs typeface="Consolas" panose="020B0609020204030204" pitchFamily="49" charset="0"/>
              </a:rPr>
              <a:t> &lt;&lt; “</a:t>
            </a:r>
            <a:r>
              <a:rPr lang="en-US" dirty="0" err="1" smtClean="0">
                <a:latin typeface="Consolas" panose="020B0609020204030204" pitchFamily="49" charset="0"/>
                <a:cs typeface="Consolas" panose="020B0609020204030204" pitchFamily="49" charset="0"/>
              </a:rPr>
              <a:t>rawr</a:t>
            </a:r>
            <a:r>
              <a:rPr lang="en-US" dirty="0" smtClean="0">
                <a:latin typeface="Consolas" panose="020B0609020204030204" pitchFamily="49" charset="0"/>
                <a:cs typeface="Consolas" panose="020B0609020204030204" pitchFamily="49" charset="0"/>
              </a:rPr>
              <a:t>” &lt;&lt; </a:t>
            </a:r>
            <a:r>
              <a:rPr lang="en-US" dirty="0" err="1" smtClean="0">
                <a:latin typeface="Consolas" panose="020B0609020204030204" pitchFamily="49" charset="0"/>
                <a:cs typeface="Consolas" panose="020B0609020204030204" pitchFamily="49" charset="0"/>
              </a:rPr>
              <a:t>endl</a:t>
            </a:r>
            <a:r>
              <a:rPr lang="en-US" dirty="0" smtClean="0">
                <a:latin typeface="Consolas" panose="020B0609020204030204" pitchFamily="49" charset="0"/>
                <a:cs typeface="Consolas" panose="020B0609020204030204" pitchFamily="49" charset="0"/>
              </a:rPr>
              <a:t>; }</a:t>
            </a:r>
          </a:p>
          <a:p>
            <a:pPr marL="51435" indent="0"/>
            <a:r>
              <a:rPr lang="en-US" dirty="0" smtClean="0">
                <a:latin typeface="Consolas" panose="020B0609020204030204" pitchFamily="49" charset="0"/>
                <a:cs typeface="Consolas" panose="020B0609020204030204" pitchFamily="49" charset="0"/>
              </a:rPr>
              <a:t>  string </a:t>
            </a:r>
            <a:r>
              <a:rPr lang="en-US" dirty="0" err="1">
                <a:latin typeface="Consolas" panose="020B0609020204030204" pitchFamily="49" charset="0"/>
                <a:cs typeface="Consolas" panose="020B0609020204030204" pitchFamily="49" charset="0"/>
              </a:rPr>
              <a:t>toString</a:t>
            </a:r>
            <a:r>
              <a:rPr lang="en-US" dirty="0" smtClean="0">
                <a:latin typeface="Consolas" panose="020B0609020204030204" pitchFamily="49" charset="0"/>
                <a:cs typeface="Consolas" panose="020B0609020204030204" pitchFamily="49" charset="0"/>
              </a:rPr>
              <a:t>() { return “Cat”; }</a:t>
            </a:r>
            <a:r>
              <a:rPr lang="en-US" dirty="0">
                <a:latin typeface="Consolas" panose="020B0609020204030204" pitchFamily="49" charset="0"/>
                <a:cs typeface="Consolas" panose="020B0609020204030204" pitchFamily="49" charset="0"/>
              </a:rPr>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a:t>
            </a:r>
            <a:br>
              <a:rPr lang="en-US" dirty="0" smtClean="0">
                <a:latin typeface="Consolas" panose="020B0609020204030204" pitchFamily="49" charset="0"/>
                <a:cs typeface="Consolas" panose="020B0609020204030204" pitchFamily="49" charset="0"/>
              </a:rPr>
            </a:br>
            <a:r>
              <a:rPr lang="en-US" b="1" dirty="0" smtClean="0">
                <a:solidFill>
                  <a:schemeClr val="accent1"/>
                </a:solidFill>
                <a:latin typeface="Consolas" panose="020B0609020204030204" pitchFamily="49" charset="0"/>
                <a:cs typeface="Consolas" panose="020B0609020204030204" pitchFamily="49" charset="0"/>
              </a:rPr>
              <a:t>class Siamese</a:t>
            </a:r>
            <a:r>
              <a:rPr lang="en-US" dirty="0" smtClean="0">
                <a:solidFill>
                  <a:schemeClr val="accent1"/>
                </a:solidFill>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public Cat {</a:t>
            </a:r>
          </a:p>
          <a:p>
            <a:pPr marL="51435" indent="0"/>
            <a:r>
              <a:rPr lang="en-US" dirty="0" smtClean="0">
                <a:latin typeface="Consolas" panose="020B0609020204030204" pitchFamily="49" charset="0"/>
                <a:cs typeface="Consolas" panose="020B0609020204030204" pitchFamily="49" charset="0"/>
              </a:rPr>
              <a:t>public:</a:t>
            </a:r>
          </a:p>
          <a:p>
            <a:pPr marL="51435" indent="0"/>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virtual </a:t>
            </a: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makeSound</a:t>
            </a:r>
            <a:r>
              <a:rPr lang="en-US" dirty="0" smtClean="0">
                <a:latin typeface="Consolas" panose="020B0609020204030204" pitchFamily="49" charset="0"/>
                <a:cs typeface="Consolas" panose="020B0609020204030204" pitchFamily="49" charset="0"/>
              </a:rPr>
              <a:t>() { </a:t>
            </a:r>
            <a:r>
              <a:rPr lang="en-US" dirty="0" err="1" smtClean="0">
                <a:latin typeface="Consolas" panose="020B0609020204030204" pitchFamily="49" charset="0"/>
                <a:cs typeface="Consolas" panose="020B0609020204030204" pitchFamily="49" charset="0"/>
              </a:rPr>
              <a:t>cout</a:t>
            </a:r>
            <a:r>
              <a:rPr lang="en-US" dirty="0" smtClean="0">
                <a:latin typeface="Consolas" panose="020B0609020204030204" pitchFamily="49" charset="0"/>
                <a:cs typeface="Consolas" panose="020B0609020204030204" pitchFamily="49" charset="0"/>
              </a:rPr>
              <a:t> &lt;&lt; “meow” &lt;&lt; </a:t>
            </a:r>
            <a:r>
              <a:rPr lang="en-US" dirty="0" err="1" smtClean="0">
                <a:latin typeface="Consolas" panose="020B0609020204030204" pitchFamily="49" charset="0"/>
                <a:cs typeface="Consolas" panose="020B0609020204030204" pitchFamily="49" charset="0"/>
              </a:rPr>
              <a:t>endl</a:t>
            </a:r>
            <a:r>
              <a:rPr lang="en-US" dirty="0" smtClean="0">
                <a:latin typeface="Consolas" panose="020B0609020204030204" pitchFamily="49" charset="0"/>
                <a:cs typeface="Consolas" panose="020B0609020204030204" pitchFamily="49" charset="0"/>
              </a:rPr>
              <a:t>; }</a:t>
            </a:r>
          </a:p>
          <a:p>
            <a:pPr marL="51435" indent="0"/>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string </a:t>
            </a:r>
            <a:r>
              <a:rPr lang="en-US" dirty="0" err="1" smtClean="0">
                <a:latin typeface="Consolas" panose="020B0609020204030204" pitchFamily="49" charset="0"/>
                <a:cs typeface="Consolas" panose="020B0609020204030204" pitchFamily="49" charset="0"/>
              </a:rPr>
              <a:t>toString</a:t>
            </a:r>
            <a:r>
              <a:rPr lang="en-US" dirty="0" smtClean="0">
                <a:latin typeface="Consolas" panose="020B0609020204030204" pitchFamily="49" charset="0"/>
                <a:cs typeface="Consolas" panose="020B0609020204030204" pitchFamily="49" charset="0"/>
              </a:rPr>
              <a:t>() { return “Siamese”; }</a:t>
            </a:r>
            <a:r>
              <a:rPr lang="en-US" dirty="0">
                <a:latin typeface="Consolas" panose="020B0609020204030204" pitchFamily="49" charset="0"/>
                <a:cs typeface="Consolas" panose="020B0609020204030204" pitchFamily="49" charset="0"/>
              </a:rPr>
              <a:t/>
            </a:r>
            <a:br>
              <a:rPr lang="en-US" dirty="0">
                <a:latin typeface="Consolas" panose="020B0609020204030204" pitchFamily="49" charset="0"/>
                <a:cs typeface="Consolas" panose="020B0609020204030204" pitchFamily="49" charset="0"/>
              </a:rPr>
            </a:br>
            <a:r>
              <a:rPr lang="en-US" dirty="0" smtClean="0">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virtual void </a:t>
            </a:r>
            <a:r>
              <a:rPr lang="en-US" dirty="0" err="1">
                <a:latin typeface="Consolas" panose="020B0609020204030204" pitchFamily="49" charset="0"/>
                <a:cs typeface="Consolas" panose="020B0609020204030204" pitchFamily="49" charset="0"/>
              </a:rPr>
              <a:t>scratchCouch</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cout</a:t>
            </a:r>
            <a:r>
              <a:rPr lang="en-US" dirty="0">
                <a:latin typeface="Consolas" panose="020B0609020204030204" pitchFamily="49" charset="0"/>
                <a:cs typeface="Consolas" panose="020B0609020204030204" pitchFamily="49" charset="0"/>
              </a:rPr>
              <a:t> &lt;&lt; “</a:t>
            </a:r>
            <a:r>
              <a:rPr lang="en-US" dirty="0" err="1">
                <a:latin typeface="Consolas" panose="020B0609020204030204" pitchFamily="49" charset="0"/>
                <a:cs typeface="Consolas" panose="020B0609020204030204" pitchFamily="49" charset="0"/>
              </a:rPr>
              <a:t>scraaaatch</a:t>
            </a:r>
            <a:r>
              <a:rPr lang="en-US" dirty="0">
                <a:latin typeface="Consolas" panose="020B0609020204030204" pitchFamily="49" charset="0"/>
                <a:cs typeface="Consolas" panose="020B0609020204030204" pitchFamily="49" charset="0"/>
              </a:rPr>
              <a:t>” &lt;&lt; </a:t>
            </a:r>
            <a:r>
              <a:rPr lang="en-US" dirty="0" err="1">
                <a:latin typeface="Consolas" panose="020B0609020204030204" pitchFamily="49" charset="0"/>
                <a:cs typeface="Consolas" panose="020B0609020204030204" pitchFamily="49" charset="0"/>
              </a:rPr>
              <a:t>endl</a:t>
            </a:r>
            <a:r>
              <a:rPr lang="en-US" dirty="0">
                <a:latin typeface="Consolas" panose="020B0609020204030204" pitchFamily="49" charset="0"/>
                <a:cs typeface="Consolas" panose="020B0609020204030204" pitchFamily="49" charset="0"/>
              </a:rPr>
              <a:t>; }</a:t>
            </a:r>
            <a:br>
              <a:rPr lang="en-US" dirty="0">
                <a:latin typeface="Consolas" panose="020B0609020204030204" pitchFamily="49" charset="0"/>
                <a:cs typeface="Consolas" panose="020B0609020204030204" pitchFamily="49" charset="0"/>
              </a:rPr>
            </a:br>
            <a:r>
              <a:rPr lang="en-US" dirty="0">
                <a:latin typeface="Consolas" panose="020B0609020204030204" pitchFamily="49" charset="0"/>
                <a:cs typeface="Consolas" panose="020B0609020204030204" pitchFamily="49" charset="0"/>
              </a:rPr>
              <a:t>};</a:t>
            </a:r>
            <a:endParaRPr lang="en-US" dirty="0" smtClean="0">
              <a:latin typeface="Consolas" panose="020B0609020204030204" pitchFamily="49" charset="0"/>
              <a:cs typeface="Consolas" panose="020B0609020204030204" pitchFamily="49" charset="0"/>
            </a:endParaRPr>
          </a:p>
          <a:p>
            <a:pPr marL="51435" indent="0"/>
            <a:endParaRPr lang="en-US" dirty="0" smtClean="0"/>
          </a:p>
          <a:p>
            <a:pPr marL="51435" indent="0"/>
            <a:r>
              <a:rPr lang="en-US" b="1" dirty="0" smtClean="0"/>
              <a:t>What is printed?   </a:t>
            </a:r>
          </a:p>
          <a:p>
            <a:pPr marL="51435" indent="0"/>
            <a:r>
              <a:rPr lang="en-US" dirty="0" smtClean="0">
                <a:latin typeface="Consolas" panose="020B0609020204030204" pitchFamily="49" charset="0"/>
                <a:cs typeface="Consolas" panose="020B0609020204030204" pitchFamily="49" charset="0"/>
              </a:rPr>
              <a:t>Cat * </a:t>
            </a:r>
            <a:r>
              <a:rPr lang="en-US" dirty="0">
                <a:latin typeface="Consolas" panose="020B0609020204030204" pitchFamily="49" charset="0"/>
                <a:cs typeface="Consolas" panose="020B0609020204030204" pitchFamily="49" charset="0"/>
              </a:rPr>
              <a:t>c</a:t>
            </a:r>
            <a:r>
              <a:rPr lang="en-US" dirty="0" smtClean="0">
                <a:latin typeface="Consolas" panose="020B0609020204030204" pitchFamily="49" charset="0"/>
                <a:cs typeface="Consolas" panose="020B0609020204030204" pitchFamily="49" charset="0"/>
              </a:rPr>
              <a:t> = new Siamese; </a:t>
            </a:r>
          </a:p>
          <a:p>
            <a:pPr marL="51435" indent="0"/>
            <a:r>
              <a:rPr lang="en-US" dirty="0" smtClean="0">
                <a:latin typeface="Consolas" panose="020B0609020204030204" pitchFamily="49" charset="0"/>
                <a:cs typeface="Consolas" panose="020B0609020204030204" pitchFamily="49" charset="0"/>
              </a:rPr>
              <a:t>c-&gt;</a:t>
            </a:r>
            <a:r>
              <a:rPr lang="en-US" dirty="0" err="1" smtClean="0">
                <a:latin typeface="Consolas" panose="020B0609020204030204" pitchFamily="49" charset="0"/>
                <a:cs typeface="Consolas" panose="020B0609020204030204" pitchFamily="49" charset="0"/>
              </a:rPr>
              <a:t>makeSound</a:t>
            </a:r>
            <a:r>
              <a:rPr lang="en-US" dirty="0" smtClean="0">
                <a:latin typeface="Consolas" panose="020B0609020204030204" pitchFamily="49" charset="0"/>
                <a:cs typeface="Consolas" panose="020B0609020204030204" pitchFamily="49" charset="0"/>
              </a:rPr>
              <a:t>();</a:t>
            </a:r>
          </a:p>
        </p:txBody>
      </p:sp>
      <p:sp>
        <p:nvSpPr>
          <p:cNvPr id="4" name="Rectangle 3"/>
          <p:cNvSpPr/>
          <p:nvPr>
            <p:custDataLst>
              <p:tags r:id="rId2"/>
            </p:custDataLst>
          </p:nvPr>
        </p:nvSpPr>
        <p:spPr>
          <a:xfrm>
            <a:off x="3706997" y="3466213"/>
            <a:ext cx="4430252" cy="1477328"/>
          </a:xfrm>
          <a:prstGeom prst="rect">
            <a:avLst/>
          </a:prstGeom>
        </p:spPr>
        <p:txBody>
          <a:bodyPr wrap="none">
            <a:spAutoFit/>
          </a:bodyPr>
          <a:lstStyle/>
          <a:p>
            <a:pPr marL="257175" indent="-257175">
              <a:buAutoNum type="alphaUcParenBoth"/>
            </a:pPr>
            <a:r>
              <a:rPr lang="en-US" dirty="0" smtClean="0">
                <a:latin typeface="Consolas" panose="020B0609020204030204" pitchFamily="49" charset="0"/>
                <a:cs typeface="Consolas" panose="020B0609020204030204" pitchFamily="49" charset="0"/>
              </a:rPr>
              <a:t>“</a:t>
            </a:r>
            <a:r>
              <a:rPr lang="en-US" dirty="0" err="1" smtClean="0">
                <a:latin typeface="Consolas" panose="020B0609020204030204" pitchFamily="49" charset="0"/>
                <a:cs typeface="Consolas" panose="020B0609020204030204" pitchFamily="49" charset="0"/>
              </a:rPr>
              <a:t>rawr</a:t>
            </a:r>
            <a:r>
              <a:rPr lang="en-US" dirty="0" smtClean="0">
                <a:latin typeface="Consolas" panose="020B0609020204030204" pitchFamily="49" charset="0"/>
                <a:cs typeface="Consolas" panose="020B0609020204030204" pitchFamily="49" charset="0"/>
              </a:rPr>
              <a:t>”</a:t>
            </a:r>
          </a:p>
          <a:p>
            <a:pPr marL="257175" indent="-257175">
              <a:buAutoNum type="alphaUcParenBoth"/>
            </a:pPr>
            <a:r>
              <a:rPr lang="en-US" dirty="0" smtClean="0">
                <a:latin typeface="Consolas" panose="020B0609020204030204" pitchFamily="49" charset="0"/>
                <a:cs typeface="Consolas" panose="020B0609020204030204" pitchFamily="49" charset="0"/>
              </a:rPr>
              <a:t>“meow”</a:t>
            </a:r>
          </a:p>
          <a:p>
            <a:pPr marL="257175" indent="-257175">
              <a:buAutoNum type="alphaUcParenBoth"/>
            </a:pPr>
            <a:r>
              <a:rPr lang="en-US" dirty="0" smtClean="0">
                <a:latin typeface="Consolas" panose="020B0609020204030204" pitchFamily="49" charset="0"/>
                <a:cs typeface="Consolas" panose="020B0609020204030204" pitchFamily="49" charset="0"/>
              </a:rPr>
              <a:t>“Siamese”</a:t>
            </a:r>
          </a:p>
          <a:p>
            <a:pPr marL="257175" indent="-257175">
              <a:buAutoNum type="alphaUcParenBoth"/>
            </a:pPr>
            <a:r>
              <a:rPr lang="en-US" dirty="0" smtClean="0">
                <a:latin typeface="Calibri" panose="020F0502020204030204" pitchFamily="34" charset="0"/>
                <a:cs typeface="Consolas" panose="020B0609020204030204" pitchFamily="49" charset="0"/>
              </a:rPr>
              <a:t> Gives </a:t>
            </a:r>
            <a:r>
              <a:rPr lang="en-US" dirty="0">
                <a:latin typeface="Calibri" panose="020F0502020204030204" pitchFamily="34" charset="0"/>
                <a:cs typeface="Consolas" panose="020B0609020204030204" pitchFamily="49" charset="0"/>
              </a:rPr>
              <a:t>an error (identify compiler or crash)</a:t>
            </a:r>
          </a:p>
          <a:p>
            <a:pPr marL="257175" indent="-257175">
              <a:buAutoNum type="alphaUcParenBoth"/>
            </a:pPr>
            <a:r>
              <a:rPr lang="en-US" dirty="0" smtClean="0">
                <a:latin typeface="Calibri" panose="020F0502020204030204" pitchFamily="34" charset="0"/>
                <a:cs typeface="Consolas" panose="020B0609020204030204" pitchFamily="49" charset="0"/>
              </a:rPr>
              <a:t> Other/none/more</a:t>
            </a:r>
            <a:endParaRPr lang="en-US" dirty="0">
              <a:latin typeface="Calibri" panose="020F0502020204030204" pitchFamily="34" charset="0"/>
            </a:endParaRPr>
          </a:p>
        </p:txBody>
      </p:sp>
      <mc:AlternateContent xmlns:mc="http://schemas.openxmlformats.org/markup-compatibility/2006">
        <mc:Choice xmlns:p14="http://schemas.microsoft.com/office/powerpoint/2010/main" Requires="p14">
          <p:contentPart p14:bwMode="auto" r:id="rId5">
            <p14:nvContentPartPr>
              <p14:cNvPr id="2" name="Ink 1"/>
              <p14:cNvContentPartPr/>
              <p14:nvPr>
                <p:custDataLst>
                  <p:tags r:id="rId3"/>
                </p:custDataLst>
              </p14:nvPr>
            </p14:nvContentPartPr>
            <p14:xfrm>
              <a:off x="777240" y="1491120"/>
              <a:ext cx="4567680" cy="2626920"/>
            </p14:xfrm>
          </p:contentPart>
        </mc:Choice>
        <mc:Fallback>
          <p:pic>
            <p:nvPicPr>
              <p:cNvPr id="2" name="Ink 1"/>
              <p:cNvPicPr/>
              <p:nvPr/>
            </p:nvPicPr>
            <p:blipFill>
              <a:blip r:embed="rId6"/>
              <a:stretch>
                <a:fillRect/>
              </a:stretch>
            </p:blipFill>
            <p:spPr>
              <a:xfrm>
                <a:off x="771840" y="1485720"/>
                <a:ext cx="4580280" cy="2639160"/>
              </a:xfrm>
              <a:prstGeom prst="rect">
                <a:avLst/>
              </a:prstGeom>
            </p:spPr>
          </p:pic>
        </mc:Fallback>
      </mc:AlternateContent>
    </p:spTree>
    <p:extLst>
      <p:ext uri="{BB962C8B-B14F-4D97-AF65-F5344CB8AC3E}">
        <p14:creationId xmlns:p14="http://schemas.microsoft.com/office/powerpoint/2010/main" val="32999479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
            </a:r>
            <a:br>
              <a:rPr lang="en-US" dirty="0" smtClean="0"/>
            </a:br>
            <a:r>
              <a:rPr lang="en-US" dirty="0" smtClean="0"/>
              <a:t>Selection Sort</a:t>
            </a:r>
            <a:endParaRPr lang="en-US" dirty="0"/>
          </a:p>
        </p:txBody>
      </p:sp>
      <p:sp>
        <p:nvSpPr>
          <p:cNvPr id="5" name="Text Placeholder 4"/>
          <p:cNvSpPr>
            <a:spLocks noGrp="1"/>
          </p:cNvSpPr>
          <p:nvPr>
            <p:ph type="body" idx="1"/>
            <p:custDataLst>
              <p:tags r:id="rId2"/>
            </p:custDataLst>
          </p:nvPr>
        </p:nvSpPr>
        <p:spPr/>
        <p:txBody>
          <a:bodyPr/>
          <a:lstStyle/>
          <a:p>
            <a:r>
              <a:rPr lang="en-US" dirty="0" smtClean="0"/>
              <a:t>A classic “My First Sorting Algorithm” sorting algorithm</a:t>
            </a:r>
            <a:endParaRPr lang="en-US" dirty="0"/>
          </a:p>
        </p:txBody>
      </p:sp>
    </p:spTree>
    <p:extLst>
      <p:ext uri="{BB962C8B-B14F-4D97-AF65-F5344CB8AC3E}">
        <p14:creationId xmlns:p14="http://schemas.microsoft.com/office/powerpoint/2010/main" val="21699010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normAutofit/>
          </a:bodyPr>
          <a:lstStyle/>
          <a:p>
            <a:r>
              <a:rPr lang="en-US" dirty="0" smtClean="0"/>
              <a:t>Selection Sort</a:t>
            </a:r>
            <a:endParaRPr lang="en-US" dirty="0"/>
          </a:p>
        </p:txBody>
      </p:sp>
      <p:sp>
        <p:nvSpPr>
          <p:cNvPr id="6" name="Content Placeholder 4"/>
          <p:cNvSpPr>
            <a:spLocks noGrp="1"/>
          </p:cNvSpPr>
          <p:nvPr>
            <p:ph idx="4294967295"/>
            <p:custDataLst>
              <p:tags r:id="rId2"/>
            </p:custDataLst>
          </p:nvPr>
        </p:nvSpPr>
        <p:spPr>
          <a:xfrm>
            <a:off x="784859" y="1402081"/>
            <a:ext cx="3848101" cy="2636519"/>
          </a:xfrm>
          <a:prstGeom prst="rect">
            <a:avLst/>
          </a:prstGeom>
          <a:noFill/>
        </p:spPr>
        <p:txBody>
          <a:bodyPr>
            <a:normAutofit/>
          </a:bodyPr>
          <a:lstStyle/>
          <a:p>
            <a:pPr marL="0" indent="0"/>
            <a:r>
              <a:rPr lang="en-US" dirty="0" smtClean="0"/>
              <a:t>Compare the </a:t>
            </a:r>
            <a:r>
              <a:rPr lang="en-US" b="1" u="sng" dirty="0" smtClean="0">
                <a:solidFill>
                  <a:schemeClr val="bg2"/>
                </a:solidFill>
              </a:rPr>
              <a:t>best-case</a:t>
            </a:r>
            <a:r>
              <a:rPr lang="en-US" dirty="0" smtClean="0"/>
              <a:t> and </a:t>
            </a:r>
            <a:r>
              <a:rPr lang="en-US" b="1" u="sng" dirty="0" smtClean="0">
                <a:solidFill>
                  <a:schemeClr val="bg2"/>
                </a:solidFill>
              </a:rPr>
              <a:t>worst-case</a:t>
            </a:r>
            <a:r>
              <a:rPr lang="en-US" b="1" dirty="0" smtClean="0">
                <a:solidFill>
                  <a:schemeClr val="bg2"/>
                </a:solidFill>
              </a:rPr>
              <a:t> </a:t>
            </a:r>
            <a:r>
              <a:rPr lang="en-US" dirty="0" smtClean="0"/>
              <a:t>costs of this algorithm (tight Big-O </a:t>
            </a:r>
            <a:r>
              <a:rPr lang="en-US" dirty="0"/>
              <a:t>characterization of </a:t>
            </a:r>
            <a:r>
              <a:rPr lang="en-US" dirty="0" smtClean="0"/>
              <a:t>each)</a:t>
            </a:r>
            <a:r>
              <a:rPr lang="en-US" dirty="0" smtClean="0">
                <a:solidFill>
                  <a:schemeClr val="bg2"/>
                </a:solidFill>
              </a:rPr>
              <a:t>: </a:t>
            </a:r>
            <a:endParaRPr lang="en-US" b="1" dirty="0" smtClean="0">
              <a:solidFill>
                <a:schemeClr val="bg2"/>
              </a:solidFill>
            </a:endParaRPr>
          </a:p>
          <a:p>
            <a:pPr marL="687388" lvl="2" indent="-342900">
              <a:buFont typeface="+mj-lt"/>
              <a:buAutoNum type="alphaUcPeriod"/>
            </a:pPr>
            <a:r>
              <a:rPr lang="en-US" dirty="0" smtClean="0">
                <a:solidFill>
                  <a:schemeClr val="tx1"/>
                </a:solidFill>
              </a:rPr>
              <a:t>Best case = Worst case</a:t>
            </a:r>
          </a:p>
          <a:p>
            <a:pPr marL="687388" lvl="2" indent="-342900">
              <a:buFont typeface="+mj-lt"/>
              <a:buAutoNum type="alphaUcPeriod"/>
            </a:pPr>
            <a:r>
              <a:rPr lang="en-US" dirty="0" smtClean="0">
                <a:solidFill>
                  <a:schemeClr val="tx1"/>
                </a:solidFill>
              </a:rPr>
              <a:t>Best case &lt; Worst case</a:t>
            </a:r>
          </a:p>
          <a:p>
            <a:pPr marL="344488" lvl="2" indent="0">
              <a:buNone/>
            </a:pPr>
            <a:r>
              <a:rPr lang="en-US" b="1" dirty="0" smtClean="0">
                <a:solidFill>
                  <a:schemeClr val="bg2"/>
                </a:solidFill>
              </a:rPr>
              <a:t>Why? </a:t>
            </a:r>
            <a:r>
              <a:rPr lang="en-US" dirty="0" smtClean="0">
                <a:solidFill>
                  <a:schemeClr val="bg2"/>
                </a:solidFill>
              </a:rPr>
              <a:t>Explain very specifically.</a:t>
            </a:r>
          </a:p>
          <a:p>
            <a:pPr marL="687388" lvl="2" indent="-342900">
              <a:buFont typeface="+mj-lt"/>
              <a:buAutoNum type="alphaUcPeriod"/>
            </a:pPr>
            <a:endParaRPr lang="en-US" dirty="0">
              <a:solidFill>
                <a:schemeClr val="bg2"/>
              </a:solidFill>
            </a:endParaRPr>
          </a:p>
        </p:txBody>
      </p:sp>
      <p:sp>
        <p:nvSpPr>
          <p:cNvPr id="5" name="TextBox 4"/>
          <p:cNvSpPr txBox="1"/>
          <p:nvPr>
            <p:custDataLst>
              <p:tags r:id="rId3"/>
            </p:custDataLst>
          </p:nvPr>
        </p:nvSpPr>
        <p:spPr>
          <a:xfrm>
            <a:off x="4753446" y="525251"/>
            <a:ext cx="4118344" cy="397031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400" dirty="0" smtClean="0">
                <a:latin typeface="Consolas" panose="020B0609020204030204" pitchFamily="49" charset="0"/>
                <a:cs typeface="Consolas" panose="020B0609020204030204" pitchFamily="49" charset="0"/>
              </a:rPr>
              <a:t>void sort(Vector&lt;</a:t>
            </a:r>
            <a:r>
              <a:rPr lang="en-US" sz="1400" dirty="0" err="1" smtClean="0">
                <a:latin typeface="Consolas" panose="020B0609020204030204" pitchFamily="49" charset="0"/>
                <a:cs typeface="Consolas" panose="020B0609020204030204" pitchFamily="49" charset="0"/>
              </a:rPr>
              <a:t>int</a:t>
            </a:r>
            <a:r>
              <a:rPr lang="en-US" sz="1400" dirty="0" smtClean="0">
                <a:latin typeface="Consolas" panose="020B0609020204030204" pitchFamily="49" charset="0"/>
                <a:cs typeface="Consolas" panose="020B0609020204030204" pitchFamily="49" charset="0"/>
              </a:rPr>
              <a:t>&gt; &amp;</a:t>
            </a:r>
            <a:r>
              <a:rPr lang="en-US" sz="1400" dirty="0" err="1" smtClean="0">
                <a:latin typeface="Consolas" panose="020B0609020204030204" pitchFamily="49" charset="0"/>
                <a:cs typeface="Consolas" panose="020B0609020204030204" pitchFamily="49" charset="0"/>
              </a:rPr>
              <a:t>vec</a:t>
            </a:r>
            <a:r>
              <a:rPr lang="en-US" sz="1400" dirty="0" smtClean="0">
                <a:latin typeface="Consolas" panose="020B0609020204030204" pitchFamily="49" charset="0"/>
                <a:cs typeface="Consolas" panose="020B0609020204030204" pitchFamily="49" charset="0"/>
              </a:rPr>
              <a:t>) {</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int</a:t>
            </a:r>
            <a:r>
              <a:rPr lang="en-US" sz="1400" dirty="0" smtClean="0">
                <a:latin typeface="Consolas" panose="020B0609020204030204" pitchFamily="49" charset="0"/>
                <a:cs typeface="Consolas" panose="020B0609020204030204" pitchFamily="49" charset="0"/>
              </a:rPr>
              <a:t> n = </a:t>
            </a:r>
            <a:r>
              <a:rPr lang="en-US" sz="1400" dirty="0" err="1" smtClean="0">
                <a:latin typeface="Consolas" panose="020B0609020204030204" pitchFamily="49" charset="0"/>
                <a:cs typeface="Consolas" panose="020B0609020204030204" pitchFamily="49" charset="0"/>
              </a:rPr>
              <a:t>vec.size</a:t>
            </a:r>
            <a:r>
              <a:rPr lang="en-US" sz="1400" dirty="0" smtClean="0">
                <a:latin typeface="Consolas" panose="020B0609020204030204" pitchFamily="49" charset="0"/>
                <a:cs typeface="Consolas" panose="020B0609020204030204" pitchFamily="49" charset="0"/>
              </a:rPr>
              <a:t>();</a:t>
            </a:r>
          </a:p>
          <a:p>
            <a:r>
              <a:rPr lang="en-US" sz="1400" dirty="0">
                <a:solidFill>
                  <a:srgbClr val="92D050"/>
                </a:solidFill>
                <a:latin typeface="Consolas" panose="020B0609020204030204" pitchFamily="49" charset="0"/>
                <a:cs typeface="Consolas" panose="020B0609020204030204" pitchFamily="49" charset="0"/>
              </a:rPr>
              <a:t> </a:t>
            </a:r>
            <a:r>
              <a:rPr lang="en-US" sz="1400" dirty="0" smtClean="0">
                <a:solidFill>
                  <a:srgbClr val="92D050"/>
                </a:solidFill>
                <a:latin typeface="Consolas" panose="020B0609020204030204" pitchFamily="49" charset="0"/>
                <a:cs typeface="Consolas" panose="020B0609020204030204" pitchFamily="49" charset="0"/>
              </a:rPr>
              <a:t> // already-fully-sorted section grows</a:t>
            </a:r>
          </a:p>
          <a:p>
            <a:r>
              <a:rPr lang="en-US" sz="1400" dirty="0">
                <a:solidFill>
                  <a:srgbClr val="92D050"/>
                </a:solidFill>
                <a:latin typeface="Consolas" panose="020B0609020204030204" pitchFamily="49" charset="0"/>
                <a:cs typeface="Consolas" panose="020B0609020204030204" pitchFamily="49" charset="0"/>
              </a:rPr>
              <a:t>  </a:t>
            </a:r>
            <a:r>
              <a:rPr lang="en-US" sz="1400" dirty="0" smtClean="0">
                <a:solidFill>
                  <a:srgbClr val="92D050"/>
                </a:solidFill>
                <a:latin typeface="Consolas" panose="020B0609020204030204" pitchFamily="49" charset="0"/>
                <a:cs typeface="Consolas" panose="020B0609020204030204" pitchFamily="49" charset="0"/>
              </a:rPr>
              <a:t>// 1 at a time from left to right</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for (</a:t>
            </a:r>
            <a:r>
              <a:rPr lang="en-US" sz="1400" dirty="0" err="1" smtClean="0">
                <a:latin typeface="Consolas" panose="020B0609020204030204" pitchFamily="49" charset="0"/>
                <a:cs typeface="Consolas" panose="020B0609020204030204" pitchFamily="49" charset="0"/>
              </a:rPr>
              <a:t>int</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lh</a:t>
            </a:r>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0; </a:t>
            </a:r>
            <a:r>
              <a:rPr lang="en-US" sz="1400" dirty="0" err="1" smtClean="0">
                <a:latin typeface="Consolas" panose="020B0609020204030204" pitchFamily="49" charset="0"/>
                <a:cs typeface="Consolas" panose="020B0609020204030204" pitchFamily="49" charset="0"/>
              </a:rPr>
              <a:t>lh</a:t>
            </a:r>
            <a:r>
              <a:rPr lang="en-US" sz="1400" dirty="0" smtClean="0">
                <a:latin typeface="Consolas" panose="020B0609020204030204" pitchFamily="49" charset="0"/>
                <a:cs typeface="Consolas" panose="020B0609020204030204" pitchFamily="49" charset="0"/>
              </a:rPr>
              <a:t> &lt; n; </a:t>
            </a:r>
            <a:r>
              <a:rPr lang="en-US" sz="1400" dirty="0" err="1" smtClean="0">
                <a:latin typeface="Consolas" panose="020B0609020204030204" pitchFamily="49" charset="0"/>
                <a:cs typeface="Consolas" panose="020B0609020204030204" pitchFamily="49" charset="0"/>
              </a:rPr>
              <a:t>lh</a:t>
            </a:r>
            <a:r>
              <a:rPr lang="en-US" sz="1400" dirty="0" smtClean="0">
                <a:latin typeface="Consolas" panose="020B0609020204030204" pitchFamily="49" charset="0"/>
                <a:cs typeface="Consolas" panose="020B0609020204030204" pitchFamily="49" charset="0"/>
              </a:rPr>
              <a:t>++) {</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int</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rh</a:t>
            </a:r>
            <a:r>
              <a:rPr lang="en-US" sz="1400" dirty="0" smtClean="0">
                <a:latin typeface="Consolas" panose="020B0609020204030204" pitchFamily="49" charset="0"/>
                <a:cs typeface="Consolas" panose="020B0609020204030204" pitchFamily="49" charset="0"/>
              </a:rPr>
              <a:t> = </a:t>
            </a:r>
            <a:r>
              <a:rPr lang="en-US" sz="1400" dirty="0" err="1" smtClean="0">
                <a:latin typeface="Consolas" panose="020B0609020204030204" pitchFamily="49" charset="0"/>
                <a:cs typeface="Consolas" panose="020B0609020204030204" pitchFamily="49" charset="0"/>
              </a:rPr>
              <a:t>lh</a:t>
            </a:r>
            <a:r>
              <a:rPr lang="en-US" sz="1400" dirty="0" smtClean="0">
                <a:latin typeface="Consolas" panose="020B0609020204030204" pitchFamily="49" charset="0"/>
                <a:cs typeface="Consolas" panose="020B0609020204030204" pitchFamily="49" charset="0"/>
              </a:rPr>
              <a:t>;</a:t>
            </a:r>
          </a:p>
          <a:p>
            <a:r>
              <a:rPr lang="en-US" sz="1400" dirty="0">
                <a:solidFill>
                  <a:srgbClr val="92D050"/>
                </a:solidFill>
                <a:latin typeface="Consolas" panose="020B0609020204030204" pitchFamily="49" charset="0"/>
                <a:cs typeface="Consolas" panose="020B0609020204030204" pitchFamily="49" charset="0"/>
              </a:rPr>
              <a:t> </a:t>
            </a:r>
            <a:r>
              <a:rPr lang="en-US" sz="1400" dirty="0" smtClean="0">
                <a:solidFill>
                  <a:srgbClr val="92D050"/>
                </a:solidFill>
                <a:latin typeface="Consolas" panose="020B0609020204030204" pitchFamily="49" charset="0"/>
                <a:cs typeface="Consolas" panose="020B0609020204030204" pitchFamily="49" charset="0"/>
              </a:rPr>
              <a:t>   // find the min element in the</a:t>
            </a:r>
          </a:p>
          <a:p>
            <a:r>
              <a:rPr lang="en-US" sz="1400" dirty="0">
                <a:solidFill>
                  <a:srgbClr val="92D050"/>
                </a:solidFill>
                <a:latin typeface="Consolas" panose="020B0609020204030204" pitchFamily="49" charset="0"/>
                <a:cs typeface="Consolas" panose="020B0609020204030204" pitchFamily="49" charset="0"/>
              </a:rPr>
              <a:t> </a:t>
            </a:r>
            <a:r>
              <a:rPr lang="en-US" sz="1400" dirty="0" smtClean="0">
                <a:solidFill>
                  <a:srgbClr val="92D050"/>
                </a:solidFill>
                <a:latin typeface="Consolas" panose="020B0609020204030204" pitchFamily="49" charset="0"/>
                <a:cs typeface="Consolas" panose="020B0609020204030204" pitchFamily="49" charset="0"/>
              </a:rPr>
              <a:t>   // entire unsorted section</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for (</a:t>
            </a:r>
            <a:r>
              <a:rPr lang="en-US" sz="1400" dirty="0" err="1" smtClean="0">
                <a:latin typeface="Consolas" panose="020B0609020204030204" pitchFamily="49" charset="0"/>
                <a:cs typeface="Consolas" panose="020B0609020204030204" pitchFamily="49" charset="0"/>
              </a:rPr>
              <a:t>int</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i</a:t>
            </a:r>
            <a:r>
              <a:rPr lang="en-US" sz="1400" dirty="0" smtClean="0">
                <a:latin typeface="Consolas" panose="020B0609020204030204" pitchFamily="49" charset="0"/>
                <a:cs typeface="Consolas" panose="020B0609020204030204" pitchFamily="49" charset="0"/>
              </a:rPr>
              <a:t> = </a:t>
            </a:r>
            <a:r>
              <a:rPr lang="en-US" sz="1400" dirty="0" err="1" smtClean="0">
                <a:latin typeface="Consolas" panose="020B0609020204030204" pitchFamily="49" charset="0"/>
                <a:cs typeface="Consolas" panose="020B0609020204030204" pitchFamily="49" charset="0"/>
              </a:rPr>
              <a:t>lh</a:t>
            </a:r>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+ 1; </a:t>
            </a:r>
            <a:r>
              <a:rPr lang="en-US" sz="1400" dirty="0" err="1" smtClean="0">
                <a:latin typeface="Consolas" panose="020B0609020204030204" pitchFamily="49" charset="0"/>
                <a:cs typeface="Consolas" panose="020B0609020204030204" pitchFamily="49" charset="0"/>
              </a:rPr>
              <a:t>i</a:t>
            </a:r>
            <a:r>
              <a:rPr lang="en-US" sz="1400" dirty="0" smtClean="0">
                <a:latin typeface="Consolas" panose="020B0609020204030204" pitchFamily="49" charset="0"/>
                <a:cs typeface="Consolas" panose="020B0609020204030204" pitchFamily="49" charset="0"/>
              </a:rPr>
              <a:t> &lt; n; </a:t>
            </a:r>
            <a:r>
              <a:rPr lang="en-US" sz="1400" dirty="0" err="1" smtClean="0">
                <a:latin typeface="Consolas" panose="020B0609020204030204" pitchFamily="49" charset="0"/>
                <a:cs typeface="Consolas" panose="020B0609020204030204" pitchFamily="49" charset="0"/>
              </a:rPr>
              <a:t>i</a:t>
            </a:r>
            <a:r>
              <a:rPr lang="en-US" sz="1400" dirty="0" smtClean="0">
                <a:latin typeface="Consolas" panose="020B0609020204030204" pitchFamily="49" charset="0"/>
                <a:cs typeface="Consolas" panose="020B0609020204030204" pitchFamily="49" charset="0"/>
              </a:rPr>
              <a:t>++) {</a:t>
            </a:r>
          </a:p>
          <a:p>
            <a:r>
              <a:rPr lang="en-US" sz="1400" dirty="0">
                <a:solidFill>
                  <a:srgbClr val="92D050"/>
                </a:solidFill>
                <a:latin typeface="Consolas" panose="020B0609020204030204" pitchFamily="49" charset="0"/>
                <a:cs typeface="Consolas" panose="020B0609020204030204" pitchFamily="49" charset="0"/>
              </a:rPr>
              <a:t> </a:t>
            </a:r>
            <a:r>
              <a:rPr lang="en-US" sz="1400" dirty="0" smtClean="0">
                <a:solidFill>
                  <a:srgbClr val="92D050"/>
                </a:solidFill>
                <a:latin typeface="Consolas" panose="020B0609020204030204" pitchFamily="49" charset="0"/>
                <a:cs typeface="Consolas" panose="020B0609020204030204" pitchFamily="49" charset="0"/>
              </a:rPr>
              <a:t>      // found new min?</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if (</a:t>
            </a:r>
            <a:r>
              <a:rPr lang="en-US" sz="1400" dirty="0" err="1" smtClean="0">
                <a:latin typeface="Consolas" panose="020B0609020204030204" pitchFamily="49" charset="0"/>
                <a:cs typeface="Consolas" panose="020B0609020204030204" pitchFamily="49" charset="0"/>
              </a:rPr>
              <a:t>vec</a:t>
            </a:r>
            <a:r>
              <a:rPr lang="en-US" sz="1400" dirty="0" smtClean="0">
                <a:latin typeface="Consolas" panose="020B0609020204030204" pitchFamily="49" charset="0"/>
                <a:cs typeface="Consolas" panose="020B0609020204030204" pitchFamily="49" charset="0"/>
              </a:rPr>
              <a:t>[</a:t>
            </a:r>
            <a:r>
              <a:rPr lang="en-US" sz="1400" dirty="0" err="1" smtClean="0">
                <a:latin typeface="Consolas" panose="020B0609020204030204" pitchFamily="49" charset="0"/>
                <a:cs typeface="Consolas" panose="020B0609020204030204" pitchFamily="49" charset="0"/>
              </a:rPr>
              <a:t>i</a:t>
            </a:r>
            <a:r>
              <a:rPr lang="en-US" sz="1400" dirty="0" smtClean="0">
                <a:latin typeface="Consolas" panose="020B0609020204030204" pitchFamily="49" charset="0"/>
                <a:cs typeface="Consolas" panose="020B0609020204030204" pitchFamily="49" charset="0"/>
              </a:rPr>
              <a:t>] &lt; </a:t>
            </a:r>
            <a:r>
              <a:rPr lang="en-US" sz="1400" dirty="0" err="1" smtClean="0">
                <a:latin typeface="Consolas" panose="020B0609020204030204" pitchFamily="49" charset="0"/>
                <a:cs typeface="Consolas" panose="020B0609020204030204" pitchFamily="49" charset="0"/>
              </a:rPr>
              <a:t>vec</a:t>
            </a:r>
            <a:r>
              <a:rPr lang="en-US" sz="1400" dirty="0" smtClean="0">
                <a:latin typeface="Consolas" panose="020B0609020204030204" pitchFamily="49" charset="0"/>
                <a:cs typeface="Consolas" panose="020B0609020204030204" pitchFamily="49" charset="0"/>
              </a:rPr>
              <a:t>[</a:t>
            </a:r>
            <a:r>
              <a:rPr lang="en-US" sz="1400" dirty="0" err="1" smtClean="0">
                <a:latin typeface="Consolas" panose="020B0609020204030204" pitchFamily="49" charset="0"/>
                <a:cs typeface="Consolas" panose="020B0609020204030204" pitchFamily="49" charset="0"/>
              </a:rPr>
              <a:t>rh</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rh</a:t>
            </a:r>
            <a:r>
              <a:rPr lang="en-US" sz="1400" dirty="0" smtClean="0">
                <a:latin typeface="Consolas" panose="020B0609020204030204" pitchFamily="49" charset="0"/>
                <a:cs typeface="Consolas" panose="020B0609020204030204" pitchFamily="49" charset="0"/>
              </a:rPr>
              <a:t> = </a:t>
            </a:r>
            <a:r>
              <a:rPr lang="en-US" sz="1400" dirty="0" err="1" smtClean="0">
                <a:latin typeface="Consolas" panose="020B0609020204030204" pitchFamily="49" charset="0"/>
                <a:cs typeface="Consolas" panose="020B0609020204030204" pitchFamily="49" charset="0"/>
              </a:rPr>
              <a:t>i</a:t>
            </a:r>
            <a:r>
              <a:rPr lang="en-US" sz="1400" dirty="0" smtClean="0">
                <a:latin typeface="Consolas" panose="020B0609020204030204" pitchFamily="49" charset="0"/>
                <a:cs typeface="Consolas" panose="020B0609020204030204" pitchFamily="49" charset="0"/>
              </a:rPr>
              <a:t>;</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a:t>
            </a:r>
          </a:p>
          <a:p>
            <a:r>
              <a:rPr lang="en-US" sz="1400" dirty="0">
                <a:solidFill>
                  <a:srgbClr val="92D050"/>
                </a:solidFill>
                <a:latin typeface="Consolas" panose="020B0609020204030204" pitchFamily="49" charset="0"/>
                <a:cs typeface="Consolas" panose="020B0609020204030204" pitchFamily="49" charset="0"/>
              </a:rPr>
              <a:t> </a:t>
            </a:r>
            <a:r>
              <a:rPr lang="en-US" sz="1400" dirty="0" smtClean="0">
                <a:solidFill>
                  <a:srgbClr val="92D050"/>
                </a:solidFill>
                <a:latin typeface="Consolas" panose="020B0609020204030204" pitchFamily="49" charset="0"/>
                <a:cs typeface="Consolas" panose="020B0609020204030204" pitchFamily="49" charset="0"/>
              </a:rPr>
              <a:t>   // swap min into sorted section</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int</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tmp</a:t>
            </a:r>
            <a:r>
              <a:rPr lang="en-US" sz="1400" dirty="0" smtClean="0">
                <a:latin typeface="Consolas" panose="020B0609020204030204" pitchFamily="49" charset="0"/>
                <a:cs typeface="Consolas" panose="020B0609020204030204" pitchFamily="49" charset="0"/>
              </a:rPr>
              <a:t> = </a:t>
            </a:r>
            <a:r>
              <a:rPr lang="en-US" sz="1400" dirty="0" err="1" smtClean="0">
                <a:latin typeface="Consolas" panose="020B0609020204030204" pitchFamily="49" charset="0"/>
                <a:cs typeface="Consolas" panose="020B0609020204030204" pitchFamily="49" charset="0"/>
              </a:rPr>
              <a:t>vec</a:t>
            </a:r>
            <a:r>
              <a:rPr lang="en-US" sz="1400" dirty="0" smtClean="0">
                <a:latin typeface="Consolas" panose="020B0609020204030204" pitchFamily="49" charset="0"/>
                <a:cs typeface="Consolas" panose="020B0609020204030204" pitchFamily="49" charset="0"/>
              </a:rPr>
              <a:t>[</a:t>
            </a:r>
            <a:r>
              <a:rPr lang="en-US" sz="1400" dirty="0" err="1" smtClean="0">
                <a:latin typeface="Consolas" panose="020B0609020204030204" pitchFamily="49" charset="0"/>
                <a:cs typeface="Consolas" panose="020B0609020204030204" pitchFamily="49" charset="0"/>
              </a:rPr>
              <a:t>lh</a:t>
            </a:r>
            <a:r>
              <a:rPr lang="en-US" sz="1400" dirty="0" smtClean="0">
                <a:latin typeface="Consolas" panose="020B0609020204030204" pitchFamily="49" charset="0"/>
                <a:cs typeface="Consolas" panose="020B0609020204030204" pitchFamily="49" charset="0"/>
              </a:rPr>
              <a:t>];</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vec</a:t>
            </a:r>
            <a:r>
              <a:rPr lang="en-US" sz="1400" dirty="0" smtClean="0">
                <a:latin typeface="Consolas" panose="020B0609020204030204" pitchFamily="49" charset="0"/>
                <a:cs typeface="Consolas" panose="020B0609020204030204" pitchFamily="49" charset="0"/>
              </a:rPr>
              <a:t>[</a:t>
            </a:r>
            <a:r>
              <a:rPr lang="en-US" sz="1400" dirty="0" err="1" smtClean="0">
                <a:latin typeface="Consolas" panose="020B0609020204030204" pitchFamily="49" charset="0"/>
                <a:cs typeface="Consolas" panose="020B0609020204030204" pitchFamily="49" charset="0"/>
              </a:rPr>
              <a:t>lh</a:t>
            </a:r>
            <a:r>
              <a:rPr lang="en-US" sz="1400" dirty="0" smtClean="0">
                <a:latin typeface="Consolas" panose="020B0609020204030204" pitchFamily="49" charset="0"/>
                <a:cs typeface="Consolas" panose="020B0609020204030204" pitchFamily="49" charset="0"/>
              </a:rPr>
              <a:t>] = </a:t>
            </a:r>
            <a:r>
              <a:rPr lang="en-US" sz="1400" dirty="0" err="1" smtClean="0">
                <a:latin typeface="Consolas" panose="020B0609020204030204" pitchFamily="49" charset="0"/>
                <a:cs typeface="Consolas" panose="020B0609020204030204" pitchFamily="49" charset="0"/>
              </a:rPr>
              <a:t>vec</a:t>
            </a:r>
            <a:r>
              <a:rPr lang="en-US" sz="1400" dirty="0" smtClean="0">
                <a:latin typeface="Consolas" panose="020B0609020204030204" pitchFamily="49" charset="0"/>
                <a:cs typeface="Consolas" panose="020B0609020204030204" pitchFamily="49" charset="0"/>
              </a:rPr>
              <a:t>[</a:t>
            </a:r>
            <a:r>
              <a:rPr lang="en-US" sz="1400" dirty="0" err="1" smtClean="0">
                <a:latin typeface="Consolas" panose="020B0609020204030204" pitchFamily="49" charset="0"/>
                <a:cs typeface="Consolas" panose="020B0609020204030204" pitchFamily="49" charset="0"/>
              </a:rPr>
              <a:t>rh</a:t>
            </a:r>
            <a:r>
              <a:rPr lang="en-US" sz="1400" dirty="0" smtClean="0">
                <a:latin typeface="Consolas" panose="020B0609020204030204" pitchFamily="49" charset="0"/>
                <a:cs typeface="Consolas" panose="020B0609020204030204" pitchFamily="49" charset="0"/>
              </a:rPr>
              <a:t>];</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vec</a:t>
            </a:r>
            <a:r>
              <a:rPr lang="en-US" sz="1400" dirty="0" smtClean="0">
                <a:latin typeface="Consolas" panose="020B0609020204030204" pitchFamily="49" charset="0"/>
                <a:cs typeface="Consolas" panose="020B0609020204030204" pitchFamily="49" charset="0"/>
              </a:rPr>
              <a:t>[</a:t>
            </a:r>
            <a:r>
              <a:rPr lang="en-US" sz="1400" dirty="0" err="1" smtClean="0">
                <a:latin typeface="Consolas" panose="020B0609020204030204" pitchFamily="49" charset="0"/>
                <a:cs typeface="Consolas" panose="020B0609020204030204" pitchFamily="49" charset="0"/>
              </a:rPr>
              <a:t>rh</a:t>
            </a:r>
            <a:r>
              <a:rPr lang="en-US" sz="1400" dirty="0" smtClean="0">
                <a:latin typeface="Consolas" panose="020B0609020204030204" pitchFamily="49" charset="0"/>
                <a:cs typeface="Consolas" panose="020B0609020204030204" pitchFamily="49" charset="0"/>
              </a:rPr>
              <a:t>] = </a:t>
            </a:r>
            <a:r>
              <a:rPr lang="en-US" sz="1400" dirty="0" err="1" smtClean="0">
                <a:latin typeface="Consolas" panose="020B0609020204030204" pitchFamily="49" charset="0"/>
                <a:cs typeface="Consolas" panose="020B0609020204030204" pitchFamily="49" charset="0"/>
              </a:rPr>
              <a:t>tmp</a:t>
            </a:r>
            <a:r>
              <a:rPr lang="en-US" sz="1400" dirty="0" smtClean="0">
                <a:latin typeface="Consolas" panose="020B0609020204030204" pitchFamily="49" charset="0"/>
                <a:cs typeface="Consolas" panose="020B0609020204030204" pitchFamily="49" charset="0"/>
              </a:rPr>
              <a:t>;</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a:t>
            </a:r>
          </a:p>
          <a:p>
            <a:r>
              <a:rPr lang="en-US" sz="1400" dirty="0" smtClean="0">
                <a:latin typeface="Consolas" panose="020B0609020204030204" pitchFamily="49" charset="0"/>
                <a:cs typeface="Consolas" panose="020B0609020204030204" pitchFamily="49" charset="0"/>
              </a:rPr>
              <a:t>}</a:t>
            </a:r>
            <a:endParaRPr lang="en-US" sz="1400" dirty="0">
              <a:latin typeface="Consolas" panose="020B0609020204030204" pitchFamily="49" charset="0"/>
              <a:cs typeface="Consolas" panose="020B0609020204030204" pitchFamily="49" charset="0"/>
            </a:endParaRPr>
          </a:p>
        </p:txBody>
      </p:sp>
      <mc:AlternateContent xmlns:mc="http://schemas.openxmlformats.org/markup-compatibility/2006">
        <mc:Choice xmlns:p14="http://schemas.microsoft.com/office/powerpoint/2010/main" Requires="p14">
          <p:contentPart p14:bwMode="auto" r:id="rId6">
            <p14:nvContentPartPr>
              <p14:cNvPr id="2" name="Ink 1"/>
              <p14:cNvContentPartPr/>
              <p14:nvPr>
                <p:custDataLst>
                  <p:tags r:id="rId4"/>
                </p:custDataLst>
              </p14:nvPr>
            </p14:nvContentPartPr>
            <p14:xfrm>
              <a:off x="932040" y="788040"/>
              <a:ext cx="6595560" cy="1784160"/>
            </p14:xfrm>
          </p:contentPart>
        </mc:Choice>
        <mc:Fallback>
          <p:pic>
            <p:nvPicPr>
              <p:cNvPr id="2" name="Ink 1"/>
              <p:cNvPicPr/>
              <p:nvPr/>
            </p:nvPicPr>
            <p:blipFill>
              <a:blip r:embed="rId7"/>
              <a:stretch>
                <a:fillRect/>
              </a:stretch>
            </p:blipFill>
            <p:spPr>
              <a:xfrm>
                <a:off x="922680" y="778680"/>
                <a:ext cx="6614280" cy="1802880"/>
              </a:xfrm>
              <a:prstGeom prst="rect">
                <a:avLst/>
              </a:prstGeom>
            </p:spPr>
          </p:pic>
        </mc:Fallback>
      </mc:AlternateContent>
    </p:spTree>
    <p:extLst>
      <p:ext uri="{BB962C8B-B14F-4D97-AF65-F5344CB8AC3E}">
        <p14:creationId xmlns:p14="http://schemas.microsoft.com/office/powerpoint/2010/main" val="37818963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Bubble Sort</a:t>
            </a:r>
            <a:endParaRPr lang="en-US" dirty="0"/>
          </a:p>
        </p:txBody>
      </p:sp>
      <p:sp>
        <p:nvSpPr>
          <p:cNvPr id="3" name="Text Placeholder 2"/>
          <p:cNvSpPr>
            <a:spLocks noGrp="1"/>
          </p:cNvSpPr>
          <p:nvPr>
            <p:ph type="body" idx="1"/>
            <p:custDataLst>
              <p:tags r:id="rId2"/>
            </p:custDataLst>
          </p:nvPr>
        </p:nvSpPr>
        <p:spPr/>
        <p:txBody>
          <a:bodyPr/>
          <a:lstStyle/>
          <a:p>
            <a:r>
              <a:rPr lang="en-US" dirty="0" smtClean="0"/>
              <a:t>It’s not very good, famously so…</a:t>
            </a:r>
            <a:r>
              <a:rPr lang="en-US" dirty="0" smtClean="0">
                <a:hlinkClick r:id="rId5"/>
              </a:rPr>
              <a:t> https</a:t>
            </a:r>
            <a:r>
              <a:rPr lang="en-US" dirty="0">
                <a:hlinkClick r:id="rId5"/>
              </a:rPr>
              <a:t>://</a:t>
            </a:r>
            <a:r>
              <a:rPr lang="en-US" dirty="0" smtClean="0">
                <a:hlinkClick r:id="rId5"/>
              </a:rPr>
              <a:t>www.youtube.com/watch?v=k4RRi_ntQc8</a:t>
            </a:r>
            <a:endParaRPr lang="en-US" dirty="0" smtClean="0"/>
          </a:p>
          <a:p>
            <a:r>
              <a:rPr lang="en-US" dirty="0" smtClean="0"/>
              <a:t>(arguably better </a:t>
            </a:r>
            <a:r>
              <a:rPr lang="en-US" dirty="0"/>
              <a:t>than </a:t>
            </a:r>
            <a:r>
              <a:rPr lang="en-US" dirty="0" smtClean="0"/>
              <a:t>Selection Sort </a:t>
            </a:r>
            <a:r>
              <a:rPr lang="en-US" dirty="0"/>
              <a:t>though</a:t>
            </a:r>
            <a:r>
              <a:rPr lang="en-US" dirty="0" smtClean="0"/>
              <a:t>!)</a:t>
            </a:r>
            <a:endParaRPr lang="en-US" dirty="0"/>
          </a:p>
        </p:txBody>
      </p:sp>
      <p:sp>
        <p:nvSpPr>
          <p:cNvPr id="4" name="Slide Number Placeholder 3"/>
          <p:cNvSpPr>
            <a:spLocks noGrp="1"/>
          </p:cNvSpPr>
          <p:nvPr>
            <p:ph type="sldNum" sz="quarter" idx="12"/>
            <p:custDataLst>
              <p:tags r:id="rId3"/>
            </p:custDataLst>
          </p:nvPr>
        </p:nvSpPr>
        <p:spPr/>
        <p:txBody>
          <a:bodyPr/>
          <a:lstStyle/>
          <a:p>
            <a:fld id="{BD5B7778-A611-4872-8891-91482CF4CF2A}" type="slidenum">
              <a:rPr lang="en-US" smtClean="0"/>
              <a:pPr/>
              <a:t>14</a:t>
            </a:fld>
            <a:endParaRPr lang="en-US"/>
          </a:p>
        </p:txBody>
      </p:sp>
    </p:spTree>
    <p:extLst>
      <p:ext uri="{BB962C8B-B14F-4D97-AF65-F5344CB8AC3E}">
        <p14:creationId xmlns:p14="http://schemas.microsoft.com/office/powerpoint/2010/main" val="37848792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
            </a:r>
            <a:br>
              <a:rPr lang="en-US" dirty="0" smtClean="0"/>
            </a:br>
            <a:r>
              <a:rPr lang="en-US" dirty="0" smtClean="0"/>
              <a:t>Insertion Sort</a:t>
            </a:r>
            <a:endParaRPr lang="en-US" dirty="0"/>
          </a:p>
        </p:txBody>
      </p:sp>
      <p:sp>
        <p:nvSpPr>
          <p:cNvPr id="5" name="Text Placeholder 4"/>
          <p:cNvSpPr>
            <a:spLocks noGrp="1"/>
          </p:cNvSpPr>
          <p:nvPr>
            <p:ph type="body" idx="1"/>
            <p:custDataLst>
              <p:tags r:id="rId2"/>
            </p:custDataLst>
          </p:nvPr>
        </p:nvSpPr>
        <p:spPr/>
        <p:txBody>
          <a:bodyPr/>
          <a:lstStyle/>
          <a:p>
            <a:r>
              <a:rPr lang="en-US" dirty="0" smtClean="0"/>
              <a:t>Another classic “Beginner” sorting algorithm</a:t>
            </a:r>
            <a:endParaRPr lang="en-US" dirty="0"/>
          </a:p>
        </p:txBody>
      </p:sp>
    </p:spTree>
    <p:extLst>
      <p:ext uri="{BB962C8B-B14F-4D97-AF65-F5344CB8AC3E}">
        <p14:creationId xmlns:p14="http://schemas.microsoft.com/office/powerpoint/2010/main" val="37367803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normAutofit/>
          </a:bodyPr>
          <a:lstStyle/>
          <a:p>
            <a:r>
              <a:rPr lang="en-US" dirty="0" smtClean="0"/>
              <a:t>Insertion Sort</a:t>
            </a:r>
            <a:endParaRPr lang="en-US" dirty="0"/>
          </a:p>
        </p:txBody>
      </p:sp>
      <p:sp>
        <p:nvSpPr>
          <p:cNvPr id="6" name="Content Placeholder 4"/>
          <p:cNvSpPr>
            <a:spLocks noGrp="1"/>
          </p:cNvSpPr>
          <p:nvPr>
            <p:ph idx="4294967295"/>
            <p:custDataLst>
              <p:tags r:id="rId2"/>
            </p:custDataLst>
          </p:nvPr>
        </p:nvSpPr>
        <p:spPr>
          <a:xfrm>
            <a:off x="784859" y="1402081"/>
            <a:ext cx="3848101" cy="2636519"/>
          </a:xfrm>
          <a:prstGeom prst="rect">
            <a:avLst/>
          </a:prstGeom>
          <a:noFill/>
        </p:spPr>
        <p:txBody>
          <a:bodyPr>
            <a:normAutofit/>
          </a:bodyPr>
          <a:lstStyle/>
          <a:p>
            <a:pPr marL="0" indent="0"/>
            <a:r>
              <a:rPr lang="en-US" dirty="0" smtClean="0"/>
              <a:t>Compare the </a:t>
            </a:r>
            <a:r>
              <a:rPr lang="en-US" b="1" u="sng" dirty="0" smtClean="0">
                <a:solidFill>
                  <a:schemeClr val="bg2"/>
                </a:solidFill>
              </a:rPr>
              <a:t>best-case</a:t>
            </a:r>
            <a:r>
              <a:rPr lang="en-US" dirty="0" smtClean="0"/>
              <a:t> and </a:t>
            </a:r>
            <a:r>
              <a:rPr lang="en-US" b="1" u="sng" dirty="0" smtClean="0">
                <a:solidFill>
                  <a:schemeClr val="bg2"/>
                </a:solidFill>
              </a:rPr>
              <a:t>worst-case</a:t>
            </a:r>
            <a:r>
              <a:rPr lang="en-US" b="1" dirty="0" smtClean="0">
                <a:solidFill>
                  <a:schemeClr val="bg2"/>
                </a:solidFill>
              </a:rPr>
              <a:t> </a:t>
            </a:r>
            <a:r>
              <a:rPr lang="en-US" dirty="0" smtClean="0"/>
              <a:t>costs of this algorithm (tight Big-O </a:t>
            </a:r>
            <a:r>
              <a:rPr lang="en-US" dirty="0"/>
              <a:t>characterization of </a:t>
            </a:r>
            <a:r>
              <a:rPr lang="en-US" dirty="0" smtClean="0"/>
              <a:t>each)</a:t>
            </a:r>
            <a:r>
              <a:rPr lang="en-US" dirty="0" smtClean="0">
                <a:solidFill>
                  <a:schemeClr val="bg2"/>
                </a:solidFill>
              </a:rPr>
              <a:t>: </a:t>
            </a:r>
            <a:endParaRPr lang="en-US" b="1" dirty="0" smtClean="0">
              <a:solidFill>
                <a:schemeClr val="bg2"/>
              </a:solidFill>
            </a:endParaRPr>
          </a:p>
          <a:p>
            <a:pPr marL="687388" lvl="2" indent="-342900">
              <a:buFont typeface="+mj-lt"/>
              <a:buAutoNum type="alphaUcPeriod"/>
            </a:pPr>
            <a:r>
              <a:rPr lang="en-US" dirty="0" smtClean="0">
                <a:solidFill>
                  <a:schemeClr val="tx1"/>
                </a:solidFill>
              </a:rPr>
              <a:t>Best case = Worst case</a:t>
            </a:r>
          </a:p>
          <a:p>
            <a:pPr marL="687388" lvl="2" indent="-342900">
              <a:buFont typeface="+mj-lt"/>
              <a:buAutoNum type="alphaUcPeriod"/>
            </a:pPr>
            <a:r>
              <a:rPr lang="en-US" dirty="0" smtClean="0">
                <a:solidFill>
                  <a:schemeClr val="tx1"/>
                </a:solidFill>
              </a:rPr>
              <a:t>Best case &lt; Worst case</a:t>
            </a:r>
          </a:p>
          <a:p>
            <a:pPr marL="344488" lvl="2" indent="0">
              <a:buNone/>
            </a:pPr>
            <a:r>
              <a:rPr lang="en-US" b="1" dirty="0" smtClean="0">
                <a:solidFill>
                  <a:schemeClr val="bg2"/>
                </a:solidFill>
              </a:rPr>
              <a:t>Why? </a:t>
            </a:r>
            <a:r>
              <a:rPr lang="en-US" dirty="0" smtClean="0">
                <a:solidFill>
                  <a:schemeClr val="bg2"/>
                </a:solidFill>
              </a:rPr>
              <a:t>Explain very specifically.</a:t>
            </a:r>
          </a:p>
          <a:p>
            <a:pPr marL="687388" lvl="2" indent="-342900">
              <a:buFont typeface="+mj-lt"/>
              <a:buAutoNum type="alphaUcPeriod"/>
            </a:pPr>
            <a:endParaRPr lang="en-US" dirty="0">
              <a:solidFill>
                <a:schemeClr val="bg2"/>
              </a:solidFill>
            </a:endParaRPr>
          </a:p>
        </p:txBody>
      </p:sp>
      <p:sp>
        <p:nvSpPr>
          <p:cNvPr id="5" name="TextBox 4"/>
          <p:cNvSpPr txBox="1"/>
          <p:nvPr>
            <p:custDataLst>
              <p:tags r:id="rId3"/>
            </p:custDataLst>
          </p:nvPr>
        </p:nvSpPr>
        <p:spPr>
          <a:xfrm>
            <a:off x="4747260" y="847565"/>
            <a:ext cx="4238830" cy="418576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400" dirty="0">
                <a:latin typeface="Consolas" panose="020B0609020204030204" pitchFamily="49" charset="0"/>
                <a:cs typeface="Consolas" panose="020B0609020204030204" pitchFamily="49" charset="0"/>
              </a:rPr>
              <a:t>void sort(Vector&lt;</a:t>
            </a:r>
            <a:r>
              <a:rPr lang="en-US" sz="1400" dirty="0" err="1">
                <a:latin typeface="Consolas" panose="020B0609020204030204" pitchFamily="49" charset="0"/>
                <a:cs typeface="Consolas" panose="020B0609020204030204" pitchFamily="49" charset="0"/>
              </a:rPr>
              <a:t>int</a:t>
            </a:r>
            <a:r>
              <a:rPr lang="en-US" sz="1400" dirty="0">
                <a:latin typeface="Consolas" panose="020B0609020204030204" pitchFamily="49" charset="0"/>
                <a:cs typeface="Consolas" panose="020B0609020204030204" pitchFamily="49" charset="0"/>
              </a:rPr>
              <a:t>&gt; &amp; </a:t>
            </a:r>
            <a:r>
              <a:rPr lang="en-US" sz="1400" dirty="0" err="1">
                <a:latin typeface="Consolas" panose="020B0609020204030204" pitchFamily="49" charset="0"/>
                <a:cs typeface="Consolas" panose="020B0609020204030204" pitchFamily="49" charset="0"/>
              </a:rPr>
              <a:t>vec</a:t>
            </a:r>
            <a:r>
              <a:rPr lang="en-US" sz="1400" dirty="0">
                <a:latin typeface="Consolas" panose="020B0609020204030204" pitchFamily="49" charset="0"/>
                <a:cs typeface="Consolas" panose="020B0609020204030204" pitchFamily="49" charset="0"/>
              </a:rPr>
              <a:t>) {</a:t>
            </a:r>
          </a:p>
          <a:p>
            <a:r>
              <a:rPr lang="en-US" sz="1400" dirty="0">
                <a:latin typeface="Consolas" panose="020B0609020204030204" pitchFamily="49" charset="0"/>
                <a:cs typeface="Consolas" panose="020B0609020204030204" pitchFamily="49" charset="0"/>
              </a:rPr>
              <a:t>  </a:t>
            </a:r>
            <a:r>
              <a:rPr lang="en-US" sz="1400" dirty="0" err="1">
                <a:latin typeface="Consolas" panose="020B0609020204030204" pitchFamily="49" charset="0"/>
                <a:cs typeface="Consolas" panose="020B0609020204030204" pitchFamily="49" charset="0"/>
              </a:rPr>
              <a:t>int</a:t>
            </a:r>
            <a:r>
              <a:rPr lang="en-US" sz="1400" dirty="0">
                <a:latin typeface="Consolas" panose="020B0609020204030204" pitchFamily="49" charset="0"/>
                <a:cs typeface="Consolas" panose="020B0609020204030204" pitchFamily="49" charset="0"/>
              </a:rPr>
              <a:t> n = </a:t>
            </a:r>
            <a:r>
              <a:rPr lang="en-US" sz="1400" dirty="0" err="1">
                <a:latin typeface="Consolas" panose="020B0609020204030204" pitchFamily="49" charset="0"/>
                <a:cs typeface="Consolas" panose="020B0609020204030204" pitchFamily="49" charset="0"/>
              </a:rPr>
              <a:t>vec.size</a:t>
            </a:r>
            <a:r>
              <a:rPr lang="en-US" sz="1400" dirty="0" smtClean="0">
                <a:latin typeface="Consolas" panose="020B0609020204030204" pitchFamily="49" charset="0"/>
                <a:cs typeface="Consolas" panose="020B0609020204030204" pitchFamily="49" charset="0"/>
              </a:rPr>
              <a:t>();</a:t>
            </a:r>
          </a:p>
          <a:p>
            <a:r>
              <a:rPr lang="en-US" sz="1400" dirty="0">
                <a:solidFill>
                  <a:srgbClr val="92D050"/>
                </a:solidFill>
                <a:latin typeface="Consolas" panose="020B0609020204030204" pitchFamily="49" charset="0"/>
                <a:cs typeface="Consolas" panose="020B0609020204030204" pitchFamily="49" charset="0"/>
              </a:rPr>
              <a:t> </a:t>
            </a:r>
            <a:r>
              <a:rPr lang="en-US" sz="1400" dirty="0" smtClean="0">
                <a:solidFill>
                  <a:srgbClr val="92D050"/>
                </a:solidFill>
                <a:latin typeface="Consolas" panose="020B0609020204030204" pitchFamily="49" charset="0"/>
                <a:cs typeface="Consolas" panose="020B0609020204030204" pitchFamily="49" charset="0"/>
              </a:rPr>
              <a:t> // already-sorted </a:t>
            </a:r>
            <a:r>
              <a:rPr lang="en-US" sz="1400" dirty="0">
                <a:solidFill>
                  <a:srgbClr val="92D050"/>
                </a:solidFill>
                <a:latin typeface="Consolas" panose="020B0609020204030204" pitchFamily="49" charset="0"/>
                <a:cs typeface="Consolas" panose="020B0609020204030204" pitchFamily="49" charset="0"/>
              </a:rPr>
              <a:t>section </a:t>
            </a:r>
            <a:r>
              <a:rPr lang="en-US" sz="1400" dirty="0" smtClean="0">
                <a:solidFill>
                  <a:srgbClr val="92D050"/>
                </a:solidFill>
                <a:latin typeface="Consolas" panose="020B0609020204030204" pitchFamily="49" charset="0"/>
                <a:cs typeface="Consolas" panose="020B0609020204030204" pitchFamily="49" charset="0"/>
              </a:rPr>
              <a:t>grows 1 at a</a:t>
            </a:r>
            <a:endParaRPr lang="en-US" sz="1400" dirty="0">
              <a:solidFill>
                <a:srgbClr val="92D050"/>
              </a:solidFill>
              <a:latin typeface="Consolas" panose="020B0609020204030204" pitchFamily="49" charset="0"/>
              <a:cs typeface="Consolas" panose="020B0609020204030204" pitchFamily="49" charset="0"/>
            </a:endParaRPr>
          </a:p>
          <a:p>
            <a:r>
              <a:rPr lang="en-US" sz="1400" dirty="0">
                <a:solidFill>
                  <a:srgbClr val="92D050"/>
                </a:solidFill>
                <a:latin typeface="Consolas" panose="020B0609020204030204" pitchFamily="49" charset="0"/>
                <a:cs typeface="Consolas" panose="020B0609020204030204" pitchFamily="49" charset="0"/>
              </a:rPr>
              <a:t> </a:t>
            </a:r>
            <a:r>
              <a:rPr lang="en-US" sz="1400" dirty="0" smtClean="0">
                <a:solidFill>
                  <a:srgbClr val="92D050"/>
                </a:solidFill>
                <a:latin typeface="Consolas" panose="020B0609020204030204" pitchFamily="49" charset="0"/>
                <a:cs typeface="Consolas" panose="020B0609020204030204" pitchFamily="49" charset="0"/>
              </a:rPr>
              <a:t> // time </a:t>
            </a:r>
            <a:r>
              <a:rPr lang="en-US" sz="1400" dirty="0">
                <a:solidFill>
                  <a:srgbClr val="92D050"/>
                </a:solidFill>
                <a:latin typeface="Consolas" panose="020B0609020204030204" pitchFamily="49" charset="0"/>
                <a:cs typeface="Consolas" panose="020B0609020204030204" pitchFamily="49" charset="0"/>
              </a:rPr>
              <a:t>from left to right</a:t>
            </a:r>
            <a:r>
              <a:rPr lang="en-US" sz="1400" dirty="0" smtClean="0">
                <a:latin typeface="Consolas" panose="020B0609020204030204" pitchFamily="49" charset="0"/>
                <a:cs typeface="Consolas" panose="020B0609020204030204" pitchFamily="49" charset="0"/>
              </a:rPr>
              <a:t>  </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for </a:t>
            </a:r>
            <a:r>
              <a:rPr lang="en-US" sz="1400" dirty="0">
                <a:latin typeface="Consolas" panose="020B0609020204030204" pitchFamily="49" charset="0"/>
                <a:cs typeface="Consolas" panose="020B0609020204030204" pitchFamily="49" charset="0"/>
              </a:rPr>
              <a:t>(</a:t>
            </a:r>
            <a:r>
              <a:rPr lang="en-US" sz="1400" dirty="0" err="1">
                <a:latin typeface="Consolas" panose="020B0609020204030204" pitchFamily="49" charset="0"/>
                <a:cs typeface="Consolas" panose="020B0609020204030204" pitchFamily="49" charset="0"/>
              </a:rPr>
              <a:t>int</a:t>
            </a:r>
            <a:r>
              <a:rPr lang="en-US" sz="1400" dirty="0">
                <a:latin typeface="Consolas" panose="020B0609020204030204" pitchFamily="49" charset="0"/>
                <a:cs typeface="Consolas" panose="020B0609020204030204" pitchFamily="49" charset="0"/>
              </a:rPr>
              <a:t> </a:t>
            </a:r>
            <a:r>
              <a:rPr lang="en-US" sz="1400" dirty="0" err="1">
                <a:latin typeface="Consolas" panose="020B0609020204030204" pitchFamily="49" charset="0"/>
                <a:cs typeface="Consolas" panose="020B0609020204030204" pitchFamily="49" charset="0"/>
              </a:rPr>
              <a:t>i</a:t>
            </a:r>
            <a:r>
              <a:rPr lang="en-US" sz="1400" dirty="0">
                <a:latin typeface="Consolas" panose="020B0609020204030204" pitchFamily="49" charset="0"/>
                <a:cs typeface="Consolas" panose="020B0609020204030204" pitchFamily="49" charset="0"/>
              </a:rPr>
              <a:t> = 1; </a:t>
            </a:r>
            <a:r>
              <a:rPr lang="en-US" sz="1400" dirty="0" err="1">
                <a:latin typeface="Consolas" panose="020B0609020204030204" pitchFamily="49" charset="0"/>
                <a:cs typeface="Consolas" panose="020B0609020204030204" pitchFamily="49" charset="0"/>
              </a:rPr>
              <a:t>i</a:t>
            </a:r>
            <a:r>
              <a:rPr lang="en-US" sz="1400" dirty="0">
                <a:latin typeface="Consolas" panose="020B0609020204030204" pitchFamily="49" charset="0"/>
                <a:cs typeface="Consolas" panose="020B0609020204030204" pitchFamily="49" charset="0"/>
              </a:rPr>
              <a:t> &lt; n; </a:t>
            </a:r>
            <a:r>
              <a:rPr lang="en-US" sz="1400" dirty="0" err="1">
                <a:latin typeface="Consolas" panose="020B0609020204030204" pitchFamily="49" charset="0"/>
                <a:cs typeface="Consolas" panose="020B0609020204030204" pitchFamily="49" charset="0"/>
              </a:rPr>
              <a:t>i</a:t>
            </a:r>
            <a:r>
              <a:rPr lang="en-US" sz="1400" dirty="0">
                <a:latin typeface="Consolas" panose="020B0609020204030204" pitchFamily="49" charset="0"/>
                <a:cs typeface="Consolas" panose="020B0609020204030204" pitchFamily="49" charset="0"/>
              </a:rPr>
              <a:t>++) {</a:t>
            </a:r>
          </a:p>
          <a:p>
            <a:r>
              <a:rPr lang="en-US" sz="1400" dirty="0">
                <a:latin typeface="Consolas" panose="020B0609020204030204" pitchFamily="49" charset="0"/>
                <a:cs typeface="Consolas" panose="020B0609020204030204" pitchFamily="49" charset="0"/>
              </a:rPr>
              <a:t>    </a:t>
            </a:r>
            <a:r>
              <a:rPr lang="en-US" sz="1400" dirty="0" err="1">
                <a:latin typeface="Consolas" panose="020B0609020204030204" pitchFamily="49" charset="0"/>
                <a:cs typeface="Consolas" panose="020B0609020204030204" pitchFamily="49" charset="0"/>
              </a:rPr>
              <a:t>int</a:t>
            </a:r>
            <a:r>
              <a:rPr lang="en-US" sz="1400" dirty="0">
                <a:latin typeface="Consolas" panose="020B0609020204030204" pitchFamily="49" charset="0"/>
                <a:cs typeface="Consolas" panose="020B0609020204030204" pitchFamily="49" charset="0"/>
              </a:rPr>
              <a:t> j = </a:t>
            </a:r>
            <a:r>
              <a:rPr lang="en-US" sz="1400" dirty="0" err="1">
                <a:latin typeface="Consolas" panose="020B0609020204030204" pitchFamily="49" charset="0"/>
                <a:cs typeface="Consolas" panose="020B0609020204030204" pitchFamily="49" charset="0"/>
              </a:rPr>
              <a:t>i</a:t>
            </a:r>
            <a:r>
              <a:rPr lang="en-US" sz="1400" dirty="0" smtClean="0">
                <a:latin typeface="Consolas" panose="020B0609020204030204" pitchFamily="49" charset="0"/>
                <a:cs typeface="Consolas" panose="020B0609020204030204" pitchFamily="49" charset="0"/>
              </a:rPr>
              <a:t>;</a:t>
            </a:r>
          </a:p>
          <a:p>
            <a:r>
              <a:rPr lang="en-US" sz="1400" dirty="0">
                <a:solidFill>
                  <a:srgbClr val="92D050"/>
                </a:solidFill>
                <a:latin typeface="Consolas" panose="020B0609020204030204" pitchFamily="49" charset="0"/>
                <a:cs typeface="Consolas" panose="020B0609020204030204" pitchFamily="49" charset="0"/>
              </a:rPr>
              <a:t> </a:t>
            </a:r>
            <a:r>
              <a:rPr lang="en-US" sz="1400" dirty="0" smtClean="0">
                <a:solidFill>
                  <a:srgbClr val="92D050"/>
                </a:solidFill>
                <a:latin typeface="Consolas" panose="020B0609020204030204" pitchFamily="49" charset="0"/>
                <a:cs typeface="Consolas" panose="020B0609020204030204" pitchFamily="49" charset="0"/>
              </a:rPr>
              <a:t>   // does this item needs to move</a:t>
            </a:r>
          </a:p>
          <a:p>
            <a:r>
              <a:rPr lang="en-US" sz="1400" dirty="0">
                <a:solidFill>
                  <a:srgbClr val="92D050"/>
                </a:solidFill>
                <a:latin typeface="Consolas" panose="020B0609020204030204" pitchFamily="49" charset="0"/>
                <a:cs typeface="Consolas" panose="020B0609020204030204" pitchFamily="49" charset="0"/>
              </a:rPr>
              <a:t> </a:t>
            </a:r>
            <a:r>
              <a:rPr lang="en-US" sz="1400" dirty="0" smtClean="0">
                <a:solidFill>
                  <a:srgbClr val="92D050"/>
                </a:solidFill>
                <a:latin typeface="Consolas" panose="020B0609020204030204" pitchFamily="49" charset="0"/>
                <a:cs typeface="Consolas" panose="020B0609020204030204" pitchFamily="49" charset="0"/>
              </a:rPr>
              <a:t>   // left to be in order? </a:t>
            </a:r>
            <a:endParaRPr lang="en-US" sz="1400" dirty="0">
              <a:solidFill>
                <a:srgbClr val="92D050"/>
              </a:solidFill>
              <a:latin typeface="Consolas" panose="020B0609020204030204" pitchFamily="49" charset="0"/>
              <a:cs typeface="Consolas" panose="020B0609020204030204" pitchFamily="49" charset="0"/>
            </a:endParaRPr>
          </a:p>
          <a:p>
            <a:r>
              <a:rPr lang="en-US" sz="1400" dirty="0">
                <a:latin typeface="Consolas" panose="020B0609020204030204" pitchFamily="49" charset="0"/>
                <a:cs typeface="Consolas" panose="020B0609020204030204" pitchFamily="49" charset="0"/>
              </a:rPr>
              <a:t>    while (j &gt; 0 &amp;&amp; </a:t>
            </a:r>
            <a:r>
              <a:rPr lang="en-US" sz="1400" dirty="0" err="1">
                <a:latin typeface="Consolas" panose="020B0609020204030204" pitchFamily="49" charset="0"/>
                <a:cs typeface="Consolas" panose="020B0609020204030204" pitchFamily="49" charset="0"/>
              </a:rPr>
              <a:t>vec</a:t>
            </a:r>
            <a:r>
              <a:rPr lang="en-US" sz="1400" dirty="0">
                <a:latin typeface="Consolas" panose="020B0609020204030204" pitchFamily="49" charset="0"/>
                <a:cs typeface="Consolas" panose="020B0609020204030204" pitchFamily="49" charset="0"/>
              </a:rPr>
              <a:t>[j-1] &gt; </a:t>
            </a:r>
            <a:r>
              <a:rPr lang="en-US" sz="1400" dirty="0" err="1">
                <a:latin typeface="Consolas" panose="020B0609020204030204" pitchFamily="49" charset="0"/>
                <a:cs typeface="Consolas" panose="020B0609020204030204" pitchFamily="49" charset="0"/>
              </a:rPr>
              <a:t>vec</a:t>
            </a:r>
            <a:r>
              <a:rPr lang="en-US" sz="1400" dirty="0">
                <a:latin typeface="Consolas" panose="020B0609020204030204" pitchFamily="49" charset="0"/>
                <a:cs typeface="Consolas" panose="020B0609020204030204" pitchFamily="49" charset="0"/>
              </a:rPr>
              <a:t>[j]) </a:t>
            </a:r>
            <a:r>
              <a:rPr lang="en-US" sz="1400" dirty="0" smtClean="0">
                <a:latin typeface="Consolas" panose="020B0609020204030204" pitchFamily="49" charset="0"/>
                <a:cs typeface="Consolas" panose="020B0609020204030204" pitchFamily="49" charset="0"/>
              </a:rPr>
              <a:t>{</a:t>
            </a:r>
          </a:p>
          <a:p>
            <a:r>
              <a:rPr lang="en-US" sz="1400" dirty="0">
                <a:solidFill>
                  <a:srgbClr val="92D050"/>
                </a:solidFill>
                <a:latin typeface="Consolas" panose="020B0609020204030204" pitchFamily="49" charset="0"/>
                <a:cs typeface="Consolas" panose="020B0609020204030204" pitchFamily="49" charset="0"/>
              </a:rPr>
              <a:t> </a:t>
            </a:r>
            <a:r>
              <a:rPr lang="en-US" sz="1400" dirty="0" smtClean="0">
                <a:solidFill>
                  <a:srgbClr val="92D050"/>
                </a:solidFill>
                <a:latin typeface="Consolas" panose="020B0609020204030204" pitchFamily="49" charset="0"/>
                <a:cs typeface="Consolas" panose="020B0609020204030204" pitchFamily="49" charset="0"/>
              </a:rPr>
              <a:t>      // keep swapping this item with</a:t>
            </a:r>
          </a:p>
          <a:p>
            <a:r>
              <a:rPr lang="en-US" sz="1400" dirty="0">
                <a:solidFill>
                  <a:srgbClr val="92D050"/>
                </a:solidFill>
                <a:latin typeface="Consolas" panose="020B0609020204030204" pitchFamily="49" charset="0"/>
                <a:cs typeface="Consolas" panose="020B0609020204030204" pitchFamily="49" charset="0"/>
              </a:rPr>
              <a:t> </a:t>
            </a:r>
            <a:r>
              <a:rPr lang="en-US" sz="1400" dirty="0" smtClean="0">
                <a:solidFill>
                  <a:srgbClr val="92D050"/>
                </a:solidFill>
                <a:latin typeface="Consolas" panose="020B0609020204030204" pitchFamily="49" charset="0"/>
                <a:cs typeface="Consolas" panose="020B0609020204030204" pitchFamily="49" charset="0"/>
              </a:rPr>
              <a:t>      // its left neighbor if it is</a:t>
            </a:r>
          </a:p>
          <a:p>
            <a:r>
              <a:rPr lang="en-US" sz="1400" dirty="0">
                <a:solidFill>
                  <a:srgbClr val="92D050"/>
                </a:solidFill>
                <a:latin typeface="Consolas" panose="020B0609020204030204" pitchFamily="49" charset="0"/>
                <a:cs typeface="Consolas" panose="020B0609020204030204" pitchFamily="49" charset="0"/>
              </a:rPr>
              <a:t> </a:t>
            </a:r>
            <a:r>
              <a:rPr lang="en-US" sz="1400" dirty="0" smtClean="0">
                <a:solidFill>
                  <a:srgbClr val="92D050"/>
                </a:solidFill>
                <a:latin typeface="Consolas" panose="020B0609020204030204" pitchFamily="49" charset="0"/>
                <a:cs typeface="Consolas" panose="020B0609020204030204" pitchFamily="49" charset="0"/>
              </a:rPr>
              <a:t>      // smaller than the left neighbor</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int</a:t>
            </a:r>
            <a:r>
              <a:rPr lang="en-US" sz="1400" dirty="0" smtClean="0">
                <a:latin typeface="Consolas" panose="020B0609020204030204" pitchFamily="49" charset="0"/>
                <a:cs typeface="Consolas" panose="020B0609020204030204" pitchFamily="49" charset="0"/>
              </a:rPr>
              <a:t> </a:t>
            </a:r>
            <a:r>
              <a:rPr lang="en-US" sz="1400" dirty="0" err="1">
                <a:latin typeface="Consolas" panose="020B0609020204030204" pitchFamily="49" charset="0"/>
                <a:cs typeface="Consolas" panose="020B0609020204030204" pitchFamily="49" charset="0"/>
              </a:rPr>
              <a:t>tmp</a:t>
            </a:r>
            <a:r>
              <a:rPr lang="en-US" sz="1400" dirty="0">
                <a:latin typeface="Consolas" panose="020B0609020204030204" pitchFamily="49" charset="0"/>
                <a:cs typeface="Consolas" panose="020B0609020204030204" pitchFamily="49" charset="0"/>
              </a:rPr>
              <a:t> = </a:t>
            </a:r>
            <a:r>
              <a:rPr lang="en-US" sz="1400" dirty="0" err="1">
                <a:latin typeface="Consolas" panose="020B0609020204030204" pitchFamily="49" charset="0"/>
                <a:cs typeface="Consolas" panose="020B0609020204030204" pitchFamily="49" charset="0"/>
              </a:rPr>
              <a:t>vec</a:t>
            </a:r>
            <a:r>
              <a:rPr lang="en-US" sz="1400" dirty="0">
                <a:latin typeface="Consolas" panose="020B0609020204030204" pitchFamily="49" charset="0"/>
                <a:cs typeface="Consolas" panose="020B0609020204030204" pitchFamily="49" charset="0"/>
              </a:rPr>
              <a:t>[</a:t>
            </a:r>
            <a:r>
              <a:rPr lang="en-US" sz="1400" dirty="0" err="1">
                <a:latin typeface="Consolas" panose="020B0609020204030204" pitchFamily="49" charset="0"/>
                <a:cs typeface="Consolas" panose="020B0609020204030204" pitchFamily="49" charset="0"/>
              </a:rPr>
              <a:t>i</a:t>
            </a:r>
            <a:r>
              <a:rPr lang="en-US" sz="1400" dirty="0">
                <a:latin typeface="Consolas" panose="020B0609020204030204" pitchFamily="49" charset="0"/>
                <a:cs typeface="Consolas" panose="020B0609020204030204" pitchFamily="49" charset="0"/>
              </a:rPr>
              <a:t>];</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vec</a:t>
            </a:r>
            <a:r>
              <a:rPr lang="en-US" sz="1400" dirty="0" smtClean="0">
                <a:latin typeface="Consolas" panose="020B0609020204030204" pitchFamily="49" charset="0"/>
                <a:cs typeface="Consolas" panose="020B0609020204030204" pitchFamily="49" charset="0"/>
              </a:rPr>
              <a:t>[</a:t>
            </a:r>
            <a:r>
              <a:rPr lang="en-US" sz="1400" dirty="0" err="1" smtClean="0">
                <a:latin typeface="Consolas" panose="020B0609020204030204" pitchFamily="49" charset="0"/>
                <a:cs typeface="Consolas" panose="020B0609020204030204" pitchFamily="49" charset="0"/>
              </a:rPr>
              <a:t>i</a:t>
            </a:r>
            <a:r>
              <a:rPr lang="en-US" sz="1400" dirty="0">
                <a:latin typeface="Consolas" panose="020B0609020204030204" pitchFamily="49" charset="0"/>
                <a:cs typeface="Consolas" panose="020B0609020204030204" pitchFamily="49" charset="0"/>
              </a:rPr>
              <a:t>] = </a:t>
            </a:r>
            <a:r>
              <a:rPr lang="en-US" sz="1400" dirty="0" err="1">
                <a:latin typeface="Consolas" panose="020B0609020204030204" pitchFamily="49" charset="0"/>
                <a:cs typeface="Consolas" panose="020B0609020204030204" pitchFamily="49" charset="0"/>
              </a:rPr>
              <a:t>vec</a:t>
            </a:r>
            <a:r>
              <a:rPr lang="en-US" sz="1400" dirty="0">
                <a:latin typeface="Consolas" panose="020B0609020204030204" pitchFamily="49" charset="0"/>
                <a:cs typeface="Consolas" panose="020B0609020204030204" pitchFamily="49" charset="0"/>
              </a:rPr>
              <a:t>[j];</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vec</a:t>
            </a:r>
            <a:r>
              <a:rPr lang="en-US" sz="1400" dirty="0" smtClean="0">
                <a:latin typeface="Consolas" panose="020B0609020204030204" pitchFamily="49" charset="0"/>
                <a:cs typeface="Consolas" panose="020B0609020204030204" pitchFamily="49" charset="0"/>
              </a:rPr>
              <a:t>[j</a:t>
            </a:r>
            <a:r>
              <a:rPr lang="en-US" sz="1400" dirty="0">
                <a:latin typeface="Consolas" panose="020B0609020204030204" pitchFamily="49" charset="0"/>
                <a:cs typeface="Consolas" panose="020B0609020204030204" pitchFamily="49" charset="0"/>
              </a:rPr>
              <a:t>] = </a:t>
            </a:r>
            <a:r>
              <a:rPr lang="en-US" sz="1400" dirty="0" err="1">
                <a:latin typeface="Consolas" panose="020B0609020204030204" pitchFamily="49" charset="0"/>
                <a:cs typeface="Consolas" panose="020B0609020204030204" pitchFamily="49" charset="0"/>
              </a:rPr>
              <a:t>tmp</a:t>
            </a:r>
            <a:r>
              <a:rPr lang="en-US" sz="1400" dirty="0">
                <a:latin typeface="Consolas" panose="020B0609020204030204" pitchFamily="49" charset="0"/>
                <a:cs typeface="Consolas" panose="020B0609020204030204" pitchFamily="49" charset="0"/>
              </a:rPr>
              <a:t>;</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j-</a:t>
            </a:r>
            <a:r>
              <a:rPr lang="en-US" sz="1400" dirty="0">
                <a:latin typeface="Consolas" panose="020B0609020204030204" pitchFamily="49" charset="0"/>
                <a:cs typeface="Consolas" panose="020B0609020204030204" pitchFamily="49" charset="0"/>
              </a:rPr>
              <a:t>-;  </a:t>
            </a:r>
          </a:p>
          <a:p>
            <a:r>
              <a:rPr lang="en-US" sz="1400" dirty="0">
                <a:latin typeface="Consolas" panose="020B0609020204030204" pitchFamily="49" charset="0"/>
                <a:cs typeface="Consolas" panose="020B0609020204030204" pitchFamily="49" charset="0"/>
              </a:rPr>
              <a:t>    }</a:t>
            </a:r>
          </a:p>
          <a:p>
            <a:r>
              <a:rPr lang="en-US" sz="1400" dirty="0">
                <a:latin typeface="Consolas" panose="020B0609020204030204" pitchFamily="49" charset="0"/>
                <a:cs typeface="Consolas" panose="020B0609020204030204" pitchFamily="49" charset="0"/>
              </a:rPr>
              <a:t>  }</a:t>
            </a:r>
          </a:p>
          <a:p>
            <a:r>
              <a:rPr lang="en-US" sz="1400" dirty="0">
                <a:latin typeface="Consolas" panose="020B0609020204030204" pitchFamily="49" charset="0"/>
                <a:cs typeface="Consolas" panose="020B0609020204030204" pitchFamily="49" charset="0"/>
              </a:rPr>
              <a:t>}</a:t>
            </a:r>
          </a:p>
        </p:txBody>
      </p:sp>
      <mc:AlternateContent xmlns:mc="http://schemas.openxmlformats.org/markup-compatibility/2006">
        <mc:Choice xmlns:p14="http://schemas.microsoft.com/office/powerpoint/2010/main" Requires="p14">
          <p:contentPart p14:bwMode="auto" r:id="rId6">
            <p14:nvContentPartPr>
              <p14:cNvPr id="2" name="Ink 1"/>
              <p14:cNvContentPartPr/>
              <p14:nvPr>
                <p:custDataLst>
                  <p:tags r:id="rId4"/>
                </p:custDataLst>
              </p14:nvPr>
            </p14:nvContentPartPr>
            <p14:xfrm>
              <a:off x="642960" y="2650320"/>
              <a:ext cx="3179160" cy="457560"/>
            </p14:xfrm>
          </p:contentPart>
        </mc:Choice>
        <mc:Fallback>
          <p:pic>
            <p:nvPicPr>
              <p:cNvPr id="2" name="Ink 1"/>
              <p:cNvPicPr/>
              <p:nvPr/>
            </p:nvPicPr>
            <p:blipFill>
              <a:blip r:embed="rId7"/>
              <a:stretch>
                <a:fillRect/>
              </a:stretch>
            </p:blipFill>
            <p:spPr>
              <a:xfrm>
                <a:off x="633600" y="2640960"/>
                <a:ext cx="3197880" cy="476280"/>
              </a:xfrm>
              <a:prstGeom prst="rect">
                <a:avLst/>
              </a:prstGeom>
            </p:spPr>
          </p:pic>
        </mc:Fallback>
      </mc:AlternateContent>
    </p:spTree>
    <p:extLst>
      <p:ext uri="{BB962C8B-B14F-4D97-AF65-F5344CB8AC3E}">
        <p14:creationId xmlns:p14="http://schemas.microsoft.com/office/powerpoint/2010/main" val="36897243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Heap Sort</a:t>
            </a:r>
            <a:endParaRPr lang="en-US" dirty="0"/>
          </a:p>
        </p:txBody>
      </p:sp>
      <p:sp>
        <p:nvSpPr>
          <p:cNvPr id="5" name="Text Placeholder 4"/>
          <p:cNvSpPr>
            <a:spLocks noGrp="1"/>
          </p:cNvSpPr>
          <p:nvPr>
            <p:ph type="body" idx="1"/>
            <p:custDataLst>
              <p:tags r:id="rId2"/>
            </p:custDataLst>
          </p:nvPr>
        </p:nvSpPr>
        <p:spPr/>
        <p:txBody>
          <a:bodyPr/>
          <a:lstStyle/>
          <a:p>
            <a:endParaRPr lang="en-US" dirty="0"/>
          </a:p>
        </p:txBody>
      </p:sp>
    </p:spTree>
    <p:extLst>
      <p:ext uri="{BB962C8B-B14F-4D97-AF65-F5344CB8AC3E}">
        <p14:creationId xmlns:p14="http://schemas.microsoft.com/office/powerpoint/2010/main" val="37663798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custDataLst>
              <p:tags r:id="rId1"/>
            </p:custDataLst>
          </p:nvPr>
        </p:nvSpPr>
        <p:spPr/>
        <p:txBody>
          <a:bodyPr/>
          <a:lstStyle/>
          <a:p>
            <a:r>
              <a:rPr lang="en-US" dirty="0" err="1" smtClean="0"/>
              <a:t>Heapsort</a:t>
            </a:r>
            <a:endParaRPr lang="en-US" dirty="0"/>
          </a:p>
        </p:txBody>
      </p:sp>
      <p:sp>
        <p:nvSpPr>
          <p:cNvPr id="6" name="Content Placeholder 5"/>
          <p:cNvSpPr>
            <a:spLocks noGrp="1"/>
          </p:cNvSpPr>
          <p:nvPr>
            <p:ph sz="quarter" idx="10"/>
            <p:custDataLst>
              <p:tags r:id="rId2"/>
            </p:custDataLst>
          </p:nvPr>
        </p:nvSpPr>
        <p:spPr/>
        <p:txBody>
          <a:bodyPr/>
          <a:lstStyle/>
          <a:p>
            <a:r>
              <a:rPr lang="en-US" dirty="0" smtClean="0"/>
              <a:t>Pretty simple!!</a:t>
            </a:r>
          </a:p>
          <a:p>
            <a:pPr>
              <a:buFont typeface="+mj-lt"/>
              <a:buAutoNum type="arabicPeriod"/>
            </a:pPr>
            <a:r>
              <a:rPr lang="en-US" dirty="0" smtClean="0"/>
              <a:t>Take the unsorted array and insert each element into a heap priority queue</a:t>
            </a:r>
            <a:endParaRPr lang="en-US" dirty="0"/>
          </a:p>
          <a:p>
            <a:pPr>
              <a:buFont typeface="+mj-lt"/>
              <a:buAutoNum type="arabicPeriod"/>
            </a:pPr>
            <a:r>
              <a:rPr lang="en-US" dirty="0" smtClean="0"/>
              <a:t>While the queue is not empty, </a:t>
            </a:r>
            <a:r>
              <a:rPr lang="en-US" dirty="0" err="1" smtClean="0"/>
              <a:t>dequeue</a:t>
            </a:r>
            <a:r>
              <a:rPr lang="en-US" dirty="0" smtClean="0"/>
              <a:t> an element from the heap priority queue</a:t>
            </a:r>
          </a:p>
          <a:p>
            <a:pPr marL="0" indent="0"/>
            <a:r>
              <a:rPr lang="en-US" dirty="0" smtClean="0"/>
              <a:t>The elements come out of the priority queue in sorted order.</a:t>
            </a:r>
          </a:p>
          <a:p>
            <a:pPr marL="0" indent="0"/>
            <a:endParaRPr lang="en-US" dirty="0"/>
          </a:p>
          <a:p>
            <a:pPr marL="0" indent="0"/>
            <a:r>
              <a:rPr lang="en-US" b="1" dirty="0" smtClean="0">
                <a:solidFill>
                  <a:schemeClr val="bg2"/>
                </a:solidFill>
              </a:rPr>
              <a:t>Fun fact: </a:t>
            </a:r>
            <a:r>
              <a:rPr lang="en-US" dirty="0" smtClean="0"/>
              <a:t>you don’t need extra array storage, you can do this </a:t>
            </a:r>
            <a:r>
              <a:rPr lang="en-US" i="1" dirty="0" smtClean="0"/>
              <a:t>in place </a:t>
            </a:r>
            <a:r>
              <a:rPr lang="en-US" dirty="0" smtClean="0"/>
              <a:t>in the original array. </a:t>
            </a:r>
          </a:p>
          <a:p>
            <a:pPr marL="0" indent="0"/>
            <a:endParaRPr lang="en-US" dirty="0" smtClean="0"/>
          </a:p>
        </p:txBody>
      </p:sp>
      <p:sp>
        <p:nvSpPr>
          <p:cNvPr id="4" name="Slide Number Placeholder 3"/>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18</a:t>
            </a:fld>
            <a:endParaRPr lang="en-US"/>
          </a:p>
        </p:txBody>
      </p:sp>
    </p:spTree>
    <p:extLst>
      <p:ext uri="{BB962C8B-B14F-4D97-AF65-F5344CB8AC3E}">
        <p14:creationId xmlns:p14="http://schemas.microsoft.com/office/powerpoint/2010/main" val="34032299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Professor’s Sorting Algorithm</a:t>
            </a:r>
            <a:endParaRPr lang="en-US" dirty="0"/>
          </a:p>
        </p:txBody>
      </p:sp>
      <p:sp>
        <p:nvSpPr>
          <p:cNvPr id="3" name="Text Placeholder 2"/>
          <p:cNvSpPr>
            <a:spLocks noGrp="1"/>
          </p:cNvSpPr>
          <p:nvPr>
            <p:ph type="body" idx="1"/>
            <p:custDataLst>
              <p:tags r:id="rId2"/>
            </p:custDataLst>
          </p:nvPr>
        </p:nvSpPr>
        <p:spPr/>
        <p:txBody>
          <a:bodyPr/>
          <a:lstStyle/>
          <a:p>
            <a:r>
              <a:rPr lang="en-US" dirty="0" smtClean="0"/>
              <a:t>Sorting in the “real world”</a:t>
            </a:r>
            <a:endParaRPr lang="en-US" dirty="0"/>
          </a:p>
        </p:txBody>
      </p:sp>
    </p:spTree>
    <p:extLst>
      <p:ext uri="{BB962C8B-B14F-4D97-AF65-F5344CB8AC3E}">
        <p14:creationId xmlns:p14="http://schemas.microsoft.com/office/powerpoint/2010/main" val="27019296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48776" y="359541"/>
            <a:ext cx="7707862" cy="760422"/>
          </a:xfrm>
        </p:spPr>
        <p:txBody>
          <a:bodyPr>
            <a:normAutofit/>
          </a:bodyPr>
          <a:lstStyle/>
          <a:p>
            <a:r>
              <a:rPr lang="en-US" dirty="0" smtClean="0"/>
              <a:t>Preliminary Step: </a:t>
            </a:r>
            <a:br>
              <a:rPr lang="en-US" dirty="0" smtClean="0"/>
            </a:br>
            <a:r>
              <a:rPr lang="en-US" dirty="0" smtClean="0"/>
              <a:t>We need a “</a:t>
            </a:r>
            <a:r>
              <a:rPr lang="en-US" dirty="0"/>
              <a:t>c</a:t>
            </a:r>
            <a:r>
              <a:rPr lang="en-US" dirty="0" smtClean="0"/>
              <a:t>ombine two sorted piles” algorithm</a:t>
            </a:r>
            <a:endParaRPr lang="en-US" dirty="0"/>
          </a:p>
        </p:txBody>
      </p:sp>
      <p:sp>
        <p:nvSpPr>
          <p:cNvPr id="5" name="Content Placeholder 4"/>
          <p:cNvSpPr>
            <a:spLocks noGrp="1"/>
          </p:cNvSpPr>
          <p:nvPr>
            <p:ph idx="4294967295"/>
            <p:custDataLst>
              <p:tags r:id="rId2"/>
            </p:custDataLst>
          </p:nvPr>
        </p:nvSpPr>
        <p:spPr>
          <a:xfrm>
            <a:off x="1344373" y="1402497"/>
            <a:ext cx="5561031" cy="2943561"/>
          </a:xfrm>
          <a:prstGeom prst="rect">
            <a:avLst/>
          </a:prstGeom>
        </p:spPr>
        <p:txBody>
          <a:bodyPr>
            <a:normAutofit/>
          </a:bodyPr>
          <a:lstStyle/>
          <a:p>
            <a:r>
              <a:rPr lang="en-US" b="1" dirty="0" smtClean="0"/>
              <a:t>Start: </a:t>
            </a:r>
            <a:r>
              <a:rPr lang="en-US" dirty="0" smtClean="0"/>
              <a:t>you have two piles, each of which is sorted</a:t>
            </a:r>
          </a:p>
          <a:p>
            <a:pPr>
              <a:buFont typeface="Wingdings" panose="05000000000000000000" pitchFamily="2" charset="2"/>
              <a:buChar char="§"/>
            </a:pPr>
            <a:r>
              <a:rPr lang="en-US" dirty="0"/>
              <a:t>Take the overall smallest element (smallest in either pile) and add that one element to the combined-sorted pile</a:t>
            </a:r>
          </a:p>
          <a:p>
            <a:pPr>
              <a:buFont typeface="Wingdings" panose="05000000000000000000" pitchFamily="2" charset="2"/>
              <a:buChar char="§"/>
            </a:pPr>
            <a:r>
              <a:rPr lang="en-US" dirty="0" smtClean="0"/>
              <a:t>Repeat until the two starting piles are empty and the combined-sorted pile is complete</a:t>
            </a:r>
          </a:p>
          <a:p>
            <a:pPr lvl="1"/>
            <a:r>
              <a:rPr lang="en-US" i="1" dirty="0" smtClean="0">
                <a:solidFill>
                  <a:schemeClr val="bg1">
                    <a:lumMod val="65000"/>
                  </a:schemeClr>
                </a:solidFill>
              </a:rPr>
              <a:t>Towards the end, you might end up with one pile already empty and the other not, so just move from non-empty pile into combined-sorted pile</a:t>
            </a:r>
            <a:endParaRPr lang="en-US" i="1" dirty="0">
              <a:solidFill>
                <a:schemeClr val="bg1">
                  <a:lumMod val="65000"/>
                </a:schemeClr>
              </a:solidFill>
            </a:endParaRPr>
          </a:p>
        </p:txBody>
      </p:sp>
    </p:spTree>
    <p:extLst>
      <p:ext uri="{BB962C8B-B14F-4D97-AF65-F5344CB8AC3E}">
        <p14:creationId xmlns:p14="http://schemas.microsoft.com/office/powerpoint/2010/main" val="10512165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48776" y="359541"/>
            <a:ext cx="7707862" cy="760422"/>
          </a:xfrm>
        </p:spPr>
        <p:txBody>
          <a:bodyPr>
            <a:normAutofit/>
          </a:bodyPr>
          <a:lstStyle/>
          <a:p>
            <a:r>
              <a:rPr lang="en-US" dirty="0" smtClean="0"/>
              <a:t>Preliminary Step: </a:t>
            </a:r>
            <a:br>
              <a:rPr lang="en-US" dirty="0" smtClean="0"/>
            </a:br>
            <a:r>
              <a:rPr lang="en-US" dirty="0" smtClean="0"/>
              <a:t>We need a “</a:t>
            </a:r>
            <a:r>
              <a:rPr lang="en-US" dirty="0"/>
              <a:t>c</a:t>
            </a:r>
            <a:r>
              <a:rPr lang="en-US" dirty="0" smtClean="0"/>
              <a:t>ombine two sorted piles” algorithm</a:t>
            </a:r>
            <a:endParaRPr lang="en-US" dirty="0"/>
          </a:p>
        </p:txBody>
      </p:sp>
      <p:sp>
        <p:nvSpPr>
          <p:cNvPr id="5" name="Content Placeholder 4"/>
          <p:cNvSpPr>
            <a:spLocks noGrp="1"/>
          </p:cNvSpPr>
          <p:nvPr>
            <p:ph idx="4294967295"/>
            <p:custDataLst>
              <p:tags r:id="rId2"/>
            </p:custDataLst>
          </p:nvPr>
        </p:nvSpPr>
        <p:spPr>
          <a:xfrm>
            <a:off x="1344373" y="1402497"/>
            <a:ext cx="5561031" cy="2943561"/>
          </a:xfrm>
          <a:prstGeom prst="rect">
            <a:avLst/>
          </a:prstGeom>
        </p:spPr>
        <p:txBody>
          <a:bodyPr>
            <a:normAutofit/>
          </a:bodyPr>
          <a:lstStyle/>
          <a:p>
            <a:r>
              <a:rPr lang="en-US" b="1" dirty="0" smtClean="0"/>
              <a:t>Start: </a:t>
            </a:r>
            <a:r>
              <a:rPr lang="en-US" dirty="0" smtClean="0"/>
              <a:t>you have two piles, each of which is sorted</a:t>
            </a:r>
          </a:p>
          <a:p>
            <a:pPr>
              <a:buFont typeface="Wingdings" panose="05000000000000000000" pitchFamily="2" charset="2"/>
              <a:buChar char="§"/>
            </a:pPr>
            <a:r>
              <a:rPr lang="en-US" b="1" dirty="0" smtClean="0">
                <a:solidFill>
                  <a:schemeClr val="bg2"/>
                </a:solidFill>
              </a:rPr>
              <a:t>Take the overall smallest element (smallest in either pile) and add that one element to the combined-sorted pile</a:t>
            </a:r>
          </a:p>
          <a:p>
            <a:pPr>
              <a:buFont typeface="Wingdings" panose="05000000000000000000" pitchFamily="2" charset="2"/>
              <a:buChar char="§"/>
            </a:pPr>
            <a:r>
              <a:rPr lang="en-US" dirty="0" smtClean="0"/>
              <a:t>Repeat until the two starting piles are empty and the combined-sorted pile is complete</a:t>
            </a:r>
          </a:p>
          <a:p>
            <a:pPr lvl="1"/>
            <a:r>
              <a:rPr lang="en-US" i="1" dirty="0" smtClean="0">
                <a:solidFill>
                  <a:schemeClr val="bg1">
                    <a:lumMod val="65000"/>
                  </a:schemeClr>
                </a:solidFill>
              </a:rPr>
              <a:t>Towards the end, you might end up with one pile already empty and the other not, so just move from non-empty pile into combined-sorted pile</a:t>
            </a:r>
            <a:endParaRPr lang="en-US" i="1" dirty="0">
              <a:solidFill>
                <a:schemeClr val="bg1">
                  <a:lumMod val="65000"/>
                </a:schemeClr>
              </a:solidFill>
            </a:endParaRPr>
          </a:p>
        </p:txBody>
      </p:sp>
      <p:sp>
        <p:nvSpPr>
          <p:cNvPr id="3" name="Line Callout 1 2"/>
          <p:cNvSpPr/>
          <p:nvPr>
            <p:custDataLst>
              <p:tags r:id="rId3"/>
            </p:custDataLst>
          </p:nvPr>
        </p:nvSpPr>
        <p:spPr>
          <a:xfrm>
            <a:off x="7513320" y="1554480"/>
            <a:ext cx="1249680" cy="2583180"/>
          </a:xfrm>
          <a:prstGeom prst="borderCallout1">
            <a:avLst>
              <a:gd name="adj1" fmla="val 26501"/>
              <a:gd name="adj2" fmla="val -2242"/>
              <a:gd name="adj3" fmla="val 22373"/>
              <a:gd name="adj4" fmla="val -64761"/>
            </a:avLst>
          </a:prstGeom>
          <a:ln w="50800">
            <a:tailEnd type="triangle"/>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How many elements do we examine to find the overall smallest element?</a:t>
            </a:r>
            <a:endParaRPr lang="en-US" dirty="0"/>
          </a:p>
        </p:txBody>
      </p:sp>
    </p:spTree>
    <p:extLst>
      <p:ext uri="{BB962C8B-B14F-4D97-AF65-F5344CB8AC3E}">
        <p14:creationId xmlns:p14="http://schemas.microsoft.com/office/powerpoint/2010/main" val="4000453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372724" y="901226"/>
            <a:ext cx="6785991" cy="857250"/>
          </a:xfrm>
        </p:spPr>
        <p:txBody>
          <a:bodyPr>
            <a:noAutofit/>
          </a:bodyPr>
          <a:lstStyle/>
          <a:p>
            <a:r>
              <a:rPr lang="en-US" sz="2000" dirty="0"/>
              <a:t>How many steps does it take to </a:t>
            </a:r>
            <a:r>
              <a:rPr lang="en-US" sz="2000" b="1" u="sng" dirty="0" smtClean="0"/>
              <a:t>merge</a:t>
            </a:r>
            <a:r>
              <a:rPr lang="en-US" sz="2000" dirty="0" smtClean="0"/>
              <a:t> </a:t>
            </a:r>
            <a:r>
              <a:rPr lang="en-US" sz="2000" dirty="0"/>
              <a:t>two sorted sub-piles, A and B? </a:t>
            </a:r>
            <a:br>
              <a:rPr lang="en-US" sz="2000" dirty="0"/>
            </a:br>
            <a:r>
              <a:rPr lang="en-US" sz="2000" dirty="0" smtClean="0"/>
              <a:t>	</a:t>
            </a:r>
            <a:r>
              <a:rPr lang="en-US" sz="1600" dirty="0" smtClean="0"/>
              <a:t>In other words, how long does it take to do the “combine two sorted </a:t>
            </a:r>
            <a:br>
              <a:rPr lang="en-US" sz="1600" dirty="0" smtClean="0"/>
            </a:br>
            <a:r>
              <a:rPr lang="en-US" sz="1600" dirty="0"/>
              <a:t>	</a:t>
            </a:r>
            <a:r>
              <a:rPr lang="en-US" sz="1600" dirty="0" smtClean="0"/>
              <a:t>piles” algorithm on piles A and B? </a:t>
            </a:r>
            <a:r>
              <a:rPr lang="en-US" sz="1600" dirty="0" smtClean="0">
                <a:solidFill>
                  <a:schemeClr val="bg1">
                    <a:lumMod val="50000"/>
                  </a:schemeClr>
                </a:solidFill>
              </a:rPr>
              <a:t>(best/tight </a:t>
            </a:r>
            <a:r>
              <a:rPr lang="en-US" sz="1600" dirty="0">
                <a:solidFill>
                  <a:schemeClr val="bg1">
                    <a:lumMod val="50000"/>
                  </a:schemeClr>
                </a:solidFill>
              </a:rPr>
              <a:t>answer)</a:t>
            </a:r>
          </a:p>
        </p:txBody>
      </p:sp>
      <p:sp>
        <p:nvSpPr>
          <p:cNvPr id="3" name="Content Placeholder 2"/>
          <p:cNvSpPr>
            <a:spLocks noGrp="1"/>
          </p:cNvSpPr>
          <p:nvPr>
            <p:ph idx="4294967295"/>
            <p:custDataLst>
              <p:tags r:id="rId2"/>
            </p:custDataLst>
          </p:nvPr>
        </p:nvSpPr>
        <p:spPr>
          <a:xfrm>
            <a:off x="1372724" y="2034540"/>
            <a:ext cx="6339424" cy="2218484"/>
          </a:xfrm>
          <a:prstGeom prst="rect">
            <a:avLst/>
          </a:prstGeom>
        </p:spPr>
        <p:txBody>
          <a:bodyPr/>
          <a:lstStyle/>
          <a:p>
            <a:pPr marL="394335">
              <a:buFont typeface="+mj-lt"/>
              <a:buAutoNum type="alphaUcPeriod"/>
            </a:pPr>
            <a:r>
              <a:rPr lang="en-US" dirty="0" smtClean="0"/>
              <a:t>O(log(|A|+|B|)) steps</a:t>
            </a:r>
          </a:p>
          <a:p>
            <a:pPr marL="394335">
              <a:buFont typeface="+mj-lt"/>
              <a:buAutoNum type="alphaUcPeriod"/>
            </a:pPr>
            <a:r>
              <a:rPr lang="en-US" dirty="0" smtClean="0"/>
              <a:t>O(|A|+|B|) steps</a:t>
            </a:r>
          </a:p>
          <a:p>
            <a:pPr marL="394335">
              <a:buFont typeface="+mj-lt"/>
              <a:buAutoNum type="alphaUcPeriod"/>
            </a:pPr>
            <a:r>
              <a:rPr lang="en-US" dirty="0" smtClean="0"/>
              <a:t>O(|A+B|)</a:t>
            </a:r>
            <a:r>
              <a:rPr lang="en-US" baseline="30000" dirty="0" smtClean="0"/>
              <a:t>2</a:t>
            </a:r>
            <a:r>
              <a:rPr lang="en-US" dirty="0" smtClean="0"/>
              <a:t> steps</a:t>
            </a:r>
          </a:p>
          <a:p>
            <a:pPr marL="394335">
              <a:buFont typeface="+mj-lt"/>
              <a:buAutoNum type="alphaUcPeriod"/>
            </a:pPr>
            <a:r>
              <a:rPr lang="en-US" dirty="0" smtClean="0"/>
              <a:t>O(|A|</a:t>
            </a:r>
            <a:r>
              <a:rPr lang="en-US" baseline="30000" dirty="0" smtClean="0"/>
              <a:t>2</a:t>
            </a:r>
            <a:r>
              <a:rPr lang="en-US" dirty="0" smtClean="0"/>
              <a:t> + |B|</a:t>
            </a:r>
            <a:r>
              <a:rPr lang="en-US" baseline="30000" dirty="0" smtClean="0"/>
              <a:t>2</a:t>
            </a:r>
            <a:r>
              <a:rPr lang="en-US" dirty="0" smtClean="0"/>
              <a:t>)steps</a:t>
            </a:r>
          </a:p>
          <a:p>
            <a:pPr marL="394335">
              <a:buFont typeface="+mj-lt"/>
              <a:buAutoNum type="alphaUcPeriod"/>
            </a:pPr>
            <a:r>
              <a:rPr lang="en-US" dirty="0" smtClean="0"/>
              <a:t>Other/none/more than one</a:t>
            </a:r>
          </a:p>
          <a:p>
            <a:pPr marL="394335">
              <a:buFont typeface="+mj-lt"/>
              <a:buAutoNum type="alphaUcPeriod"/>
            </a:pPr>
            <a:endParaRPr lang="en-US" dirty="0"/>
          </a:p>
        </p:txBody>
      </p:sp>
    </p:spTree>
    <p:extLst>
      <p:ext uri="{BB962C8B-B14F-4D97-AF65-F5344CB8AC3E}">
        <p14:creationId xmlns:p14="http://schemas.microsoft.com/office/powerpoint/2010/main" val="6937693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smtClean="0"/>
              <a:t>Professor’s sorting algorithm:</a:t>
            </a:r>
            <a:endParaRPr lang="en-US" dirty="0"/>
          </a:p>
        </p:txBody>
      </p:sp>
      <p:sp>
        <p:nvSpPr>
          <p:cNvPr id="3" name="Content Placeholder 2"/>
          <p:cNvSpPr>
            <a:spLocks noGrp="1"/>
          </p:cNvSpPr>
          <p:nvPr>
            <p:ph idx="4294967295"/>
            <p:custDataLst>
              <p:tags r:id="rId2"/>
            </p:custDataLst>
          </p:nvPr>
        </p:nvSpPr>
        <p:spPr>
          <a:xfrm>
            <a:off x="948776" y="1039761"/>
            <a:ext cx="7612663" cy="3510116"/>
          </a:xfrm>
          <a:prstGeom prst="rect">
            <a:avLst/>
          </a:prstGeom>
        </p:spPr>
        <p:txBody>
          <a:bodyPr/>
          <a:lstStyle/>
          <a:p>
            <a:pPr marL="51435" indent="0"/>
            <a:r>
              <a:rPr lang="en-US" b="1" dirty="0" smtClean="0"/>
              <a:t>Stanford CS classes can have more than 500 students! Sorting the midterms alphabetically to prepare for handing them back is a non-trivial task. Luckily, I don’t have to do it myself…</a:t>
            </a:r>
          </a:p>
          <a:p>
            <a:pPr marL="51435" indent="0"/>
            <a:endParaRPr lang="en-US" b="1" dirty="0" smtClean="0"/>
          </a:p>
          <a:p>
            <a:pPr marL="394335">
              <a:buFont typeface="+mj-lt"/>
              <a:buAutoNum type="arabicPeriod"/>
            </a:pPr>
            <a:r>
              <a:rPr lang="en-US" b="1" dirty="0" smtClean="0"/>
              <a:t>Find two grad students</a:t>
            </a:r>
            <a:r>
              <a:rPr lang="en-US" dirty="0" smtClean="0"/>
              <a:t>, give each half of the unsorted midterms</a:t>
            </a:r>
          </a:p>
          <a:p>
            <a:pPr marL="394335">
              <a:buFont typeface="+mj-lt"/>
              <a:buAutoNum type="arabicPeriod"/>
            </a:pPr>
            <a:r>
              <a:rPr lang="en-US" dirty="0" smtClean="0"/>
              <a:t>Tell the grad students to sort their own pile, then give it back</a:t>
            </a:r>
          </a:p>
          <a:p>
            <a:pPr marL="394335">
              <a:buFont typeface="+mj-lt"/>
              <a:buAutoNum type="arabicPeriod"/>
            </a:pPr>
            <a:r>
              <a:rPr lang="en-US" dirty="0" smtClean="0"/>
              <a:t>Combine the two piles into one sorted pile, using our simple combine algorithm</a:t>
            </a:r>
          </a:p>
          <a:p>
            <a:pPr marL="394335">
              <a:buFont typeface="+mj-lt"/>
              <a:buAutoNum type="arabicPeriod"/>
            </a:pPr>
            <a:r>
              <a:rPr lang="en-US" dirty="0" smtClean="0"/>
              <a:t>Done!</a:t>
            </a:r>
            <a:endParaRPr lang="en-US" dirty="0"/>
          </a:p>
        </p:txBody>
      </p:sp>
    </p:spTree>
    <p:extLst>
      <p:ext uri="{BB962C8B-B14F-4D97-AF65-F5344CB8AC3E}">
        <p14:creationId xmlns:p14="http://schemas.microsoft.com/office/powerpoint/2010/main" val="29007120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smtClean="0"/>
              <a:t>Grad student’s sorting algorithm:</a:t>
            </a:r>
            <a:endParaRPr lang="en-US" dirty="0"/>
          </a:p>
        </p:txBody>
      </p:sp>
      <p:sp>
        <p:nvSpPr>
          <p:cNvPr id="3" name="Content Placeholder 2"/>
          <p:cNvSpPr>
            <a:spLocks noGrp="1"/>
          </p:cNvSpPr>
          <p:nvPr>
            <p:ph idx="4294967295"/>
            <p:custDataLst>
              <p:tags r:id="rId2"/>
            </p:custDataLst>
          </p:nvPr>
        </p:nvSpPr>
        <p:spPr>
          <a:xfrm>
            <a:off x="1039761" y="1253613"/>
            <a:ext cx="7226710" cy="3222522"/>
          </a:xfrm>
          <a:prstGeom prst="rect">
            <a:avLst/>
          </a:prstGeom>
        </p:spPr>
        <p:txBody>
          <a:bodyPr/>
          <a:lstStyle/>
          <a:p>
            <a:pPr marL="51435" indent="0"/>
            <a:r>
              <a:rPr lang="en-US" b="1" dirty="0" smtClean="0"/>
              <a:t>Sorting ~250 exams is still a non-trivial task! Luckily</a:t>
            </a:r>
            <a:r>
              <a:rPr lang="en-US" b="1" dirty="0"/>
              <a:t>, </a:t>
            </a:r>
            <a:r>
              <a:rPr lang="en-US" b="1" dirty="0" smtClean="0"/>
              <a:t>the grad students don’t have </a:t>
            </a:r>
            <a:r>
              <a:rPr lang="en-US" b="1" dirty="0"/>
              <a:t>to do it </a:t>
            </a:r>
            <a:r>
              <a:rPr lang="en-US" b="1" dirty="0" smtClean="0"/>
              <a:t>themselves!</a:t>
            </a:r>
            <a:endParaRPr lang="en-US" b="1" dirty="0"/>
          </a:p>
          <a:p>
            <a:pPr marL="51435" indent="0"/>
            <a:endParaRPr lang="en-US" b="1" dirty="0"/>
          </a:p>
          <a:p>
            <a:pPr marL="394335">
              <a:buFont typeface="+mj-lt"/>
              <a:buAutoNum type="arabicPeriod"/>
            </a:pPr>
            <a:r>
              <a:rPr lang="en-US" b="1" dirty="0" smtClean="0"/>
              <a:t>Find two SLs</a:t>
            </a:r>
            <a:r>
              <a:rPr lang="en-US" dirty="0" smtClean="0"/>
              <a:t>, give each half of the unsorted midterms</a:t>
            </a:r>
          </a:p>
          <a:p>
            <a:pPr marL="394335">
              <a:buFont typeface="+mj-lt"/>
              <a:buAutoNum type="arabicPeriod"/>
            </a:pPr>
            <a:r>
              <a:rPr lang="en-US" dirty="0" smtClean="0"/>
              <a:t>Tell the SLs to sort their own pile, then give it back to you</a:t>
            </a:r>
          </a:p>
          <a:p>
            <a:pPr marL="394335">
              <a:buFont typeface="+mj-lt"/>
              <a:buAutoNum type="arabicPeriod"/>
            </a:pPr>
            <a:r>
              <a:rPr lang="en-US" dirty="0" smtClean="0"/>
              <a:t>Combine the two piles into one sorted pile, using our simple combine algorithm</a:t>
            </a:r>
          </a:p>
          <a:p>
            <a:pPr marL="394335">
              <a:buFont typeface="+mj-lt"/>
              <a:buAutoNum type="arabicPeriod"/>
            </a:pPr>
            <a:r>
              <a:rPr lang="en-US" dirty="0" smtClean="0"/>
              <a:t>Done! </a:t>
            </a:r>
            <a:r>
              <a:rPr lang="en-US" i="1" dirty="0" smtClean="0"/>
              <a:t>(give your sorted pile to professor)</a:t>
            </a:r>
            <a:endParaRPr lang="en-US" dirty="0"/>
          </a:p>
        </p:txBody>
      </p:sp>
    </p:spTree>
    <p:extLst>
      <p:ext uri="{BB962C8B-B14F-4D97-AF65-F5344CB8AC3E}">
        <p14:creationId xmlns:p14="http://schemas.microsoft.com/office/powerpoint/2010/main" val="40359982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smtClean="0"/>
              <a:t>SL’s sorting algorithm:</a:t>
            </a:r>
            <a:endParaRPr lang="en-US" dirty="0"/>
          </a:p>
        </p:txBody>
      </p:sp>
      <p:sp>
        <p:nvSpPr>
          <p:cNvPr id="3" name="Content Placeholder 2"/>
          <p:cNvSpPr>
            <a:spLocks noGrp="1"/>
          </p:cNvSpPr>
          <p:nvPr>
            <p:ph idx="4294967295"/>
            <p:custDataLst>
              <p:tags r:id="rId2"/>
            </p:custDataLst>
          </p:nvPr>
        </p:nvSpPr>
        <p:spPr>
          <a:xfrm>
            <a:off x="948776" y="1201994"/>
            <a:ext cx="7546295" cy="3229895"/>
          </a:xfrm>
          <a:prstGeom prst="rect">
            <a:avLst/>
          </a:prstGeom>
        </p:spPr>
        <p:txBody>
          <a:bodyPr/>
          <a:lstStyle/>
          <a:p>
            <a:pPr marL="394335">
              <a:buFont typeface="+mj-lt"/>
              <a:buAutoNum type="arabicPeriod"/>
            </a:pPr>
            <a:r>
              <a:rPr lang="en-US" b="1" dirty="0" smtClean="0"/>
              <a:t>Find two students</a:t>
            </a:r>
            <a:r>
              <a:rPr lang="en-US" dirty="0" smtClean="0"/>
              <a:t>, give each half of the unsorted midterms</a:t>
            </a:r>
          </a:p>
          <a:p>
            <a:pPr marL="394335">
              <a:buFont typeface="+mj-lt"/>
              <a:buAutoNum type="arabicPeriod"/>
            </a:pPr>
            <a:r>
              <a:rPr lang="en-US" dirty="0" smtClean="0"/>
              <a:t>Tell the students to sort their own pile, then give it back to you</a:t>
            </a:r>
          </a:p>
          <a:p>
            <a:pPr marL="394335">
              <a:buFont typeface="+mj-lt"/>
              <a:buAutoNum type="arabicPeriod"/>
            </a:pPr>
            <a:r>
              <a:rPr lang="en-US" dirty="0" smtClean="0"/>
              <a:t>Combine the two piles into one sorted pile, using our simple combine algorithm</a:t>
            </a:r>
          </a:p>
          <a:p>
            <a:pPr marL="394335">
              <a:buFont typeface="+mj-lt"/>
              <a:buAutoNum type="arabicPeriod"/>
            </a:pPr>
            <a:r>
              <a:rPr lang="en-US" dirty="0" smtClean="0"/>
              <a:t>Done! </a:t>
            </a:r>
            <a:r>
              <a:rPr lang="en-US" i="1" dirty="0" smtClean="0"/>
              <a:t>(give sorted pile to grad student)</a:t>
            </a:r>
            <a:endParaRPr lang="en-US" dirty="0"/>
          </a:p>
        </p:txBody>
      </p:sp>
    </p:spTree>
    <p:extLst>
      <p:ext uri="{BB962C8B-B14F-4D97-AF65-F5344CB8AC3E}">
        <p14:creationId xmlns:p14="http://schemas.microsoft.com/office/powerpoint/2010/main" val="18540588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smtClean="0"/>
              <a:t>Student’s sorting algorithm:</a:t>
            </a:r>
            <a:endParaRPr lang="en-US" dirty="0"/>
          </a:p>
        </p:txBody>
      </p:sp>
      <p:sp>
        <p:nvSpPr>
          <p:cNvPr id="3" name="Content Placeholder 2"/>
          <p:cNvSpPr>
            <a:spLocks noGrp="1"/>
          </p:cNvSpPr>
          <p:nvPr>
            <p:ph idx="4294967295"/>
            <p:custDataLst>
              <p:tags r:id="rId2"/>
            </p:custDataLst>
          </p:nvPr>
        </p:nvSpPr>
        <p:spPr>
          <a:xfrm>
            <a:off x="948776" y="1201994"/>
            <a:ext cx="7546295" cy="3229895"/>
          </a:xfrm>
          <a:prstGeom prst="rect">
            <a:avLst/>
          </a:prstGeom>
        </p:spPr>
        <p:txBody>
          <a:bodyPr/>
          <a:lstStyle/>
          <a:p>
            <a:pPr marL="394335">
              <a:buFont typeface="+mj-lt"/>
              <a:buAutoNum type="arabicPeriod"/>
            </a:pPr>
            <a:r>
              <a:rPr lang="en-US" b="1" dirty="0" smtClean="0"/>
              <a:t>Find two visiting prospective freshmen (“</a:t>
            </a:r>
            <a:r>
              <a:rPr lang="en-US" b="1" dirty="0" err="1" smtClean="0"/>
              <a:t>profros</a:t>
            </a:r>
            <a:r>
              <a:rPr lang="en-US" b="1" dirty="0" smtClean="0"/>
              <a:t>”)</a:t>
            </a:r>
            <a:r>
              <a:rPr lang="en-US" dirty="0" smtClean="0"/>
              <a:t>, give each half of the unsorted midterms</a:t>
            </a:r>
          </a:p>
          <a:p>
            <a:pPr marL="394335">
              <a:buFont typeface="+mj-lt"/>
              <a:buAutoNum type="arabicPeriod"/>
            </a:pPr>
            <a:r>
              <a:rPr lang="en-US" dirty="0" smtClean="0"/>
              <a:t>Tell the </a:t>
            </a:r>
            <a:r>
              <a:rPr lang="en-US" dirty="0" err="1" smtClean="0"/>
              <a:t>profros</a:t>
            </a:r>
            <a:r>
              <a:rPr lang="en-US" dirty="0" smtClean="0"/>
              <a:t> to sort their own pile, then give it back to you</a:t>
            </a:r>
          </a:p>
          <a:p>
            <a:pPr marL="394335">
              <a:buFont typeface="+mj-lt"/>
              <a:buAutoNum type="arabicPeriod"/>
            </a:pPr>
            <a:r>
              <a:rPr lang="en-US" dirty="0" smtClean="0"/>
              <a:t>Combine the two piles into one sorted pile, using our simple combine algorithm</a:t>
            </a:r>
          </a:p>
          <a:p>
            <a:pPr marL="394335">
              <a:buFont typeface="+mj-lt"/>
              <a:buAutoNum type="arabicPeriod"/>
            </a:pPr>
            <a:r>
              <a:rPr lang="en-US" dirty="0" smtClean="0"/>
              <a:t>Done! </a:t>
            </a:r>
            <a:r>
              <a:rPr lang="en-US" i="1" dirty="0" smtClean="0"/>
              <a:t>(give sorted pile to SL)</a:t>
            </a:r>
            <a:endParaRPr lang="en-US" dirty="0"/>
          </a:p>
        </p:txBody>
      </p:sp>
    </p:spTree>
    <p:extLst>
      <p:ext uri="{BB962C8B-B14F-4D97-AF65-F5344CB8AC3E}">
        <p14:creationId xmlns:p14="http://schemas.microsoft.com/office/powerpoint/2010/main" val="24058188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err="1" smtClean="0"/>
              <a:t>ProFro’s</a:t>
            </a:r>
            <a:r>
              <a:rPr lang="en-US" dirty="0" smtClean="0"/>
              <a:t> sorting algorithm:</a:t>
            </a:r>
            <a:endParaRPr lang="en-US" dirty="0"/>
          </a:p>
        </p:txBody>
      </p:sp>
      <p:sp>
        <p:nvSpPr>
          <p:cNvPr id="3" name="Content Placeholder 2"/>
          <p:cNvSpPr>
            <a:spLocks noGrp="1"/>
          </p:cNvSpPr>
          <p:nvPr>
            <p:ph idx="4294967295"/>
            <p:custDataLst>
              <p:tags r:id="rId2"/>
            </p:custDataLst>
          </p:nvPr>
        </p:nvSpPr>
        <p:spPr>
          <a:xfrm>
            <a:off x="1061885" y="1194619"/>
            <a:ext cx="6310466" cy="3179853"/>
          </a:xfrm>
          <a:prstGeom prst="rect">
            <a:avLst/>
          </a:prstGeom>
        </p:spPr>
        <p:txBody>
          <a:bodyPr/>
          <a:lstStyle/>
          <a:p>
            <a:pPr marL="394335">
              <a:buFont typeface="+mj-lt"/>
              <a:buAutoNum type="arabicPeriod"/>
            </a:pPr>
            <a:r>
              <a:rPr lang="en-US" b="1" dirty="0"/>
              <a:t>B</a:t>
            </a:r>
            <a:r>
              <a:rPr lang="en-US" b="1" dirty="0" smtClean="0"/>
              <a:t>y now, the </a:t>
            </a:r>
            <a:r>
              <a:rPr lang="en-US" b="1" dirty="0"/>
              <a:t>p</a:t>
            </a:r>
            <a:r>
              <a:rPr lang="en-US" b="1" dirty="0" smtClean="0"/>
              <a:t>ile only has zero or one exam in it </a:t>
            </a:r>
            <a:r>
              <a:rPr lang="en-US" i="1" dirty="0" smtClean="0"/>
              <a:t>(for the sake of this example, assume the starting number of exams makes this true at this point</a:t>
            </a:r>
            <a:r>
              <a:rPr lang="en-US" i="1" dirty="0" smtClean="0">
                <a:sym typeface="Wingdings" panose="05000000000000000000" pitchFamily="2" charset="2"/>
              </a:rPr>
              <a:t>)</a:t>
            </a:r>
            <a:endParaRPr lang="en-US" i="1" dirty="0" smtClean="0"/>
          </a:p>
          <a:p>
            <a:pPr marL="394335">
              <a:buFont typeface="+mj-lt"/>
              <a:buAutoNum type="arabicPeriod"/>
            </a:pPr>
            <a:r>
              <a:rPr lang="en-US" dirty="0" smtClean="0"/>
              <a:t>Done! </a:t>
            </a:r>
            <a:r>
              <a:rPr lang="en-US" i="1" dirty="0" smtClean="0"/>
              <a:t>(give sorted pile to student)</a:t>
            </a:r>
            <a:endParaRPr lang="en-US" dirty="0"/>
          </a:p>
        </p:txBody>
      </p:sp>
    </p:spTree>
    <p:extLst>
      <p:ext uri="{BB962C8B-B14F-4D97-AF65-F5344CB8AC3E}">
        <p14:creationId xmlns:p14="http://schemas.microsoft.com/office/powerpoint/2010/main" val="1100461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634994" y="685023"/>
            <a:ext cx="6133862" cy="857250"/>
          </a:xfrm>
        </p:spPr>
        <p:txBody>
          <a:bodyPr>
            <a:noAutofit/>
          </a:bodyPr>
          <a:lstStyle/>
          <a:p>
            <a:r>
              <a:rPr lang="en-US" sz="1500" dirty="0">
                <a:solidFill>
                  <a:schemeClr val="tx1"/>
                </a:solidFill>
              </a:rPr>
              <a:t>Consider an arbitrarily chosen (generic) particular exam and mentally track its progress throughout the algorithm. </a:t>
            </a:r>
            <a:r>
              <a:rPr lang="en-US" sz="2100" dirty="0"/>
              <a:t/>
            </a:r>
            <a:br>
              <a:rPr lang="en-US" sz="2100" dirty="0"/>
            </a:br>
            <a:r>
              <a:rPr lang="en-US" sz="2100" dirty="0"/>
              <a:t>How many times does your exam pass through the </a:t>
            </a:r>
            <a:r>
              <a:rPr lang="en-US" sz="2100" b="1" u="sng" dirty="0"/>
              <a:t>merge</a:t>
            </a:r>
            <a:r>
              <a:rPr lang="en-US" sz="2100" dirty="0"/>
              <a:t> </a:t>
            </a:r>
            <a:r>
              <a:rPr lang="en-US" sz="2100" dirty="0" smtClean="0"/>
              <a:t>algorithm?</a:t>
            </a:r>
            <a:endParaRPr lang="en-US" sz="2100" dirty="0"/>
          </a:p>
        </p:txBody>
      </p:sp>
      <p:sp>
        <p:nvSpPr>
          <p:cNvPr id="3" name="Content Placeholder 2"/>
          <p:cNvSpPr>
            <a:spLocks noGrp="1"/>
          </p:cNvSpPr>
          <p:nvPr>
            <p:ph idx="4294967295"/>
            <p:custDataLst>
              <p:tags r:id="rId2"/>
            </p:custDataLst>
          </p:nvPr>
        </p:nvSpPr>
        <p:spPr>
          <a:xfrm>
            <a:off x="1805116" y="1717044"/>
            <a:ext cx="5885768" cy="2829261"/>
          </a:xfrm>
          <a:prstGeom prst="rect">
            <a:avLst/>
          </a:prstGeom>
        </p:spPr>
        <p:txBody>
          <a:bodyPr>
            <a:normAutofit/>
          </a:bodyPr>
          <a:lstStyle/>
          <a:p>
            <a:pPr marL="394335">
              <a:buFont typeface="+mj-lt"/>
              <a:buAutoNum type="alphaUcPeriod"/>
            </a:pPr>
            <a:r>
              <a:rPr lang="en-US" dirty="0" smtClean="0"/>
              <a:t>1 time</a:t>
            </a:r>
          </a:p>
          <a:p>
            <a:pPr marL="394335">
              <a:buFont typeface="+mj-lt"/>
              <a:buAutoNum type="alphaUcPeriod"/>
            </a:pPr>
            <a:r>
              <a:rPr lang="en-US" dirty="0" smtClean="0"/>
              <a:t>2 times</a:t>
            </a:r>
          </a:p>
          <a:p>
            <a:pPr marL="394335">
              <a:buFont typeface="+mj-lt"/>
              <a:buAutoNum type="alphaUcPeriod"/>
            </a:pPr>
            <a:r>
              <a:rPr lang="en-US" dirty="0"/>
              <a:t>Θ</a:t>
            </a:r>
            <a:r>
              <a:rPr lang="en-US" dirty="0" smtClean="0"/>
              <a:t>(</a:t>
            </a:r>
            <a:r>
              <a:rPr lang="en-US" dirty="0" err="1" smtClean="0"/>
              <a:t>logn</a:t>
            </a:r>
            <a:r>
              <a:rPr lang="en-US" dirty="0" smtClean="0"/>
              <a:t>) times</a:t>
            </a:r>
          </a:p>
          <a:p>
            <a:pPr marL="394335">
              <a:buFont typeface="+mj-lt"/>
              <a:buAutoNum type="alphaUcPeriod"/>
            </a:pPr>
            <a:r>
              <a:rPr lang="en-US" dirty="0"/>
              <a:t>Θ</a:t>
            </a:r>
            <a:r>
              <a:rPr lang="en-US" dirty="0" smtClean="0"/>
              <a:t>(n) times</a:t>
            </a:r>
          </a:p>
          <a:p>
            <a:pPr marL="394335">
              <a:buFont typeface="+mj-lt"/>
              <a:buAutoNum type="alphaUcPeriod"/>
            </a:pPr>
            <a:r>
              <a:rPr lang="en-US" dirty="0" smtClean="0"/>
              <a:t>Other/none/more than one</a:t>
            </a:r>
            <a:endParaRPr lang="en-US" dirty="0"/>
          </a:p>
          <a:p>
            <a:pPr marL="394335">
              <a:buFont typeface="+mj-lt"/>
              <a:buAutoNum type="alphaUcPeriod"/>
            </a:pPr>
            <a:endParaRPr lang="en-US" dirty="0" smtClean="0"/>
          </a:p>
          <a:p>
            <a:pPr marL="51435" indent="0"/>
            <a:r>
              <a:rPr lang="en-US" sz="1500" dirty="0"/>
              <a:t>(Recall Θ means the same as O but where the time is a best match, not </a:t>
            </a:r>
            <a:r>
              <a:rPr lang="en-US" sz="1500" dirty="0" smtClean="0"/>
              <a:t>a potentially distant </a:t>
            </a:r>
            <a:r>
              <a:rPr lang="en-US" sz="1500" dirty="0"/>
              <a:t>upper bound.)</a:t>
            </a:r>
          </a:p>
        </p:txBody>
      </p:sp>
    </p:spTree>
    <p:extLst>
      <p:ext uri="{BB962C8B-B14F-4D97-AF65-F5344CB8AC3E}">
        <p14:creationId xmlns:p14="http://schemas.microsoft.com/office/powerpoint/2010/main" val="22021995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err="1" smtClean="0"/>
              <a:t>BigO</a:t>
            </a:r>
            <a:r>
              <a:rPr lang="en-US" dirty="0" smtClean="0"/>
              <a:t> Analysis of </a:t>
            </a:r>
            <a:r>
              <a:rPr lang="en-US" dirty="0" err="1" smtClean="0"/>
              <a:t>Mergesort</a:t>
            </a:r>
            <a:endParaRPr lang="en-US" dirty="0"/>
          </a:p>
        </p:txBody>
      </p:sp>
      <p:sp>
        <p:nvSpPr>
          <p:cNvPr id="3" name="Content Placeholder 2"/>
          <p:cNvSpPr>
            <a:spLocks noGrp="1"/>
          </p:cNvSpPr>
          <p:nvPr>
            <p:ph idx="4294967295"/>
            <p:custDataLst>
              <p:tags r:id="rId2"/>
            </p:custDataLst>
          </p:nvPr>
        </p:nvSpPr>
        <p:spPr>
          <a:xfrm>
            <a:off x="1479050" y="1281995"/>
            <a:ext cx="5949563" cy="2631733"/>
          </a:xfrm>
          <a:prstGeom prst="rect">
            <a:avLst/>
          </a:prstGeom>
        </p:spPr>
        <p:txBody>
          <a:bodyPr/>
          <a:lstStyle/>
          <a:p>
            <a:r>
              <a:rPr lang="en-US" dirty="0" smtClean="0"/>
              <a:t>Every paper is merged log(n) times</a:t>
            </a:r>
          </a:p>
          <a:p>
            <a:pPr lvl="1"/>
            <a:r>
              <a:rPr lang="en-US" dirty="0" smtClean="0">
                <a:solidFill>
                  <a:schemeClr val="accent1"/>
                </a:solidFill>
              </a:rPr>
              <a:t>This is the number of times we can divide the stack of n papers by 2 before we can’t divide anymore</a:t>
            </a:r>
          </a:p>
          <a:p>
            <a:r>
              <a:rPr lang="en-US" dirty="0" smtClean="0"/>
              <a:t>There are n papers</a:t>
            </a:r>
          </a:p>
          <a:p>
            <a:r>
              <a:rPr lang="en-US" dirty="0" smtClean="0"/>
              <a:t>O(</a:t>
            </a:r>
            <a:r>
              <a:rPr lang="en-US" dirty="0" err="1" smtClean="0"/>
              <a:t>nlogn</a:t>
            </a:r>
            <a:r>
              <a:rPr lang="en-US" dirty="0" smtClean="0"/>
              <a:t>)</a:t>
            </a:r>
            <a:endParaRPr lang="en-US" dirty="0"/>
          </a:p>
        </p:txBody>
      </p:sp>
    </p:spTree>
    <p:extLst>
      <p:ext uri="{BB962C8B-B14F-4D97-AF65-F5344CB8AC3E}">
        <p14:creationId xmlns:p14="http://schemas.microsoft.com/office/powerpoint/2010/main" val="31430179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4" name="Rectangle 2"/>
          <p:cNvSpPr>
            <a:spLocks noGrp="1" noChangeArrowheads="1"/>
          </p:cNvSpPr>
          <p:nvPr>
            <p:ph type="title"/>
            <p:custDataLst>
              <p:tags r:id="rId1"/>
            </p:custDataLst>
          </p:nvPr>
        </p:nvSpPr>
        <p:spPr>
          <a:xfrm>
            <a:off x="824630" y="219878"/>
            <a:ext cx="7707862" cy="488024"/>
          </a:xfrm>
        </p:spPr>
        <p:txBody>
          <a:bodyPr/>
          <a:lstStyle/>
          <a:p>
            <a:r>
              <a:rPr lang="en-US" dirty="0" smtClean="0"/>
              <a:t>Merge Sort runtime </a:t>
            </a:r>
            <a:r>
              <a:rPr lang="en-US" dirty="0"/>
              <a:t>intuition</a:t>
            </a:r>
          </a:p>
        </p:txBody>
      </p:sp>
      <p:sp>
        <p:nvSpPr>
          <p:cNvPr id="494595" name="Rectangle 3"/>
          <p:cNvSpPr>
            <a:spLocks noGrp="1" noChangeArrowheads="1"/>
          </p:cNvSpPr>
          <p:nvPr>
            <p:ph type="body" idx="4294967295"/>
            <p:custDataLst>
              <p:tags r:id="rId2"/>
            </p:custDataLst>
          </p:nvPr>
        </p:nvSpPr>
        <p:spPr>
          <a:xfrm>
            <a:off x="626805" y="790658"/>
            <a:ext cx="8340213" cy="3886200"/>
          </a:xfrm>
          <a:prstGeom prst="rect">
            <a:avLst/>
          </a:prstGeom>
        </p:spPr>
        <p:txBody>
          <a:bodyPr/>
          <a:lstStyle/>
          <a:p>
            <a:pPr marL="345281" indent="-173831">
              <a:tabLst>
                <a:tab pos="645319" algn="l"/>
                <a:tab pos="857250" algn="l"/>
                <a:tab pos="1073944" algn="l"/>
                <a:tab pos="1331119" algn="l"/>
                <a:tab pos="5745956" algn="l"/>
              </a:tabLst>
            </a:pPr>
            <a:r>
              <a:rPr lang="en-US" dirty="0" smtClean="0"/>
              <a:t>Merge sort </a:t>
            </a:r>
            <a:r>
              <a:rPr lang="en-US" dirty="0"/>
              <a:t>performs O(</a:t>
            </a:r>
            <a:r>
              <a:rPr lang="en-US" i="1" dirty="0"/>
              <a:t>N</a:t>
            </a:r>
            <a:r>
              <a:rPr lang="en-US" dirty="0"/>
              <a:t>) operations on each level.	</a:t>
            </a:r>
            <a:r>
              <a:rPr lang="en-US" dirty="0" smtClean="0"/>
              <a:t>		</a:t>
            </a:r>
            <a:r>
              <a:rPr lang="en-US" i="1" dirty="0" smtClean="0">
                <a:solidFill>
                  <a:schemeClr val="bg2"/>
                </a:solidFill>
              </a:rPr>
              <a:t>(</a:t>
            </a:r>
            <a:r>
              <a:rPr lang="en-US" i="1" dirty="0">
                <a:solidFill>
                  <a:schemeClr val="bg2"/>
                </a:solidFill>
              </a:rPr>
              <a:t>width)</a:t>
            </a:r>
          </a:p>
          <a:p>
            <a:pPr marL="640556" lvl="1" indent="-209550">
              <a:tabLst>
                <a:tab pos="645319" algn="l"/>
                <a:tab pos="857250" algn="l"/>
                <a:tab pos="1073944" algn="l"/>
                <a:tab pos="1331119" algn="l"/>
                <a:tab pos="5745956" algn="l"/>
              </a:tabLst>
            </a:pPr>
            <a:r>
              <a:rPr lang="en-US" dirty="0"/>
              <a:t>Each level splits the data in 2, so there are log</a:t>
            </a:r>
            <a:r>
              <a:rPr lang="en-US" baseline="-25000" dirty="0"/>
              <a:t>2</a:t>
            </a:r>
            <a:r>
              <a:rPr lang="en-US" dirty="0"/>
              <a:t> </a:t>
            </a:r>
            <a:r>
              <a:rPr lang="en-US" i="1" dirty="0"/>
              <a:t>N</a:t>
            </a:r>
            <a:r>
              <a:rPr lang="en-US" dirty="0"/>
              <a:t> levels.	</a:t>
            </a:r>
            <a:r>
              <a:rPr lang="en-US" i="1" dirty="0">
                <a:solidFill>
                  <a:schemeClr val="bg2"/>
                </a:solidFill>
              </a:rPr>
              <a:t>(height)</a:t>
            </a:r>
          </a:p>
          <a:p>
            <a:pPr marL="640556" lvl="1" indent="-209550">
              <a:tabLst>
                <a:tab pos="645319" algn="l"/>
                <a:tab pos="857250" algn="l"/>
                <a:tab pos="1073944" algn="l"/>
                <a:tab pos="1331119" algn="l"/>
                <a:tab pos="5745956" algn="l"/>
              </a:tabLst>
            </a:pPr>
            <a:r>
              <a:rPr lang="en-US" dirty="0"/>
              <a:t>Product of these = </a:t>
            </a:r>
            <a:r>
              <a:rPr lang="en-US" i="1" dirty="0"/>
              <a:t>N</a:t>
            </a:r>
            <a:r>
              <a:rPr lang="en-US" dirty="0"/>
              <a:t> * log</a:t>
            </a:r>
            <a:r>
              <a:rPr lang="en-US" baseline="-25000" dirty="0"/>
              <a:t>2</a:t>
            </a:r>
            <a:r>
              <a:rPr lang="en-US" dirty="0"/>
              <a:t> </a:t>
            </a:r>
            <a:r>
              <a:rPr lang="en-US" i="1" dirty="0"/>
              <a:t>N</a:t>
            </a:r>
            <a:r>
              <a:rPr lang="en-US" dirty="0"/>
              <a:t> = O(</a:t>
            </a:r>
            <a:r>
              <a:rPr lang="en-US" i="1" dirty="0"/>
              <a:t>N</a:t>
            </a:r>
            <a:r>
              <a:rPr lang="en-US" dirty="0"/>
              <a:t> log </a:t>
            </a:r>
            <a:r>
              <a:rPr lang="en-US" i="1" dirty="0"/>
              <a:t>N</a:t>
            </a:r>
            <a:r>
              <a:rPr lang="en-US" dirty="0"/>
              <a:t>).	</a:t>
            </a:r>
            <a:r>
              <a:rPr lang="en-US" dirty="0" smtClean="0"/>
              <a:t>		</a:t>
            </a:r>
            <a:r>
              <a:rPr lang="en-US" i="1" dirty="0" smtClean="0">
                <a:solidFill>
                  <a:schemeClr val="bg2"/>
                </a:solidFill>
              </a:rPr>
              <a:t>(</a:t>
            </a:r>
            <a:r>
              <a:rPr lang="en-US" i="1" dirty="0">
                <a:solidFill>
                  <a:schemeClr val="bg2"/>
                </a:solidFill>
              </a:rPr>
              <a:t>area)</a:t>
            </a:r>
          </a:p>
          <a:p>
            <a:pPr marL="640556" lvl="1" indent="-209550">
              <a:tabLst>
                <a:tab pos="645319" algn="l"/>
                <a:tab pos="857250" algn="l"/>
                <a:tab pos="1073944" algn="l"/>
                <a:tab pos="1331119" algn="l"/>
                <a:tab pos="5745956" algn="l"/>
              </a:tabLst>
            </a:pPr>
            <a:r>
              <a:rPr lang="en-US" dirty="0"/>
              <a:t>Example: </a:t>
            </a:r>
            <a:r>
              <a:rPr lang="en-US" i="1" dirty="0"/>
              <a:t>N</a:t>
            </a:r>
            <a:r>
              <a:rPr lang="en-US" dirty="0"/>
              <a:t> = 32.  Performs ~ log</a:t>
            </a:r>
            <a:r>
              <a:rPr lang="en-US" baseline="-25000" dirty="0"/>
              <a:t>2 </a:t>
            </a:r>
            <a:r>
              <a:rPr lang="en-US" dirty="0"/>
              <a:t>32 = 5 levels of </a:t>
            </a:r>
            <a:r>
              <a:rPr lang="en-US" i="1" dirty="0"/>
              <a:t>N</a:t>
            </a:r>
            <a:r>
              <a:rPr lang="en-US" dirty="0"/>
              <a:t> operations each:</a:t>
            </a:r>
            <a:endParaRPr lang="en-US" baseline="-25000" dirty="0"/>
          </a:p>
        </p:txBody>
      </p:sp>
      <p:sp>
        <p:nvSpPr>
          <p:cNvPr id="2" name="Rectangle 5"/>
          <p:cNvSpPr>
            <a:spLocks noChangeArrowheads="1"/>
          </p:cNvSpPr>
          <p:nvPr>
            <p:custDataLst>
              <p:tags r:id="rId3"/>
            </p:custDataLst>
          </p:nvPr>
        </p:nvSpPr>
        <p:spPr bwMode="auto">
          <a:xfrm>
            <a:off x="7230666"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3" name="Rectangle 6"/>
          <p:cNvSpPr>
            <a:spLocks noChangeArrowheads="1"/>
          </p:cNvSpPr>
          <p:nvPr>
            <p:custDataLst>
              <p:tags r:id="rId4"/>
            </p:custDataLst>
          </p:nvPr>
        </p:nvSpPr>
        <p:spPr bwMode="auto">
          <a:xfrm>
            <a:off x="1762126"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 name="Rectangle 7"/>
          <p:cNvSpPr>
            <a:spLocks noChangeArrowheads="1"/>
          </p:cNvSpPr>
          <p:nvPr>
            <p:custDataLst>
              <p:tags r:id="rId5"/>
            </p:custDataLst>
          </p:nvPr>
        </p:nvSpPr>
        <p:spPr bwMode="auto">
          <a:xfrm>
            <a:off x="1939529" y="24003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5" name="Rectangle 8"/>
          <p:cNvSpPr>
            <a:spLocks noChangeArrowheads="1"/>
          </p:cNvSpPr>
          <p:nvPr>
            <p:custDataLst>
              <p:tags r:id="rId6"/>
            </p:custDataLst>
          </p:nvPr>
        </p:nvSpPr>
        <p:spPr bwMode="auto">
          <a:xfrm>
            <a:off x="2115741"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6" name="Rectangle 9"/>
          <p:cNvSpPr>
            <a:spLocks noChangeArrowheads="1"/>
          </p:cNvSpPr>
          <p:nvPr>
            <p:custDataLst>
              <p:tags r:id="rId7"/>
            </p:custDataLst>
          </p:nvPr>
        </p:nvSpPr>
        <p:spPr bwMode="auto">
          <a:xfrm>
            <a:off x="2293144" y="24003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7" name="Rectangle 10"/>
          <p:cNvSpPr>
            <a:spLocks noChangeArrowheads="1"/>
          </p:cNvSpPr>
          <p:nvPr>
            <p:custDataLst>
              <p:tags r:id="rId8"/>
            </p:custDataLst>
          </p:nvPr>
        </p:nvSpPr>
        <p:spPr bwMode="auto">
          <a:xfrm>
            <a:off x="2469357" y="24003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8" name="Rectangle 11"/>
          <p:cNvSpPr>
            <a:spLocks noChangeArrowheads="1"/>
          </p:cNvSpPr>
          <p:nvPr>
            <p:custDataLst>
              <p:tags r:id="rId9"/>
            </p:custDataLst>
          </p:nvPr>
        </p:nvSpPr>
        <p:spPr bwMode="auto">
          <a:xfrm>
            <a:off x="2645569" y="24003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9" name="Rectangle 12"/>
          <p:cNvSpPr>
            <a:spLocks noChangeArrowheads="1"/>
          </p:cNvSpPr>
          <p:nvPr>
            <p:custDataLst>
              <p:tags r:id="rId10"/>
            </p:custDataLst>
          </p:nvPr>
        </p:nvSpPr>
        <p:spPr bwMode="auto">
          <a:xfrm>
            <a:off x="2821782"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10" name="Rectangle 13"/>
          <p:cNvSpPr>
            <a:spLocks noChangeArrowheads="1"/>
          </p:cNvSpPr>
          <p:nvPr>
            <p:custDataLst>
              <p:tags r:id="rId11"/>
            </p:custDataLst>
          </p:nvPr>
        </p:nvSpPr>
        <p:spPr bwMode="auto">
          <a:xfrm>
            <a:off x="2999185" y="24003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11" name="Rectangle 14"/>
          <p:cNvSpPr>
            <a:spLocks noChangeArrowheads="1"/>
          </p:cNvSpPr>
          <p:nvPr>
            <p:custDataLst>
              <p:tags r:id="rId12"/>
            </p:custDataLst>
          </p:nvPr>
        </p:nvSpPr>
        <p:spPr bwMode="auto">
          <a:xfrm>
            <a:off x="3175397"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12" name="Rectangle 15"/>
          <p:cNvSpPr>
            <a:spLocks noChangeArrowheads="1"/>
          </p:cNvSpPr>
          <p:nvPr>
            <p:custDataLst>
              <p:tags r:id="rId13"/>
            </p:custDataLst>
          </p:nvPr>
        </p:nvSpPr>
        <p:spPr bwMode="auto">
          <a:xfrm>
            <a:off x="3352801" y="24003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13" name="Rectangle 16"/>
          <p:cNvSpPr>
            <a:spLocks noChangeArrowheads="1"/>
          </p:cNvSpPr>
          <p:nvPr>
            <p:custDataLst>
              <p:tags r:id="rId14"/>
            </p:custDataLst>
          </p:nvPr>
        </p:nvSpPr>
        <p:spPr bwMode="auto">
          <a:xfrm>
            <a:off x="3529013"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14" name="Rectangle 17"/>
          <p:cNvSpPr>
            <a:spLocks noChangeArrowheads="1"/>
          </p:cNvSpPr>
          <p:nvPr>
            <p:custDataLst>
              <p:tags r:id="rId15"/>
            </p:custDataLst>
          </p:nvPr>
        </p:nvSpPr>
        <p:spPr bwMode="auto">
          <a:xfrm>
            <a:off x="3706416"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15" name="Rectangle 18"/>
          <p:cNvSpPr>
            <a:spLocks noChangeArrowheads="1"/>
          </p:cNvSpPr>
          <p:nvPr>
            <p:custDataLst>
              <p:tags r:id="rId16"/>
            </p:custDataLst>
          </p:nvPr>
        </p:nvSpPr>
        <p:spPr bwMode="auto">
          <a:xfrm>
            <a:off x="3883819" y="24003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16" name="Rectangle 19"/>
          <p:cNvSpPr>
            <a:spLocks noChangeArrowheads="1"/>
          </p:cNvSpPr>
          <p:nvPr>
            <p:custDataLst>
              <p:tags r:id="rId17"/>
            </p:custDataLst>
          </p:nvPr>
        </p:nvSpPr>
        <p:spPr bwMode="auto">
          <a:xfrm>
            <a:off x="4060032" y="24003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17" name="Rectangle 20"/>
          <p:cNvSpPr>
            <a:spLocks noChangeArrowheads="1"/>
          </p:cNvSpPr>
          <p:nvPr>
            <p:custDataLst>
              <p:tags r:id="rId18"/>
            </p:custDataLst>
          </p:nvPr>
        </p:nvSpPr>
        <p:spPr bwMode="auto">
          <a:xfrm>
            <a:off x="4236244" y="24003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18" name="Rectangle 21"/>
          <p:cNvSpPr>
            <a:spLocks noChangeArrowheads="1"/>
          </p:cNvSpPr>
          <p:nvPr>
            <p:custDataLst>
              <p:tags r:id="rId19"/>
            </p:custDataLst>
          </p:nvPr>
        </p:nvSpPr>
        <p:spPr bwMode="auto">
          <a:xfrm>
            <a:off x="4412457"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19" name="Rectangle 22"/>
          <p:cNvSpPr>
            <a:spLocks noChangeArrowheads="1"/>
          </p:cNvSpPr>
          <p:nvPr>
            <p:custDataLst>
              <p:tags r:id="rId20"/>
            </p:custDataLst>
          </p:nvPr>
        </p:nvSpPr>
        <p:spPr bwMode="auto">
          <a:xfrm>
            <a:off x="4589860"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20" name="Rectangle 23"/>
          <p:cNvSpPr>
            <a:spLocks noChangeArrowheads="1"/>
          </p:cNvSpPr>
          <p:nvPr>
            <p:custDataLst>
              <p:tags r:id="rId21"/>
            </p:custDataLst>
          </p:nvPr>
        </p:nvSpPr>
        <p:spPr bwMode="auto">
          <a:xfrm>
            <a:off x="4767263"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21" name="Rectangle 24"/>
          <p:cNvSpPr>
            <a:spLocks noChangeArrowheads="1"/>
          </p:cNvSpPr>
          <p:nvPr>
            <p:custDataLst>
              <p:tags r:id="rId22"/>
            </p:custDataLst>
          </p:nvPr>
        </p:nvSpPr>
        <p:spPr bwMode="auto">
          <a:xfrm>
            <a:off x="4944666" y="24003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22" name="Rectangle 25"/>
          <p:cNvSpPr>
            <a:spLocks noChangeArrowheads="1"/>
          </p:cNvSpPr>
          <p:nvPr>
            <p:custDataLst>
              <p:tags r:id="rId23"/>
            </p:custDataLst>
          </p:nvPr>
        </p:nvSpPr>
        <p:spPr bwMode="auto">
          <a:xfrm>
            <a:off x="5120879"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23" name="Rectangle 26"/>
          <p:cNvSpPr>
            <a:spLocks noChangeArrowheads="1"/>
          </p:cNvSpPr>
          <p:nvPr>
            <p:custDataLst>
              <p:tags r:id="rId24"/>
            </p:custDataLst>
          </p:nvPr>
        </p:nvSpPr>
        <p:spPr bwMode="auto">
          <a:xfrm>
            <a:off x="5298282" y="2400300"/>
            <a:ext cx="178594"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24" name="Rectangle 27"/>
          <p:cNvSpPr>
            <a:spLocks noChangeArrowheads="1"/>
          </p:cNvSpPr>
          <p:nvPr>
            <p:custDataLst>
              <p:tags r:id="rId25"/>
            </p:custDataLst>
          </p:nvPr>
        </p:nvSpPr>
        <p:spPr bwMode="auto">
          <a:xfrm>
            <a:off x="5476875" y="2400300"/>
            <a:ext cx="1750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25" name="Rectangle 28"/>
          <p:cNvSpPr>
            <a:spLocks noChangeArrowheads="1"/>
          </p:cNvSpPr>
          <p:nvPr>
            <p:custDataLst>
              <p:tags r:id="rId26"/>
            </p:custDataLst>
          </p:nvPr>
        </p:nvSpPr>
        <p:spPr bwMode="auto">
          <a:xfrm>
            <a:off x="5651897"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26" name="Rectangle 29"/>
          <p:cNvSpPr>
            <a:spLocks noChangeArrowheads="1"/>
          </p:cNvSpPr>
          <p:nvPr>
            <p:custDataLst>
              <p:tags r:id="rId27"/>
            </p:custDataLst>
          </p:nvPr>
        </p:nvSpPr>
        <p:spPr bwMode="auto">
          <a:xfrm>
            <a:off x="6699647" y="24003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27" name="Rectangle 30"/>
          <p:cNvSpPr>
            <a:spLocks noChangeArrowheads="1"/>
          </p:cNvSpPr>
          <p:nvPr>
            <p:custDataLst>
              <p:tags r:id="rId28"/>
            </p:custDataLst>
          </p:nvPr>
        </p:nvSpPr>
        <p:spPr bwMode="auto">
          <a:xfrm>
            <a:off x="6875860"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28" name="Rectangle 31"/>
          <p:cNvSpPr>
            <a:spLocks noChangeArrowheads="1"/>
          </p:cNvSpPr>
          <p:nvPr>
            <p:custDataLst>
              <p:tags r:id="rId29"/>
            </p:custDataLst>
          </p:nvPr>
        </p:nvSpPr>
        <p:spPr bwMode="auto">
          <a:xfrm>
            <a:off x="5829300" y="24003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29" name="Rectangle 32"/>
          <p:cNvSpPr>
            <a:spLocks noChangeArrowheads="1"/>
          </p:cNvSpPr>
          <p:nvPr>
            <p:custDataLst>
              <p:tags r:id="rId30"/>
            </p:custDataLst>
          </p:nvPr>
        </p:nvSpPr>
        <p:spPr bwMode="auto">
          <a:xfrm>
            <a:off x="6005513" y="2400300"/>
            <a:ext cx="178594"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30" name="Rectangle 33"/>
          <p:cNvSpPr>
            <a:spLocks noChangeArrowheads="1"/>
          </p:cNvSpPr>
          <p:nvPr>
            <p:custDataLst>
              <p:tags r:id="rId31"/>
            </p:custDataLst>
          </p:nvPr>
        </p:nvSpPr>
        <p:spPr bwMode="auto">
          <a:xfrm>
            <a:off x="6184107" y="2400300"/>
            <a:ext cx="15835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31" name="Rectangle 34"/>
          <p:cNvSpPr>
            <a:spLocks noChangeArrowheads="1"/>
          </p:cNvSpPr>
          <p:nvPr>
            <p:custDataLst>
              <p:tags r:id="rId32"/>
            </p:custDataLst>
          </p:nvPr>
        </p:nvSpPr>
        <p:spPr bwMode="auto">
          <a:xfrm>
            <a:off x="6342460"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24" name="Rectangle 35"/>
          <p:cNvSpPr>
            <a:spLocks noChangeArrowheads="1"/>
          </p:cNvSpPr>
          <p:nvPr>
            <p:custDataLst>
              <p:tags r:id="rId33"/>
            </p:custDataLst>
          </p:nvPr>
        </p:nvSpPr>
        <p:spPr bwMode="auto">
          <a:xfrm>
            <a:off x="6519863" y="2400300"/>
            <a:ext cx="179784"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25" name="Rectangle 36"/>
          <p:cNvSpPr>
            <a:spLocks noChangeArrowheads="1"/>
          </p:cNvSpPr>
          <p:nvPr>
            <p:custDataLst>
              <p:tags r:id="rId34"/>
            </p:custDataLst>
          </p:nvPr>
        </p:nvSpPr>
        <p:spPr bwMode="auto">
          <a:xfrm>
            <a:off x="7053263"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26" name="Rectangle 37"/>
          <p:cNvSpPr>
            <a:spLocks noChangeArrowheads="1"/>
          </p:cNvSpPr>
          <p:nvPr>
            <p:custDataLst>
              <p:tags r:id="rId35"/>
            </p:custDataLst>
          </p:nvPr>
        </p:nvSpPr>
        <p:spPr bwMode="auto">
          <a:xfrm>
            <a:off x="7408068" y="2400300"/>
            <a:ext cx="48696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r>
              <a:rPr lang="en-US" sz="1350" dirty="0"/>
              <a:t>32</a:t>
            </a:r>
          </a:p>
        </p:txBody>
      </p:sp>
      <p:sp>
        <p:nvSpPr>
          <p:cNvPr id="494627" name="Line 38"/>
          <p:cNvSpPr>
            <a:spLocks noChangeShapeType="1"/>
          </p:cNvSpPr>
          <p:nvPr>
            <p:custDataLst>
              <p:tags r:id="rId36"/>
            </p:custDataLst>
          </p:nvPr>
        </p:nvSpPr>
        <p:spPr bwMode="auto">
          <a:xfrm>
            <a:off x="6005513" y="2400300"/>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28" name="Line 39"/>
          <p:cNvSpPr>
            <a:spLocks noChangeShapeType="1"/>
          </p:cNvSpPr>
          <p:nvPr>
            <p:custDataLst>
              <p:tags r:id="rId37"/>
            </p:custDataLst>
          </p:nvPr>
        </p:nvSpPr>
        <p:spPr bwMode="auto">
          <a:xfrm>
            <a:off x="6184107" y="2400300"/>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29" name="Line 40"/>
          <p:cNvSpPr>
            <a:spLocks noChangeShapeType="1"/>
          </p:cNvSpPr>
          <p:nvPr>
            <p:custDataLst>
              <p:tags r:id="rId38"/>
            </p:custDataLst>
          </p:nvPr>
        </p:nvSpPr>
        <p:spPr bwMode="auto">
          <a:xfrm>
            <a:off x="6342460" y="2400300"/>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30" name="Line 41"/>
          <p:cNvSpPr>
            <a:spLocks noChangeShapeType="1"/>
          </p:cNvSpPr>
          <p:nvPr>
            <p:custDataLst>
              <p:tags r:id="rId39"/>
            </p:custDataLst>
          </p:nvPr>
        </p:nvSpPr>
        <p:spPr bwMode="auto">
          <a:xfrm>
            <a:off x="6519863" y="2400300"/>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31" name="Line 42"/>
          <p:cNvSpPr>
            <a:spLocks noChangeShapeType="1"/>
          </p:cNvSpPr>
          <p:nvPr>
            <p:custDataLst>
              <p:tags r:id="rId40"/>
            </p:custDataLst>
          </p:nvPr>
        </p:nvSpPr>
        <p:spPr bwMode="auto">
          <a:xfrm>
            <a:off x="6699647" y="2400300"/>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32" name="Line 43"/>
          <p:cNvSpPr>
            <a:spLocks noChangeShapeType="1"/>
          </p:cNvSpPr>
          <p:nvPr>
            <p:custDataLst>
              <p:tags r:id="rId41"/>
            </p:custDataLst>
          </p:nvPr>
        </p:nvSpPr>
        <p:spPr bwMode="auto">
          <a:xfrm>
            <a:off x="7230666" y="2400300"/>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33" name="Line 44"/>
          <p:cNvSpPr>
            <a:spLocks noChangeShapeType="1"/>
          </p:cNvSpPr>
          <p:nvPr>
            <p:custDataLst>
              <p:tags r:id="rId42"/>
            </p:custDataLst>
          </p:nvPr>
        </p:nvSpPr>
        <p:spPr bwMode="auto">
          <a:xfrm>
            <a:off x="1762126" y="2400300"/>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34" name="Line 45"/>
          <p:cNvSpPr>
            <a:spLocks noChangeShapeType="1"/>
          </p:cNvSpPr>
          <p:nvPr>
            <p:custDataLst>
              <p:tags r:id="rId43"/>
            </p:custDataLst>
          </p:nvPr>
        </p:nvSpPr>
        <p:spPr bwMode="auto">
          <a:xfrm>
            <a:off x="7720013" y="2400300"/>
            <a:ext cx="0" cy="27384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635" name="Line 46"/>
          <p:cNvSpPr>
            <a:spLocks noChangeShapeType="1"/>
          </p:cNvSpPr>
          <p:nvPr>
            <p:custDataLst>
              <p:tags r:id="rId44"/>
            </p:custDataLst>
          </p:nvPr>
        </p:nvSpPr>
        <p:spPr bwMode="auto">
          <a:xfrm>
            <a:off x="1762126" y="2400300"/>
            <a:ext cx="564594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36" name="Line 47"/>
          <p:cNvSpPr>
            <a:spLocks noChangeShapeType="1"/>
          </p:cNvSpPr>
          <p:nvPr>
            <p:custDataLst>
              <p:tags r:id="rId45"/>
            </p:custDataLst>
          </p:nvPr>
        </p:nvSpPr>
        <p:spPr bwMode="auto">
          <a:xfrm>
            <a:off x="1762126" y="2674144"/>
            <a:ext cx="564594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40" name="Line 48"/>
          <p:cNvSpPr>
            <a:spLocks noChangeShapeType="1"/>
          </p:cNvSpPr>
          <p:nvPr>
            <p:custDataLst>
              <p:tags r:id="rId46"/>
            </p:custDataLst>
          </p:nvPr>
        </p:nvSpPr>
        <p:spPr bwMode="auto">
          <a:xfrm>
            <a:off x="7053263"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41" name="Line 49"/>
          <p:cNvSpPr>
            <a:spLocks noChangeShapeType="1"/>
          </p:cNvSpPr>
          <p:nvPr>
            <p:custDataLst>
              <p:tags r:id="rId47"/>
            </p:custDataLst>
          </p:nvPr>
        </p:nvSpPr>
        <p:spPr bwMode="auto">
          <a:xfrm>
            <a:off x="6875860"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42" name="Line 50"/>
          <p:cNvSpPr>
            <a:spLocks noChangeShapeType="1"/>
          </p:cNvSpPr>
          <p:nvPr>
            <p:custDataLst>
              <p:tags r:id="rId48"/>
            </p:custDataLst>
          </p:nvPr>
        </p:nvSpPr>
        <p:spPr bwMode="auto">
          <a:xfrm>
            <a:off x="5829300"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43" name="Line 51"/>
          <p:cNvSpPr>
            <a:spLocks noChangeShapeType="1"/>
          </p:cNvSpPr>
          <p:nvPr>
            <p:custDataLst>
              <p:tags r:id="rId49"/>
            </p:custDataLst>
          </p:nvPr>
        </p:nvSpPr>
        <p:spPr bwMode="auto">
          <a:xfrm>
            <a:off x="5651897"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44" name="Line 52"/>
          <p:cNvSpPr>
            <a:spLocks noChangeShapeType="1"/>
          </p:cNvSpPr>
          <p:nvPr>
            <p:custDataLst>
              <p:tags r:id="rId50"/>
            </p:custDataLst>
          </p:nvPr>
        </p:nvSpPr>
        <p:spPr bwMode="auto">
          <a:xfrm>
            <a:off x="5476875"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45" name="Line 53"/>
          <p:cNvSpPr>
            <a:spLocks noChangeShapeType="1"/>
          </p:cNvSpPr>
          <p:nvPr>
            <p:custDataLst>
              <p:tags r:id="rId51"/>
            </p:custDataLst>
          </p:nvPr>
        </p:nvSpPr>
        <p:spPr bwMode="auto">
          <a:xfrm>
            <a:off x="5298282"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46" name="Line 54"/>
          <p:cNvSpPr>
            <a:spLocks noChangeShapeType="1"/>
          </p:cNvSpPr>
          <p:nvPr>
            <p:custDataLst>
              <p:tags r:id="rId52"/>
            </p:custDataLst>
          </p:nvPr>
        </p:nvSpPr>
        <p:spPr bwMode="auto">
          <a:xfrm>
            <a:off x="5120879"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47" name="Line 55"/>
          <p:cNvSpPr>
            <a:spLocks noChangeShapeType="1"/>
          </p:cNvSpPr>
          <p:nvPr>
            <p:custDataLst>
              <p:tags r:id="rId53"/>
            </p:custDataLst>
          </p:nvPr>
        </p:nvSpPr>
        <p:spPr bwMode="auto">
          <a:xfrm>
            <a:off x="4944666"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48" name="Line 56"/>
          <p:cNvSpPr>
            <a:spLocks noChangeShapeType="1"/>
          </p:cNvSpPr>
          <p:nvPr>
            <p:custDataLst>
              <p:tags r:id="rId54"/>
            </p:custDataLst>
          </p:nvPr>
        </p:nvSpPr>
        <p:spPr bwMode="auto">
          <a:xfrm>
            <a:off x="4767263"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49" name="Line 57"/>
          <p:cNvSpPr>
            <a:spLocks noChangeShapeType="1"/>
          </p:cNvSpPr>
          <p:nvPr>
            <p:custDataLst>
              <p:tags r:id="rId55"/>
            </p:custDataLst>
          </p:nvPr>
        </p:nvSpPr>
        <p:spPr bwMode="auto">
          <a:xfrm>
            <a:off x="4589860"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50" name="Line 58"/>
          <p:cNvSpPr>
            <a:spLocks noChangeShapeType="1"/>
          </p:cNvSpPr>
          <p:nvPr>
            <p:custDataLst>
              <p:tags r:id="rId56"/>
            </p:custDataLst>
          </p:nvPr>
        </p:nvSpPr>
        <p:spPr bwMode="auto">
          <a:xfrm>
            <a:off x="4412457"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51" name="Line 59"/>
          <p:cNvSpPr>
            <a:spLocks noChangeShapeType="1"/>
          </p:cNvSpPr>
          <p:nvPr>
            <p:custDataLst>
              <p:tags r:id="rId57"/>
            </p:custDataLst>
          </p:nvPr>
        </p:nvSpPr>
        <p:spPr bwMode="auto">
          <a:xfrm>
            <a:off x="4236244"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52" name="Line 60"/>
          <p:cNvSpPr>
            <a:spLocks noChangeShapeType="1"/>
          </p:cNvSpPr>
          <p:nvPr>
            <p:custDataLst>
              <p:tags r:id="rId58"/>
            </p:custDataLst>
          </p:nvPr>
        </p:nvSpPr>
        <p:spPr bwMode="auto">
          <a:xfrm>
            <a:off x="4060032"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53" name="Line 61"/>
          <p:cNvSpPr>
            <a:spLocks noChangeShapeType="1"/>
          </p:cNvSpPr>
          <p:nvPr>
            <p:custDataLst>
              <p:tags r:id="rId59"/>
            </p:custDataLst>
          </p:nvPr>
        </p:nvSpPr>
        <p:spPr bwMode="auto">
          <a:xfrm>
            <a:off x="3883819"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54" name="Line 62"/>
          <p:cNvSpPr>
            <a:spLocks noChangeShapeType="1"/>
          </p:cNvSpPr>
          <p:nvPr>
            <p:custDataLst>
              <p:tags r:id="rId60"/>
            </p:custDataLst>
          </p:nvPr>
        </p:nvSpPr>
        <p:spPr bwMode="auto">
          <a:xfrm>
            <a:off x="3706416"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55" name="Line 63"/>
          <p:cNvSpPr>
            <a:spLocks noChangeShapeType="1"/>
          </p:cNvSpPr>
          <p:nvPr>
            <p:custDataLst>
              <p:tags r:id="rId61"/>
            </p:custDataLst>
          </p:nvPr>
        </p:nvSpPr>
        <p:spPr bwMode="auto">
          <a:xfrm>
            <a:off x="3529013"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56" name="Line 64"/>
          <p:cNvSpPr>
            <a:spLocks noChangeShapeType="1"/>
          </p:cNvSpPr>
          <p:nvPr>
            <p:custDataLst>
              <p:tags r:id="rId62"/>
            </p:custDataLst>
          </p:nvPr>
        </p:nvSpPr>
        <p:spPr bwMode="auto">
          <a:xfrm>
            <a:off x="3352801"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57" name="Line 65"/>
          <p:cNvSpPr>
            <a:spLocks noChangeShapeType="1"/>
          </p:cNvSpPr>
          <p:nvPr>
            <p:custDataLst>
              <p:tags r:id="rId63"/>
            </p:custDataLst>
          </p:nvPr>
        </p:nvSpPr>
        <p:spPr bwMode="auto">
          <a:xfrm>
            <a:off x="3175397"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58" name="Line 66"/>
          <p:cNvSpPr>
            <a:spLocks noChangeShapeType="1"/>
          </p:cNvSpPr>
          <p:nvPr>
            <p:custDataLst>
              <p:tags r:id="rId64"/>
            </p:custDataLst>
          </p:nvPr>
        </p:nvSpPr>
        <p:spPr bwMode="auto">
          <a:xfrm>
            <a:off x="2999185"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59" name="Line 67"/>
          <p:cNvSpPr>
            <a:spLocks noChangeShapeType="1"/>
          </p:cNvSpPr>
          <p:nvPr>
            <p:custDataLst>
              <p:tags r:id="rId65"/>
            </p:custDataLst>
          </p:nvPr>
        </p:nvSpPr>
        <p:spPr bwMode="auto">
          <a:xfrm>
            <a:off x="2821782"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60" name="Line 68"/>
          <p:cNvSpPr>
            <a:spLocks noChangeShapeType="1"/>
          </p:cNvSpPr>
          <p:nvPr>
            <p:custDataLst>
              <p:tags r:id="rId66"/>
            </p:custDataLst>
          </p:nvPr>
        </p:nvSpPr>
        <p:spPr bwMode="auto">
          <a:xfrm>
            <a:off x="2645569"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61" name="Line 69"/>
          <p:cNvSpPr>
            <a:spLocks noChangeShapeType="1"/>
          </p:cNvSpPr>
          <p:nvPr>
            <p:custDataLst>
              <p:tags r:id="rId67"/>
            </p:custDataLst>
          </p:nvPr>
        </p:nvSpPr>
        <p:spPr bwMode="auto">
          <a:xfrm>
            <a:off x="2469357"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62" name="Line 70"/>
          <p:cNvSpPr>
            <a:spLocks noChangeShapeType="1"/>
          </p:cNvSpPr>
          <p:nvPr>
            <p:custDataLst>
              <p:tags r:id="rId68"/>
            </p:custDataLst>
          </p:nvPr>
        </p:nvSpPr>
        <p:spPr bwMode="auto">
          <a:xfrm>
            <a:off x="2293144"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63" name="Line 71"/>
          <p:cNvSpPr>
            <a:spLocks noChangeShapeType="1"/>
          </p:cNvSpPr>
          <p:nvPr>
            <p:custDataLst>
              <p:tags r:id="rId69"/>
            </p:custDataLst>
          </p:nvPr>
        </p:nvSpPr>
        <p:spPr bwMode="auto">
          <a:xfrm>
            <a:off x="2115741"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64" name="Line 72"/>
          <p:cNvSpPr>
            <a:spLocks noChangeShapeType="1"/>
          </p:cNvSpPr>
          <p:nvPr>
            <p:custDataLst>
              <p:tags r:id="rId70"/>
            </p:custDataLst>
          </p:nvPr>
        </p:nvSpPr>
        <p:spPr bwMode="auto">
          <a:xfrm>
            <a:off x="1939529"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65" name="Line 73"/>
          <p:cNvSpPr>
            <a:spLocks noChangeShapeType="1"/>
          </p:cNvSpPr>
          <p:nvPr>
            <p:custDataLst>
              <p:tags r:id="rId71"/>
            </p:custDataLst>
          </p:nvPr>
        </p:nvSpPr>
        <p:spPr bwMode="auto">
          <a:xfrm>
            <a:off x="7408069" y="2400300"/>
            <a:ext cx="0" cy="2738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37" name="Line 74"/>
          <p:cNvSpPr>
            <a:spLocks noChangeShapeType="1"/>
          </p:cNvSpPr>
          <p:nvPr>
            <p:custDataLst>
              <p:tags r:id="rId72"/>
            </p:custDataLst>
          </p:nvPr>
        </p:nvSpPr>
        <p:spPr bwMode="auto">
          <a:xfrm>
            <a:off x="7408069" y="2400300"/>
            <a:ext cx="311944"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638" name="Line 75"/>
          <p:cNvSpPr>
            <a:spLocks noChangeShapeType="1"/>
          </p:cNvSpPr>
          <p:nvPr>
            <p:custDataLst>
              <p:tags r:id="rId73"/>
            </p:custDataLst>
          </p:nvPr>
        </p:nvSpPr>
        <p:spPr bwMode="auto">
          <a:xfrm>
            <a:off x="7408069" y="2674144"/>
            <a:ext cx="311944"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639" name="Rectangle 76"/>
          <p:cNvSpPr>
            <a:spLocks noChangeArrowheads="1"/>
          </p:cNvSpPr>
          <p:nvPr>
            <p:custDataLst>
              <p:tags r:id="rId74"/>
            </p:custDataLst>
          </p:nvPr>
        </p:nvSpPr>
        <p:spPr bwMode="auto">
          <a:xfrm>
            <a:off x="1772841" y="27432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66" name="Rectangle 77"/>
          <p:cNvSpPr>
            <a:spLocks noChangeArrowheads="1"/>
          </p:cNvSpPr>
          <p:nvPr>
            <p:custDataLst>
              <p:tags r:id="rId75"/>
            </p:custDataLst>
          </p:nvPr>
        </p:nvSpPr>
        <p:spPr bwMode="auto">
          <a:xfrm>
            <a:off x="1950244" y="27432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67" name="Rectangle 78"/>
          <p:cNvSpPr>
            <a:spLocks noChangeArrowheads="1"/>
          </p:cNvSpPr>
          <p:nvPr>
            <p:custDataLst>
              <p:tags r:id="rId76"/>
            </p:custDataLst>
          </p:nvPr>
        </p:nvSpPr>
        <p:spPr bwMode="auto">
          <a:xfrm>
            <a:off x="2126457" y="27432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68" name="Rectangle 79"/>
          <p:cNvSpPr>
            <a:spLocks noChangeArrowheads="1"/>
          </p:cNvSpPr>
          <p:nvPr>
            <p:custDataLst>
              <p:tags r:id="rId77"/>
            </p:custDataLst>
          </p:nvPr>
        </p:nvSpPr>
        <p:spPr bwMode="auto">
          <a:xfrm>
            <a:off x="2303860" y="27432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69" name="Rectangle 80"/>
          <p:cNvSpPr>
            <a:spLocks noChangeArrowheads="1"/>
          </p:cNvSpPr>
          <p:nvPr>
            <p:custDataLst>
              <p:tags r:id="rId78"/>
            </p:custDataLst>
          </p:nvPr>
        </p:nvSpPr>
        <p:spPr bwMode="auto">
          <a:xfrm>
            <a:off x="2480072" y="27432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70" name="Rectangle 81"/>
          <p:cNvSpPr>
            <a:spLocks noChangeArrowheads="1"/>
          </p:cNvSpPr>
          <p:nvPr>
            <p:custDataLst>
              <p:tags r:id="rId79"/>
            </p:custDataLst>
          </p:nvPr>
        </p:nvSpPr>
        <p:spPr bwMode="auto">
          <a:xfrm>
            <a:off x="2656285" y="27432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71" name="Rectangle 82"/>
          <p:cNvSpPr>
            <a:spLocks noChangeArrowheads="1"/>
          </p:cNvSpPr>
          <p:nvPr>
            <p:custDataLst>
              <p:tags r:id="rId80"/>
            </p:custDataLst>
          </p:nvPr>
        </p:nvSpPr>
        <p:spPr bwMode="auto">
          <a:xfrm>
            <a:off x="2832497" y="27432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72" name="Rectangle 83"/>
          <p:cNvSpPr>
            <a:spLocks noChangeArrowheads="1"/>
          </p:cNvSpPr>
          <p:nvPr>
            <p:custDataLst>
              <p:tags r:id="rId81"/>
            </p:custDataLst>
          </p:nvPr>
        </p:nvSpPr>
        <p:spPr bwMode="auto">
          <a:xfrm>
            <a:off x="3009901" y="27432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73" name="Rectangle 84"/>
          <p:cNvSpPr>
            <a:spLocks noChangeArrowheads="1"/>
          </p:cNvSpPr>
          <p:nvPr>
            <p:custDataLst>
              <p:tags r:id="rId82"/>
            </p:custDataLst>
          </p:nvPr>
        </p:nvSpPr>
        <p:spPr bwMode="auto">
          <a:xfrm>
            <a:off x="3186113" y="27432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74" name="Rectangle 85"/>
          <p:cNvSpPr>
            <a:spLocks noChangeArrowheads="1"/>
          </p:cNvSpPr>
          <p:nvPr>
            <p:custDataLst>
              <p:tags r:id="rId83"/>
            </p:custDataLst>
          </p:nvPr>
        </p:nvSpPr>
        <p:spPr bwMode="auto">
          <a:xfrm>
            <a:off x="3363516" y="27432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75" name="Rectangle 86"/>
          <p:cNvSpPr>
            <a:spLocks noChangeArrowheads="1"/>
          </p:cNvSpPr>
          <p:nvPr>
            <p:custDataLst>
              <p:tags r:id="rId84"/>
            </p:custDataLst>
          </p:nvPr>
        </p:nvSpPr>
        <p:spPr bwMode="auto">
          <a:xfrm>
            <a:off x="3539729" y="27432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76" name="Rectangle 87"/>
          <p:cNvSpPr>
            <a:spLocks noChangeArrowheads="1"/>
          </p:cNvSpPr>
          <p:nvPr>
            <p:custDataLst>
              <p:tags r:id="rId85"/>
            </p:custDataLst>
          </p:nvPr>
        </p:nvSpPr>
        <p:spPr bwMode="auto">
          <a:xfrm>
            <a:off x="3717132" y="27432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77" name="Rectangle 88"/>
          <p:cNvSpPr>
            <a:spLocks noChangeArrowheads="1"/>
          </p:cNvSpPr>
          <p:nvPr>
            <p:custDataLst>
              <p:tags r:id="rId86"/>
            </p:custDataLst>
          </p:nvPr>
        </p:nvSpPr>
        <p:spPr bwMode="auto">
          <a:xfrm>
            <a:off x="3893344" y="27432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78" name="Rectangle 89"/>
          <p:cNvSpPr>
            <a:spLocks noChangeArrowheads="1"/>
          </p:cNvSpPr>
          <p:nvPr>
            <p:custDataLst>
              <p:tags r:id="rId87"/>
            </p:custDataLst>
          </p:nvPr>
        </p:nvSpPr>
        <p:spPr bwMode="auto">
          <a:xfrm>
            <a:off x="4069557" y="27432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79" name="Rectangle 90"/>
          <p:cNvSpPr>
            <a:spLocks noChangeArrowheads="1"/>
          </p:cNvSpPr>
          <p:nvPr>
            <p:custDataLst>
              <p:tags r:id="rId88"/>
            </p:custDataLst>
          </p:nvPr>
        </p:nvSpPr>
        <p:spPr bwMode="auto">
          <a:xfrm>
            <a:off x="4246960" y="27432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80" name="Rectangle 91"/>
          <p:cNvSpPr>
            <a:spLocks noChangeArrowheads="1"/>
          </p:cNvSpPr>
          <p:nvPr>
            <p:custDataLst>
              <p:tags r:id="rId89"/>
            </p:custDataLst>
          </p:nvPr>
        </p:nvSpPr>
        <p:spPr bwMode="auto">
          <a:xfrm>
            <a:off x="4423172" y="27432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81" name="Line 92"/>
          <p:cNvSpPr>
            <a:spLocks noChangeShapeType="1"/>
          </p:cNvSpPr>
          <p:nvPr>
            <p:custDataLst>
              <p:tags r:id="rId90"/>
            </p:custDataLst>
          </p:nvPr>
        </p:nvSpPr>
        <p:spPr bwMode="auto">
          <a:xfrm>
            <a:off x="1772841" y="2743200"/>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82" name="Line 93"/>
          <p:cNvSpPr>
            <a:spLocks noChangeShapeType="1"/>
          </p:cNvSpPr>
          <p:nvPr>
            <p:custDataLst>
              <p:tags r:id="rId91"/>
            </p:custDataLst>
          </p:nvPr>
        </p:nvSpPr>
        <p:spPr bwMode="auto">
          <a:xfrm>
            <a:off x="4600575" y="2743200"/>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83" name="Line 94"/>
          <p:cNvSpPr>
            <a:spLocks noChangeShapeType="1"/>
          </p:cNvSpPr>
          <p:nvPr>
            <p:custDataLst>
              <p:tags r:id="rId92"/>
            </p:custDataLst>
          </p:nvPr>
        </p:nvSpPr>
        <p:spPr bwMode="auto">
          <a:xfrm>
            <a:off x="1772841" y="2743200"/>
            <a:ext cx="282773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84" name="Line 95"/>
          <p:cNvSpPr>
            <a:spLocks noChangeShapeType="1"/>
          </p:cNvSpPr>
          <p:nvPr>
            <p:custDataLst>
              <p:tags r:id="rId93"/>
            </p:custDataLst>
          </p:nvPr>
        </p:nvSpPr>
        <p:spPr bwMode="auto">
          <a:xfrm>
            <a:off x="1772841" y="3017044"/>
            <a:ext cx="282773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88" name="Line 96"/>
          <p:cNvSpPr>
            <a:spLocks noChangeShapeType="1"/>
          </p:cNvSpPr>
          <p:nvPr>
            <p:custDataLst>
              <p:tags r:id="rId94"/>
            </p:custDataLst>
          </p:nvPr>
        </p:nvSpPr>
        <p:spPr bwMode="auto">
          <a:xfrm>
            <a:off x="4423172"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89" name="Line 97"/>
          <p:cNvSpPr>
            <a:spLocks noChangeShapeType="1"/>
          </p:cNvSpPr>
          <p:nvPr>
            <p:custDataLst>
              <p:tags r:id="rId95"/>
            </p:custDataLst>
          </p:nvPr>
        </p:nvSpPr>
        <p:spPr bwMode="auto">
          <a:xfrm>
            <a:off x="4246960"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90" name="Line 98"/>
          <p:cNvSpPr>
            <a:spLocks noChangeShapeType="1"/>
          </p:cNvSpPr>
          <p:nvPr>
            <p:custDataLst>
              <p:tags r:id="rId96"/>
            </p:custDataLst>
          </p:nvPr>
        </p:nvSpPr>
        <p:spPr bwMode="auto">
          <a:xfrm>
            <a:off x="4069557"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91" name="Line 99"/>
          <p:cNvSpPr>
            <a:spLocks noChangeShapeType="1"/>
          </p:cNvSpPr>
          <p:nvPr>
            <p:custDataLst>
              <p:tags r:id="rId97"/>
            </p:custDataLst>
          </p:nvPr>
        </p:nvSpPr>
        <p:spPr bwMode="auto">
          <a:xfrm>
            <a:off x="3893344"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92" name="Line 100"/>
          <p:cNvSpPr>
            <a:spLocks noChangeShapeType="1"/>
          </p:cNvSpPr>
          <p:nvPr>
            <p:custDataLst>
              <p:tags r:id="rId98"/>
            </p:custDataLst>
          </p:nvPr>
        </p:nvSpPr>
        <p:spPr bwMode="auto">
          <a:xfrm>
            <a:off x="3717132"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93" name="Line 101"/>
          <p:cNvSpPr>
            <a:spLocks noChangeShapeType="1"/>
          </p:cNvSpPr>
          <p:nvPr>
            <p:custDataLst>
              <p:tags r:id="rId99"/>
            </p:custDataLst>
          </p:nvPr>
        </p:nvSpPr>
        <p:spPr bwMode="auto">
          <a:xfrm>
            <a:off x="3539729"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94" name="Line 102"/>
          <p:cNvSpPr>
            <a:spLocks noChangeShapeType="1"/>
          </p:cNvSpPr>
          <p:nvPr>
            <p:custDataLst>
              <p:tags r:id="rId100"/>
            </p:custDataLst>
          </p:nvPr>
        </p:nvSpPr>
        <p:spPr bwMode="auto">
          <a:xfrm>
            <a:off x="3363516"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95" name="Line 103"/>
          <p:cNvSpPr>
            <a:spLocks noChangeShapeType="1"/>
          </p:cNvSpPr>
          <p:nvPr>
            <p:custDataLst>
              <p:tags r:id="rId101"/>
            </p:custDataLst>
          </p:nvPr>
        </p:nvSpPr>
        <p:spPr bwMode="auto">
          <a:xfrm>
            <a:off x="3186113"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96" name="Line 104"/>
          <p:cNvSpPr>
            <a:spLocks noChangeShapeType="1"/>
          </p:cNvSpPr>
          <p:nvPr>
            <p:custDataLst>
              <p:tags r:id="rId102"/>
            </p:custDataLst>
          </p:nvPr>
        </p:nvSpPr>
        <p:spPr bwMode="auto">
          <a:xfrm>
            <a:off x="3009901"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97" name="Line 105"/>
          <p:cNvSpPr>
            <a:spLocks noChangeShapeType="1"/>
          </p:cNvSpPr>
          <p:nvPr>
            <p:custDataLst>
              <p:tags r:id="rId103"/>
            </p:custDataLst>
          </p:nvPr>
        </p:nvSpPr>
        <p:spPr bwMode="auto">
          <a:xfrm>
            <a:off x="2832497"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98" name="Line 106"/>
          <p:cNvSpPr>
            <a:spLocks noChangeShapeType="1"/>
          </p:cNvSpPr>
          <p:nvPr>
            <p:custDataLst>
              <p:tags r:id="rId104"/>
            </p:custDataLst>
          </p:nvPr>
        </p:nvSpPr>
        <p:spPr bwMode="auto">
          <a:xfrm>
            <a:off x="2656285"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99" name="Line 107"/>
          <p:cNvSpPr>
            <a:spLocks noChangeShapeType="1"/>
          </p:cNvSpPr>
          <p:nvPr>
            <p:custDataLst>
              <p:tags r:id="rId105"/>
            </p:custDataLst>
          </p:nvPr>
        </p:nvSpPr>
        <p:spPr bwMode="auto">
          <a:xfrm>
            <a:off x="2480072"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00" name="Line 108"/>
          <p:cNvSpPr>
            <a:spLocks noChangeShapeType="1"/>
          </p:cNvSpPr>
          <p:nvPr>
            <p:custDataLst>
              <p:tags r:id="rId106"/>
            </p:custDataLst>
          </p:nvPr>
        </p:nvSpPr>
        <p:spPr bwMode="auto">
          <a:xfrm>
            <a:off x="2303860"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01" name="Line 109"/>
          <p:cNvSpPr>
            <a:spLocks noChangeShapeType="1"/>
          </p:cNvSpPr>
          <p:nvPr>
            <p:custDataLst>
              <p:tags r:id="rId107"/>
            </p:custDataLst>
          </p:nvPr>
        </p:nvSpPr>
        <p:spPr bwMode="auto">
          <a:xfrm>
            <a:off x="2126457"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02" name="Line 110"/>
          <p:cNvSpPr>
            <a:spLocks noChangeShapeType="1"/>
          </p:cNvSpPr>
          <p:nvPr>
            <p:custDataLst>
              <p:tags r:id="rId108"/>
            </p:custDataLst>
          </p:nvPr>
        </p:nvSpPr>
        <p:spPr bwMode="auto">
          <a:xfrm>
            <a:off x="1950244"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85" name="Rectangle 111"/>
          <p:cNvSpPr>
            <a:spLocks noChangeArrowheads="1"/>
          </p:cNvSpPr>
          <p:nvPr>
            <p:custDataLst>
              <p:tags r:id="rId109"/>
            </p:custDataLst>
          </p:nvPr>
        </p:nvSpPr>
        <p:spPr bwMode="auto">
          <a:xfrm>
            <a:off x="7237810" y="2743200"/>
            <a:ext cx="17264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86" name="Rectangle 112"/>
          <p:cNvSpPr>
            <a:spLocks noChangeArrowheads="1"/>
          </p:cNvSpPr>
          <p:nvPr>
            <p:custDataLst>
              <p:tags r:id="rId110"/>
            </p:custDataLst>
          </p:nvPr>
        </p:nvSpPr>
        <p:spPr bwMode="auto">
          <a:xfrm>
            <a:off x="4648200" y="2743200"/>
            <a:ext cx="17383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87" name="Rectangle 113"/>
          <p:cNvSpPr>
            <a:spLocks noChangeArrowheads="1"/>
          </p:cNvSpPr>
          <p:nvPr>
            <p:custDataLst>
              <p:tags r:id="rId111"/>
            </p:custDataLst>
          </p:nvPr>
        </p:nvSpPr>
        <p:spPr bwMode="auto">
          <a:xfrm>
            <a:off x="4822032" y="2743200"/>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03" name="Rectangle 114"/>
          <p:cNvSpPr>
            <a:spLocks noChangeArrowheads="1"/>
          </p:cNvSpPr>
          <p:nvPr>
            <p:custDataLst>
              <p:tags r:id="rId112"/>
            </p:custDataLst>
          </p:nvPr>
        </p:nvSpPr>
        <p:spPr bwMode="auto">
          <a:xfrm>
            <a:off x="4992291" y="2743200"/>
            <a:ext cx="17383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04" name="Rectangle 115"/>
          <p:cNvSpPr>
            <a:spLocks noChangeArrowheads="1"/>
          </p:cNvSpPr>
          <p:nvPr>
            <p:custDataLst>
              <p:tags r:id="rId113"/>
            </p:custDataLst>
          </p:nvPr>
        </p:nvSpPr>
        <p:spPr bwMode="auto">
          <a:xfrm>
            <a:off x="5166122" y="2743200"/>
            <a:ext cx="17264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05" name="Rectangle 116"/>
          <p:cNvSpPr>
            <a:spLocks noChangeArrowheads="1"/>
          </p:cNvSpPr>
          <p:nvPr>
            <p:custDataLst>
              <p:tags r:id="rId114"/>
            </p:custDataLst>
          </p:nvPr>
        </p:nvSpPr>
        <p:spPr bwMode="auto">
          <a:xfrm>
            <a:off x="5338763" y="2743200"/>
            <a:ext cx="17383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06" name="Rectangle 117"/>
          <p:cNvSpPr>
            <a:spLocks noChangeArrowheads="1"/>
          </p:cNvSpPr>
          <p:nvPr>
            <p:custDataLst>
              <p:tags r:id="rId115"/>
            </p:custDataLst>
          </p:nvPr>
        </p:nvSpPr>
        <p:spPr bwMode="auto">
          <a:xfrm>
            <a:off x="5512594" y="2743200"/>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07" name="Rectangle 118"/>
          <p:cNvSpPr>
            <a:spLocks noChangeArrowheads="1"/>
          </p:cNvSpPr>
          <p:nvPr>
            <p:custDataLst>
              <p:tags r:id="rId116"/>
            </p:custDataLst>
          </p:nvPr>
        </p:nvSpPr>
        <p:spPr bwMode="auto">
          <a:xfrm>
            <a:off x="5682854" y="2743200"/>
            <a:ext cx="17383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08" name="Rectangle 119"/>
          <p:cNvSpPr>
            <a:spLocks noChangeArrowheads="1"/>
          </p:cNvSpPr>
          <p:nvPr>
            <p:custDataLst>
              <p:tags r:id="rId117"/>
            </p:custDataLst>
          </p:nvPr>
        </p:nvSpPr>
        <p:spPr bwMode="auto">
          <a:xfrm>
            <a:off x="5856685" y="2743200"/>
            <a:ext cx="17264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09" name="Rectangle 120"/>
          <p:cNvSpPr>
            <a:spLocks noChangeArrowheads="1"/>
          </p:cNvSpPr>
          <p:nvPr>
            <p:custDataLst>
              <p:tags r:id="rId118"/>
            </p:custDataLst>
          </p:nvPr>
        </p:nvSpPr>
        <p:spPr bwMode="auto">
          <a:xfrm>
            <a:off x="6029325" y="2743200"/>
            <a:ext cx="171450"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10" name="Rectangle 121"/>
          <p:cNvSpPr>
            <a:spLocks noChangeArrowheads="1"/>
          </p:cNvSpPr>
          <p:nvPr>
            <p:custDataLst>
              <p:tags r:id="rId119"/>
            </p:custDataLst>
          </p:nvPr>
        </p:nvSpPr>
        <p:spPr bwMode="auto">
          <a:xfrm>
            <a:off x="6200775" y="2743200"/>
            <a:ext cx="17264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11" name="Rectangle 122"/>
          <p:cNvSpPr>
            <a:spLocks noChangeArrowheads="1"/>
          </p:cNvSpPr>
          <p:nvPr>
            <p:custDataLst>
              <p:tags r:id="rId120"/>
            </p:custDataLst>
          </p:nvPr>
        </p:nvSpPr>
        <p:spPr bwMode="auto">
          <a:xfrm>
            <a:off x="6373416" y="2743200"/>
            <a:ext cx="17383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12" name="Rectangle 123"/>
          <p:cNvSpPr>
            <a:spLocks noChangeArrowheads="1"/>
          </p:cNvSpPr>
          <p:nvPr>
            <p:custDataLst>
              <p:tags r:id="rId121"/>
            </p:custDataLst>
          </p:nvPr>
        </p:nvSpPr>
        <p:spPr bwMode="auto">
          <a:xfrm>
            <a:off x="6547247" y="2743200"/>
            <a:ext cx="17264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13" name="Rectangle 124"/>
          <p:cNvSpPr>
            <a:spLocks noChangeArrowheads="1"/>
          </p:cNvSpPr>
          <p:nvPr>
            <p:custDataLst>
              <p:tags r:id="rId122"/>
            </p:custDataLst>
          </p:nvPr>
        </p:nvSpPr>
        <p:spPr bwMode="auto">
          <a:xfrm>
            <a:off x="6719888" y="2743200"/>
            <a:ext cx="171450"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14" name="Rectangle 125"/>
          <p:cNvSpPr>
            <a:spLocks noChangeArrowheads="1"/>
          </p:cNvSpPr>
          <p:nvPr>
            <p:custDataLst>
              <p:tags r:id="rId123"/>
            </p:custDataLst>
          </p:nvPr>
        </p:nvSpPr>
        <p:spPr bwMode="auto">
          <a:xfrm>
            <a:off x="6891338" y="2743200"/>
            <a:ext cx="17383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15" name="Rectangle 126"/>
          <p:cNvSpPr>
            <a:spLocks noChangeArrowheads="1"/>
          </p:cNvSpPr>
          <p:nvPr>
            <p:custDataLst>
              <p:tags r:id="rId124"/>
            </p:custDataLst>
          </p:nvPr>
        </p:nvSpPr>
        <p:spPr bwMode="auto">
          <a:xfrm>
            <a:off x="7065169" y="2743200"/>
            <a:ext cx="17264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16" name="Rectangle 127"/>
          <p:cNvSpPr>
            <a:spLocks noChangeArrowheads="1"/>
          </p:cNvSpPr>
          <p:nvPr>
            <p:custDataLst>
              <p:tags r:id="rId125"/>
            </p:custDataLst>
          </p:nvPr>
        </p:nvSpPr>
        <p:spPr bwMode="auto">
          <a:xfrm>
            <a:off x="7410449" y="2743200"/>
            <a:ext cx="48458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r>
              <a:rPr lang="en-US" sz="1350" dirty="0"/>
              <a:t>16</a:t>
            </a:r>
          </a:p>
        </p:txBody>
      </p:sp>
      <p:sp>
        <p:nvSpPr>
          <p:cNvPr id="494717" name="Line 128"/>
          <p:cNvSpPr>
            <a:spLocks noChangeShapeType="1"/>
          </p:cNvSpPr>
          <p:nvPr>
            <p:custDataLst>
              <p:tags r:id="rId126"/>
            </p:custDataLst>
          </p:nvPr>
        </p:nvSpPr>
        <p:spPr bwMode="auto">
          <a:xfrm>
            <a:off x="4648200" y="2743200"/>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18" name="Line 129"/>
          <p:cNvSpPr>
            <a:spLocks noChangeShapeType="1"/>
          </p:cNvSpPr>
          <p:nvPr>
            <p:custDataLst>
              <p:tags r:id="rId127"/>
            </p:custDataLst>
          </p:nvPr>
        </p:nvSpPr>
        <p:spPr bwMode="auto">
          <a:xfrm>
            <a:off x="7722394" y="2743200"/>
            <a:ext cx="109000" cy="27384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719" name="Line 130"/>
          <p:cNvSpPr>
            <a:spLocks noChangeShapeType="1"/>
          </p:cNvSpPr>
          <p:nvPr>
            <p:custDataLst>
              <p:tags r:id="rId128"/>
            </p:custDataLst>
          </p:nvPr>
        </p:nvSpPr>
        <p:spPr bwMode="auto">
          <a:xfrm>
            <a:off x="4648200" y="2743200"/>
            <a:ext cx="276225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20" name="Line 131"/>
          <p:cNvSpPr>
            <a:spLocks noChangeShapeType="1"/>
          </p:cNvSpPr>
          <p:nvPr>
            <p:custDataLst>
              <p:tags r:id="rId129"/>
            </p:custDataLst>
          </p:nvPr>
        </p:nvSpPr>
        <p:spPr bwMode="auto">
          <a:xfrm>
            <a:off x="4648200" y="3017044"/>
            <a:ext cx="276225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24" name="Line 132"/>
          <p:cNvSpPr>
            <a:spLocks noChangeShapeType="1"/>
          </p:cNvSpPr>
          <p:nvPr>
            <p:custDataLst>
              <p:tags r:id="rId130"/>
            </p:custDataLst>
          </p:nvPr>
        </p:nvSpPr>
        <p:spPr bwMode="auto">
          <a:xfrm>
            <a:off x="7237810"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25" name="Line 133"/>
          <p:cNvSpPr>
            <a:spLocks noChangeShapeType="1"/>
          </p:cNvSpPr>
          <p:nvPr>
            <p:custDataLst>
              <p:tags r:id="rId131"/>
            </p:custDataLst>
          </p:nvPr>
        </p:nvSpPr>
        <p:spPr bwMode="auto">
          <a:xfrm>
            <a:off x="7065169"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26" name="Line 134"/>
          <p:cNvSpPr>
            <a:spLocks noChangeShapeType="1"/>
          </p:cNvSpPr>
          <p:nvPr>
            <p:custDataLst>
              <p:tags r:id="rId132"/>
            </p:custDataLst>
          </p:nvPr>
        </p:nvSpPr>
        <p:spPr bwMode="auto">
          <a:xfrm>
            <a:off x="6891338"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27" name="Line 135"/>
          <p:cNvSpPr>
            <a:spLocks noChangeShapeType="1"/>
          </p:cNvSpPr>
          <p:nvPr>
            <p:custDataLst>
              <p:tags r:id="rId133"/>
            </p:custDataLst>
          </p:nvPr>
        </p:nvSpPr>
        <p:spPr bwMode="auto">
          <a:xfrm>
            <a:off x="6719888"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28" name="Line 136"/>
          <p:cNvSpPr>
            <a:spLocks noChangeShapeType="1"/>
          </p:cNvSpPr>
          <p:nvPr>
            <p:custDataLst>
              <p:tags r:id="rId134"/>
            </p:custDataLst>
          </p:nvPr>
        </p:nvSpPr>
        <p:spPr bwMode="auto">
          <a:xfrm>
            <a:off x="6547247"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29" name="Line 137"/>
          <p:cNvSpPr>
            <a:spLocks noChangeShapeType="1"/>
          </p:cNvSpPr>
          <p:nvPr>
            <p:custDataLst>
              <p:tags r:id="rId135"/>
            </p:custDataLst>
          </p:nvPr>
        </p:nvSpPr>
        <p:spPr bwMode="auto">
          <a:xfrm>
            <a:off x="6373416"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30" name="Line 138"/>
          <p:cNvSpPr>
            <a:spLocks noChangeShapeType="1"/>
          </p:cNvSpPr>
          <p:nvPr>
            <p:custDataLst>
              <p:tags r:id="rId136"/>
            </p:custDataLst>
          </p:nvPr>
        </p:nvSpPr>
        <p:spPr bwMode="auto">
          <a:xfrm>
            <a:off x="6200775"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31" name="Line 139"/>
          <p:cNvSpPr>
            <a:spLocks noChangeShapeType="1"/>
          </p:cNvSpPr>
          <p:nvPr>
            <p:custDataLst>
              <p:tags r:id="rId137"/>
            </p:custDataLst>
          </p:nvPr>
        </p:nvSpPr>
        <p:spPr bwMode="auto">
          <a:xfrm>
            <a:off x="6029325"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32" name="Line 140"/>
          <p:cNvSpPr>
            <a:spLocks noChangeShapeType="1"/>
          </p:cNvSpPr>
          <p:nvPr>
            <p:custDataLst>
              <p:tags r:id="rId138"/>
            </p:custDataLst>
          </p:nvPr>
        </p:nvSpPr>
        <p:spPr bwMode="auto">
          <a:xfrm>
            <a:off x="5856685"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33" name="Line 141"/>
          <p:cNvSpPr>
            <a:spLocks noChangeShapeType="1"/>
          </p:cNvSpPr>
          <p:nvPr>
            <p:custDataLst>
              <p:tags r:id="rId139"/>
            </p:custDataLst>
          </p:nvPr>
        </p:nvSpPr>
        <p:spPr bwMode="auto">
          <a:xfrm>
            <a:off x="5682854"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34" name="Line 142"/>
          <p:cNvSpPr>
            <a:spLocks noChangeShapeType="1"/>
          </p:cNvSpPr>
          <p:nvPr>
            <p:custDataLst>
              <p:tags r:id="rId140"/>
            </p:custDataLst>
          </p:nvPr>
        </p:nvSpPr>
        <p:spPr bwMode="auto">
          <a:xfrm>
            <a:off x="5512594"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35" name="Line 143"/>
          <p:cNvSpPr>
            <a:spLocks noChangeShapeType="1"/>
          </p:cNvSpPr>
          <p:nvPr>
            <p:custDataLst>
              <p:tags r:id="rId141"/>
            </p:custDataLst>
          </p:nvPr>
        </p:nvSpPr>
        <p:spPr bwMode="auto">
          <a:xfrm>
            <a:off x="5338763"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36" name="Line 144"/>
          <p:cNvSpPr>
            <a:spLocks noChangeShapeType="1"/>
          </p:cNvSpPr>
          <p:nvPr>
            <p:custDataLst>
              <p:tags r:id="rId142"/>
            </p:custDataLst>
          </p:nvPr>
        </p:nvSpPr>
        <p:spPr bwMode="auto">
          <a:xfrm>
            <a:off x="5166122"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37" name="Line 145"/>
          <p:cNvSpPr>
            <a:spLocks noChangeShapeType="1"/>
          </p:cNvSpPr>
          <p:nvPr>
            <p:custDataLst>
              <p:tags r:id="rId143"/>
            </p:custDataLst>
          </p:nvPr>
        </p:nvSpPr>
        <p:spPr bwMode="auto">
          <a:xfrm>
            <a:off x="4992291"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38" name="Line 146"/>
          <p:cNvSpPr>
            <a:spLocks noChangeShapeType="1"/>
          </p:cNvSpPr>
          <p:nvPr>
            <p:custDataLst>
              <p:tags r:id="rId144"/>
            </p:custDataLst>
          </p:nvPr>
        </p:nvSpPr>
        <p:spPr bwMode="auto">
          <a:xfrm>
            <a:off x="4822032"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39" name="Line 147"/>
          <p:cNvSpPr>
            <a:spLocks noChangeShapeType="1"/>
          </p:cNvSpPr>
          <p:nvPr>
            <p:custDataLst>
              <p:tags r:id="rId145"/>
            </p:custDataLst>
          </p:nvPr>
        </p:nvSpPr>
        <p:spPr bwMode="auto">
          <a:xfrm>
            <a:off x="7410450" y="2743200"/>
            <a:ext cx="0" cy="2738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21" name="Line 148"/>
          <p:cNvSpPr>
            <a:spLocks noChangeShapeType="1"/>
          </p:cNvSpPr>
          <p:nvPr>
            <p:custDataLst>
              <p:tags r:id="rId146"/>
            </p:custDataLst>
          </p:nvPr>
        </p:nvSpPr>
        <p:spPr bwMode="auto">
          <a:xfrm>
            <a:off x="7410450" y="2743200"/>
            <a:ext cx="311944"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722" name="Line 149"/>
          <p:cNvSpPr>
            <a:spLocks noChangeShapeType="1"/>
          </p:cNvSpPr>
          <p:nvPr>
            <p:custDataLst>
              <p:tags r:id="rId147"/>
            </p:custDataLst>
          </p:nvPr>
        </p:nvSpPr>
        <p:spPr bwMode="auto">
          <a:xfrm>
            <a:off x="7410450" y="3017044"/>
            <a:ext cx="311944"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723" name="Rectangle 150"/>
          <p:cNvSpPr>
            <a:spLocks noChangeArrowheads="1"/>
          </p:cNvSpPr>
          <p:nvPr>
            <p:custDataLst>
              <p:tags r:id="rId148"/>
            </p:custDataLst>
          </p:nvPr>
        </p:nvSpPr>
        <p:spPr bwMode="auto">
          <a:xfrm>
            <a:off x="1760935" y="3098006"/>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40" name="Rectangle 151"/>
          <p:cNvSpPr>
            <a:spLocks noChangeArrowheads="1"/>
          </p:cNvSpPr>
          <p:nvPr>
            <p:custDataLst>
              <p:tags r:id="rId149"/>
            </p:custDataLst>
          </p:nvPr>
        </p:nvSpPr>
        <p:spPr bwMode="auto">
          <a:xfrm>
            <a:off x="1938338" y="3098006"/>
            <a:ext cx="1750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41" name="Rectangle 152"/>
          <p:cNvSpPr>
            <a:spLocks noChangeArrowheads="1"/>
          </p:cNvSpPr>
          <p:nvPr>
            <p:custDataLst>
              <p:tags r:id="rId150"/>
            </p:custDataLst>
          </p:nvPr>
        </p:nvSpPr>
        <p:spPr bwMode="auto">
          <a:xfrm>
            <a:off x="2113360" y="3098006"/>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42" name="Rectangle 153"/>
          <p:cNvSpPr>
            <a:spLocks noChangeArrowheads="1"/>
          </p:cNvSpPr>
          <p:nvPr>
            <p:custDataLst>
              <p:tags r:id="rId151"/>
            </p:custDataLst>
          </p:nvPr>
        </p:nvSpPr>
        <p:spPr bwMode="auto">
          <a:xfrm>
            <a:off x="2290763" y="3098006"/>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43" name="Rectangle 154"/>
          <p:cNvSpPr>
            <a:spLocks noChangeArrowheads="1"/>
          </p:cNvSpPr>
          <p:nvPr>
            <p:custDataLst>
              <p:tags r:id="rId152"/>
            </p:custDataLst>
          </p:nvPr>
        </p:nvSpPr>
        <p:spPr bwMode="auto">
          <a:xfrm>
            <a:off x="2466976" y="3098006"/>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44" name="Rectangle 155"/>
          <p:cNvSpPr>
            <a:spLocks noChangeArrowheads="1"/>
          </p:cNvSpPr>
          <p:nvPr>
            <p:custDataLst>
              <p:tags r:id="rId153"/>
            </p:custDataLst>
          </p:nvPr>
        </p:nvSpPr>
        <p:spPr bwMode="auto">
          <a:xfrm>
            <a:off x="2643188" y="3098006"/>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45" name="Rectangle 156"/>
          <p:cNvSpPr>
            <a:spLocks noChangeArrowheads="1"/>
          </p:cNvSpPr>
          <p:nvPr>
            <p:custDataLst>
              <p:tags r:id="rId154"/>
            </p:custDataLst>
          </p:nvPr>
        </p:nvSpPr>
        <p:spPr bwMode="auto">
          <a:xfrm>
            <a:off x="2819401" y="3098006"/>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46" name="Rectangle 157"/>
          <p:cNvSpPr>
            <a:spLocks noChangeArrowheads="1"/>
          </p:cNvSpPr>
          <p:nvPr>
            <p:custDataLst>
              <p:tags r:id="rId155"/>
            </p:custDataLst>
          </p:nvPr>
        </p:nvSpPr>
        <p:spPr bwMode="auto">
          <a:xfrm>
            <a:off x="2995613" y="3098006"/>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47" name="Line 158"/>
          <p:cNvSpPr>
            <a:spLocks noChangeShapeType="1"/>
          </p:cNvSpPr>
          <p:nvPr>
            <p:custDataLst>
              <p:tags r:id="rId156"/>
            </p:custDataLst>
          </p:nvPr>
        </p:nvSpPr>
        <p:spPr bwMode="auto">
          <a:xfrm>
            <a:off x="1760935" y="30980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48" name="Line 159"/>
          <p:cNvSpPr>
            <a:spLocks noChangeShapeType="1"/>
          </p:cNvSpPr>
          <p:nvPr>
            <p:custDataLst>
              <p:tags r:id="rId157"/>
            </p:custDataLst>
          </p:nvPr>
        </p:nvSpPr>
        <p:spPr bwMode="auto">
          <a:xfrm>
            <a:off x="3171826" y="30980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49" name="Line 160"/>
          <p:cNvSpPr>
            <a:spLocks noChangeShapeType="1"/>
          </p:cNvSpPr>
          <p:nvPr>
            <p:custDataLst>
              <p:tags r:id="rId158"/>
            </p:custDataLst>
          </p:nvPr>
        </p:nvSpPr>
        <p:spPr bwMode="auto">
          <a:xfrm>
            <a:off x="1760935" y="3098006"/>
            <a:ext cx="141089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50" name="Line 161"/>
          <p:cNvSpPr>
            <a:spLocks noChangeShapeType="1"/>
          </p:cNvSpPr>
          <p:nvPr>
            <p:custDataLst>
              <p:tags r:id="rId159"/>
            </p:custDataLst>
          </p:nvPr>
        </p:nvSpPr>
        <p:spPr bwMode="auto">
          <a:xfrm>
            <a:off x="1760935" y="3371850"/>
            <a:ext cx="141089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54" name="Line 162"/>
          <p:cNvSpPr>
            <a:spLocks noChangeShapeType="1"/>
          </p:cNvSpPr>
          <p:nvPr>
            <p:custDataLst>
              <p:tags r:id="rId160"/>
            </p:custDataLst>
          </p:nvPr>
        </p:nvSpPr>
        <p:spPr bwMode="auto">
          <a:xfrm>
            <a:off x="2995613"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55" name="Line 163"/>
          <p:cNvSpPr>
            <a:spLocks noChangeShapeType="1"/>
          </p:cNvSpPr>
          <p:nvPr>
            <p:custDataLst>
              <p:tags r:id="rId161"/>
            </p:custDataLst>
          </p:nvPr>
        </p:nvSpPr>
        <p:spPr bwMode="auto">
          <a:xfrm>
            <a:off x="2819401"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56" name="Line 164"/>
          <p:cNvSpPr>
            <a:spLocks noChangeShapeType="1"/>
          </p:cNvSpPr>
          <p:nvPr>
            <p:custDataLst>
              <p:tags r:id="rId162"/>
            </p:custDataLst>
          </p:nvPr>
        </p:nvSpPr>
        <p:spPr bwMode="auto">
          <a:xfrm>
            <a:off x="2643188"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57" name="Line 165"/>
          <p:cNvSpPr>
            <a:spLocks noChangeShapeType="1"/>
          </p:cNvSpPr>
          <p:nvPr>
            <p:custDataLst>
              <p:tags r:id="rId163"/>
            </p:custDataLst>
          </p:nvPr>
        </p:nvSpPr>
        <p:spPr bwMode="auto">
          <a:xfrm>
            <a:off x="2466976"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58" name="Line 166"/>
          <p:cNvSpPr>
            <a:spLocks noChangeShapeType="1"/>
          </p:cNvSpPr>
          <p:nvPr>
            <p:custDataLst>
              <p:tags r:id="rId164"/>
            </p:custDataLst>
          </p:nvPr>
        </p:nvSpPr>
        <p:spPr bwMode="auto">
          <a:xfrm>
            <a:off x="2290763"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59" name="Line 167"/>
          <p:cNvSpPr>
            <a:spLocks noChangeShapeType="1"/>
          </p:cNvSpPr>
          <p:nvPr>
            <p:custDataLst>
              <p:tags r:id="rId165"/>
            </p:custDataLst>
          </p:nvPr>
        </p:nvSpPr>
        <p:spPr bwMode="auto">
          <a:xfrm>
            <a:off x="2113360"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60" name="Line 168"/>
          <p:cNvSpPr>
            <a:spLocks noChangeShapeType="1"/>
          </p:cNvSpPr>
          <p:nvPr>
            <p:custDataLst>
              <p:tags r:id="rId166"/>
            </p:custDataLst>
          </p:nvPr>
        </p:nvSpPr>
        <p:spPr bwMode="auto">
          <a:xfrm>
            <a:off x="1938338"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51" name="Rectangle 169"/>
          <p:cNvSpPr>
            <a:spLocks noChangeArrowheads="1"/>
          </p:cNvSpPr>
          <p:nvPr>
            <p:custDataLst>
              <p:tags r:id="rId167"/>
            </p:custDataLst>
          </p:nvPr>
        </p:nvSpPr>
        <p:spPr bwMode="auto">
          <a:xfrm>
            <a:off x="3228976" y="3098006"/>
            <a:ext cx="171450"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52" name="Rectangle 170"/>
          <p:cNvSpPr>
            <a:spLocks noChangeArrowheads="1"/>
          </p:cNvSpPr>
          <p:nvPr>
            <p:custDataLst>
              <p:tags r:id="rId168"/>
            </p:custDataLst>
          </p:nvPr>
        </p:nvSpPr>
        <p:spPr bwMode="auto">
          <a:xfrm>
            <a:off x="3400426" y="3098006"/>
            <a:ext cx="171450"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53" name="Rectangle 171"/>
          <p:cNvSpPr>
            <a:spLocks noChangeArrowheads="1"/>
          </p:cNvSpPr>
          <p:nvPr>
            <p:custDataLst>
              <p:tags r:id="rId169"/>
            </p:custDataLst>
          </p:nvPr>
        </p:nvSpPr>
        <p:spPr bwMode="auto">
          <a:xfrm>
            <a:off x="3571876" y="3098006"/>
            <a:ext cx="171450"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61" name="Rectangle 172"/>
          <p:cNvSpPr>
            <a:spLocks noChangeArrowheads="1"/>
          </p:cNvSpPr>
          <p:nvPr>
            <p:custDataLst>
              <p:tags r:id="rId170"/>
            </p:custDataLst>
          </p:nvPr>
        </p:nvSpPr>
        <p:spPr bwMode="auto">
          <a:xfrm>
            <a:off x="3743326" y="3098006"/>
            <a:ext cx="171450"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62" name="Rectangle 173"/>
          <p:cNvSpPr>
            <a:spLocks noChangeArrowheads="1"/>
          </p:cNvSpPr>
          <p:nvPr>
            <p:custDataLst>
              <p:tags r:id="rId171"/>
            </p:custDataLst>
          </p:nvPr>
        </p:nvSpPr>
        <p:spPr bwMode="auto">
          <a:xfrm>
            <a:off x="3914775" y="3098006"/>
            <a:ext cx="171450"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63" name="Rectangle 174"/>
          <p:cNvSpPr>
            <a:spLocks noChangeArrowheads="1"/>
          </p:cNvSpPr>
          <p:nvPr>
            <p:custDataLst>
              <p:tags r:id="rId172"/>
            </p:custDataLst>
          </p:nvPr>
        </p:nvSpPr>
        <p:spPr bwMode="auto">
          <a:xfrm>
            <a:off x="4086225" y="3098006"/>
            <a:ext cx="171450"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64" name="Rectangle 175"/>
          <p:cNvSpPr>
            <a:spLocks noChangeArrowheads="1"/>
          </p:cNvSpPr>
          <p:nvPr>
            <p:custDataLst>
              <p:tags r:id="rId173"/>
            </p:custDataLst>
          </p:nvPr>
        </p:nvSpPr>
        <p:spPr bwMode="auto">
          <a:xfrm>
            <a:off x="4257675" y="3098006"/>
            <a:ext cx="171450"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65" name="Rectangle 176"/>
          <p:cNvSpPr>
            <a:spLocks noChangeArrowheads="1"/>
          </p:cNvSpPr>
          <p:nvPr>
            <p:custDataLst>
              <p:tags r:id="rId174"/>
            </p:custDataLst>
          </p:nvPr>
        </p:nvSpPr>
        <p:spPr bwMode="auto">
          <a:xfrm>
            <a:off x="4429125" y="3098006"/>
            <a:ext cx="171450"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66" name="Line 177"/>
          <p:cNvSpPr>
            <a:spLocks noChangeShapeType="1"/>
          </p:cNvSpPr>
          <p:nvPr>
            <p:custDataLst>
              <p:tags r:id="rId175"/>
            </p:custDataLst>
          </p:nvPr>
        </p:nvSpPr>
        <p:spPr bwMode="auto">
          <a:xfrm>
            <a:off x="3228976" y="30980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67" name="Line 178"/>
          <p:cNvSpPr>
            <a:spLocks noChangeShapeType="1"/>
          </p:cNvSpPr>
          <p:nvPr>
            <p:custDataLst>
              <p:tags r:id="rId176"/>
            </p:custDataLst>
          </p:nvPr>
        </p:nvSpPr>
        <p:spPr bwMode="auto">
          <a:xfrm>
            <a:off x="4600575" y="30980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68" name="Line 179"/>
          <p:cNvSpPr>
            <a:spLocks noChangeShapeType="1"/>
          </p:cNvSpPr>
          <p:nvPr>
            <p:custDataLst>
              <p:tags r:id="rId177"/>
            </p:custDataLst>
          </p:nvPr>
        </p:nvSpPr>
        <p:spPr bwMode="auto">
          <a:xfrm>
            <a:off x="3228976" y="3098006"/>
            <a:ext cx="1371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69" name="Line 180"/>
          <p:cNvSpPr>
            <a:spLocks noChangeShapeType="1"/>
          </p:cNvSpPr>
          <p:nvPr>
            <p:custDataLst>
              <p:tags r:id="rId178"/>
            </p:custDataLst>
          </p:nvPr>
        </p:nvSpPr>
        <p:spPr bwMode="auto">
          <a:xfrm>
            <a:off x="3228976" y="3371850"/>
            <a:ext cx="1371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73" name="Line 181"/>
          <p:cNvSpPr>
            <a:spLocks noChangeShapeType="1"/>
          </p:cNvSpPr>
          <p:nvPr>
            <p:custDataLst>
              <p:tags r:id="rId179"/>
            </p:custDataLst>
          </p:nvPr>
        </p:nvSpPr>
        <p:spPr bwMode="auto">
          <a:xfrm>
            <a:off x="4429125"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74" name="Line 182"/>
          <p:cNvSpPr>
            <a:spLocks noChangeShapeType="1"/>
          </p:cNvSpPr>
          <p:nvPr>
            <p:custDataLst>
              <p:tags r:id="rId180"/>
            </p:custDataLst>
          </p:nvPr>
        </p:nvSpPr>
        <p:spPr bwMode="auto">
          <a:xfrm>
            <a:off x="4257675"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75" name="Line 183"/>
          <p:cNvSpPr>
            <a:spLocks noChangeShapeType="1"/>
          </p:cNvSpPr>
          <p:nvPr>
            <p:custDataLst>
              <p:tags r:id="rId181"/>
            </p:custDataLst>
          </p:nvPr>
        </p:nvSpPr>
        <p:spPr bwMode="auto">
          <a:xfrm>
            <a:off x="4086225"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76" name="Line 184"/>
          <p:cNvSpPr>
            <a:spLocks noChangeShapeType="1"/>
          </p:cNvSpPr>
          <p:nvPr>
            <p:custDataLst>
              <p:tags r:id="rId182"/>
            </p:custDataLst>
          </p:nvPr>
        </p:nvSpPr>
        <p:spPr bwMode="auto">
          <a:xfrm>
            <a:off x="3914775"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77" name="Line 185"/>
          <p:cNvSpPr>
            <a:spLocks noChangeShapeType="1"/>
          </p:cNvSpPr>
          <p:nvPr>
            <p:custDataLst>
              <p:tags r:id="rId183"/>
            </p:custDataLst>
          </p:nvPr>
        </p:nvSpPr>
        <p:spPr bwMode="auto">
          <a:xfrm>
            <a:off x="3743326"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78" name="Line 186"/>
          <p:cNvSpPr>
            <a:spLocks noChangeShapeType="1"/>
          </p:cNvSpPr>
          <p:nvPr>
            <p:custDataLst>
              <p:tags r:id="rId184"/>
            </p:custDataLst>
          </p:nvPr>
        </p:nvSpPr>
        <p:spPr bwMode="auto">
          <a:xfrm>
            <a:off x="3571876"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79" name="Line 187"/>
          <p:cNvSpPr>
            <a:spLocks noChangeShapeType="1"/>
          </p:cNvSpPr>
          <p:nvPr>
            <p:custDataLst>
              <p:tags r:id="rId185"/>
            </p:custDataLst>
          </p:nvPr>
        </p:nvSpPr>
        <p:spPr bwMode="auto">
          <a:xfrm>
            <a:off x="3400426"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70" name="Rectangle 188"/>
          <p:cNvSpPr>
            <a:spLocks noChangeArrowheads="1"/>
          </p:cNvSpPr>
          <p:nvPr>
            <p:custDataLst>
              <p:tags r:id="rId186"/>
            </p:custDataLst>
          </p:nvPr>
        </p:nvSpPr>
        <p:spPr bwMode="auto">
          <a:xfrm>
            <a:off x="4657725" y="30980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71" name="Rectangle 189"/>
          <p:cNvSpPr>
            <a:spLocks noChangeArrowheads="1"/>
          </p:cNvSpPr>
          <p:nvPr>
            <p:custDataLst>
              <p:tags r:id="rId187"/>
            </p:custDataLst>
          </p:nvPr>
        </p:nvSpPr>
        <p:spPr bwMode="auto">
          <a:xfrm>
            <a:off x="4827985" y="30980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72" name="Rectangle 190"/>
          <p:cNvSpPr>
            <a:spLocks noChangeArrowheads="1"/>
          </p:cNvSpPr>
          <p:nvPr>
            <p:custDataLst>
              <p:tags r:id="rId188"/>
            </p:custDataLst>
          </p:nvPr>
        </p:nvSpPr>
        <p:spPr bwMode="auto">
          <a:xfrm>
            <a:off x="4998244" y="30980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80" name="Rectangle 191"/>
          <p:cNvSpPr>
            <a:spLocks noChangeArrowheads="1"/>
          </p:cNvSpPr>
          <p:nvPr>
            <p:custDataLst>
              <p:tags r:id="rId189"/>
            </p:custDataLst>
          </p:nvPr>
        </p:nvSpPr>
        <p:spPr bwMode="auto">
          <a:xfrm>
            <a:off x="5168504" y="30980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81" name="Rectangle 192"/>
          <p:cNvSpPr>
            <a:spLocks noChangeArrowheads="1"/>
          </p:cNvSpPr>
          <p:nvPr>
            <p:custDataLst>
              <p:tags r:id="rId190"/>
            </p:custDataLst>
          </p:nvPr>
        </p:nvSpPr>
        <p:spPr bwMode="auto">
          <a:xfrm>
            <a:off x="5338763" y="30980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82" name="Rectangle 193"/>
          <p:cNvSpPr>
            <a:spLocks noChangeArrowheads="1"/>
          </p:cNvSpPr>
          <p:nvPr>
            <p:custDataLst>
              <p:tags r:id="rId191"/>
            </p:custDataLst>
          </p:nvPr>
        </p:nvSpPr>
        <p:spPr bwMode="auto">
          <a:xfrm>
            <a:off x="5509022" y="30980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83" name="Rectangle 194"/>
          <p:cNvSpPr>
            <a:spLocks noChangeArrowheads="1"/>
          </p:cNvSpPr>
          <p:nvPr>
            <p:custDataLst>
              <p:tags r:id="rId192"/>
            </p:custDataLst>
          </p:nvPr>
        </p:nvSpPr>
        <p:spPr bwMode="auto">
          <a:xfrm>
            <a:off x="5679282" y="30980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84" name="Rectangle 195"/>
          <p:cNvSpPr>
            <a:spLocks noChangeArrowheads="1"/>
          </p:cNvSpPr>
          <p:nvPr>
            <p:custDataLst>
              <p:tags r:id="rId193"/>
            </p:custDataLst>
          </p:nvPr>
        </p:nvSpPr>
        <p:spPr bwMode="auto">
          <a:xfrm>
            <a:off x="5849541" y="30980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85" name="Line 196"/>
          <p:cNvSpPr>
            <a:spLocks noChangeShapeType="1"/>
          </p:cNvSpPr>
          <p:nvPr>
            <p:custDataLst>
              <p:tags r:id="rId194"/>
            </p:custDataLst>
          </p:nvPr>
        </p:nvSpPr>
        <p:spPr bwMode="auto">
          <a:xfrm>
            <a:off x="4657725" y="30980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86" name="Line 197"/>
          <p:cNvSpPr>
            <a:spLocks noChangeShapeType="1"/>
          </p:cNvSpPr>
          <p:nvPr>
            <p:custDataLst>
              <p:tags r:id="rId195"/>
            </p:custDataLst>
          </p:nvPr>
        </p:nvSpPr>
        <p:spPr bwMode="auto">
          <a:xfrm>
            <a:off x="6019800" y="30980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87" name="Line 198"/>
          <p:cNvSpPr>
            <a:spLocks noChangeShapeType="1"/>
          </p:cNvSpPr>
          <p:nvPr>
            <p:custDataLst>
              <p:tags r:id="rId196"/>
            </p:custDataLst>
          </p:nvPr>
        </p:nvSpPr>
        <p:spPr bwMode="auto">
          <a:xfrm>
            <a:off x="4657725" y="3098006"/>
            <a:ext cx="136207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88" name="Line 199"/>
          <p:cNvSpPr>
            <a:spLocks noChangeShapeType="1"/>
          </p:cNvSpPr>
          <p:nvPr>
            <p:custDataLst>
              <p:tags r:id="rId197"/>
            </p:custDataLst>
          </p:nvPr>
        </p:nvSpPr>
        <p:spPr bwMode="auto">
          <a:xfrm>
            <a:off x="4657725" y="3371850"/>
            <a:ext cx="136207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92" name="Line 200"/>
          <p:cNvSpPr>
            <a:spLocks noChangeShapeType="1"/>
          </p:cNvSpPr>
          <p:nvPr>
            <p:custDataLst>
              <p:tags r:id="rId198"/>
            </p:custDataLst>
          </p:nvPr>
        </p:nvSpPr>
        <p:spPr bwMode="auto">
          <a:xfrm>
            <a:off x="5849541"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93" name="Line 201"/>
          <p:cNvSpPr>
            <a:spLocks noChangeShapeType="1"/>
          </p:cNvSpPr>
          <p:nvPr>
            <p:custDataLst>
              <p:tags r:id="rId199"/>
            </p:custDataLst>
          </p:nvPr>
        </p:nvSpPr>
        <p:spPr bwMode="auto">
          <a:xfrm>
            <a:off x="5679282"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94" name="Line 202"/>
          <p:cNvSpPr>
            <a:spLocks noChangeShapeType="1"/>
          </p:cNvSpPr>
          <p:nvPr>
            <p:custDataLst>
              <p:tags r:id="rId200"/>
            </p:custDataLst>
          </p:nvPr>
        </p:nvSpPr>
        <p:spPr bwMode="auto">
          <a:xfrm>
            <a:off x="5509022"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95" name="Line 203"/>
          <p:cNvSpPr>
            <a:spLocks noChangeShapeType="1"/>
          </p:cNvSpPr>
          <p:nvPr>
            <p:custDataLst>
              <p:tags r:id="rId201"/>
            </p:custDataLst>
          </p:nvPr>
        </p:nvSpPr>
        <p:spPr bwMode="auto">
          <a:xfrm>
            <a:off x="5338763"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96" name="Line 204"/>
          <p:cNvSpPr>
            <a:spLocks noChangeShapeType="1"/>
          </p:cNvSpPr>
          <p:nvPr>
            <p:custDataLst>
              <p:tags r:id="rId202"/>
            </p:custDataLst>
          </p:nvPr>
        </p:nvSpPr>
        <p:spPr bwMode="auto">
          <a:xfrm>
            <a:off x="5168504"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97" name="Line 205"/>
          <p:cNvSpPr>
            <a:spLocks noChangeShapeType="1"/>
          </p:cNvSpPr>
          <p:nvPr>
            <p:custDataLst>
              <p:tags r:id="rId203"/>
            </p:custDataLst>
          </p:nvPr>
        </p:nvSpPr>
        <p:spPr bwMode="auto">
          <a:xfrm>
            <a:off x="4998244"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98" name="Line 206"/>
          <p:cNvSpPr>
            <a:spLocks noChangeShapeType="1"/>
          </p:cNvSpPr>
          <p:nvPr>
            <p:custDataLst>
              <p:tags r:id="rId204"/>
            </p:custDataLst>
          </p:nvPr>
        </p:nvSpPr>
        <p:spPr bwMode="auto">
          <a:xfrm>
            <a:off x="4827985"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89" name="Rectangle 207"/>
          <p:cNvSpPr>
            <a:spLocks noChangeArrowheads="1"/>
          </p:cNvSpPr>
          <p:nvPr>
            <p:custDataLst>
              <p:tags r:id="rId205"/>
            </p:custDataLst>
          </p:nvPr>
        </p:nvSpPr>
        <p:spPr bwMode="auto">
          <a:xfrm>
            <a:off x="7243763" y="30980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90" name="Rectangle 208"/>
          <p:cNvSpPr>
            <a:spLocks noChangeArrowheads="1"/>
          </p:cNvSpPr>
          <p:nvPr>
            <p:custDataLst>
              <p:tags r:id="rId206"/>
            </p:custDataLst>
          </p:nvPr>
        </p:nvSpPr>
        <p:spPr bwMode="auto">
          <a:xfrm>
            <a:off x="6048375" y="3098006"/>
            <a:ext cx="171450"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91" name="Rectangle 209"/>
          <p:cNvSpPr>
            <a:spLocks noChangeArrowheads="1"/>
          </p:cNvSpPr>
          <p:nvPr>
            <p:custDataLst>
              <p:tags r:id="rId207"/>
            </p:custDataLst>
          </p:nvPr>
        </p:nvSpPr>
        <p:spPr bwMode="auto">
          <a:xfrm>
            <a:off x="6219825" y="30980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99" name="Rectangle 210"/>
          <p:cNvSpPr>
            <a:spLocks noChangeArrowheads="1"/>
          </p:cNvSpPr>
          <p:nvPr>
            <p:custDataLst>
              <p:tags r:id="rId208"/>
            </p:custDataLst>
          </p:nvPr>
        </p:nvSpPr>
        <p:spPr bwMode="auto">
          <a:xfrm>
            <a:off x="6390085" y="3098006"/>
            <a:ext cx="171450"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00" name="Rectangle 211"/>
          <p:cNvSpPr>
            <a:spLocks noChangeArrowheads="1"/>
          </p:cNvSpPr>
          <p:nvPr>
            <p:custDataLst>
              <p:tags r:id="rId209"/>
            </p:custDataLst>
          </p:nvPr>
        </p:nvSpPr>
        <p:spPr bwMode="auto">
          <a:xfrm>
            <a:off x="6561535" y="30980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01" name="Rectangle 212"/>
          <p:cNvSpPr>
            <a:spLocks noChangeArrowheads="1"/>
          </p:cNvSpPr>
          <p:nvPr>
            <p:custDataLst>
              <p:tags r:id="rId210"/>
            </p:custDataLst>
          </p:nvPr>
        </p:nvSpPr>
        <p:spPr bwMode="auto">
          <a:xfrm>
            <a:off x="6731794" y="3098006"/>
            <a:ext cx="171450"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02" name="Rectangle 213"/>
          <p:cNvSpPr>
            <a:spLocks noChangeArrowheads="1"/>
          </p:cNvSpPr>
          <p:nvPr>
            <p:custDataLst>
              <p:tags r:id="rId211"/>
            </p:custDataLst>
          </p:nvPr>
        </p:nvSpPr>
        <p:spPr bwMode="auto">
          <a:xfrm>
            <a:off x="6903244" y="30980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03" name="Rectangle 214"/>
          <p:cNvSpPr>
            <a:spLocks noChangeArrowheads="1"/>
          </p:cNvSpPr>
          <p:nvPr>
            <p:custDataLst>
              <p:tags r:id="rId212"/>
            </p:custDataLst>
          </p:nvPr>
        </p:nvSpPr>
        <p:spPr bwMode="auto">
          <a:xfrm>
            <a:off x="7073503" y="30980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04" name="Rectangle 215"/>
          <p:cNvSpPr>
            <a:spLocks noChangeArrowheads="1"/>
          </p:cNvSpPr>
          <p:nvPr>
            <p:custDataLst>
              <p:tags r:id="rId213"/>
            </p:custDataLst>
          </p:nvPr>
        </p:nvSpPr>
        <p:spPr bwMode="auto">
          <a:xfrm>
            <a:off x="7414022" y="3098006"/>
            <a:ext cx="41737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r>
              <a:rPr lang="en-US" sz="1350" dirty="0"/>
              <a:t>8</a:t>
            </a:r>
          </a:p>
        </p:txBody>
      </p:sp>
      <p:sp>
        <p:nvSpPr>
          <p:cNvPr id="494805" name="Line 216"/>
          <p:cNvSpPr>
            <a:spLocks noChangeShapeType="1"/>
          </p:cNvSpPr>
          <p:nvPr>
            <p:custDataLst>
              <p:tags r:id="rId214"/>
            </p:custDataLst>
          </p:nvPr>
        </p:nvSpPr>
        <p:spPr bwMode="auto">
          <a:xfrm>
            <a:off x="6048375" y="30980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06" name="Line 217"/>
          <p:cNvSpPr>
            <a:spLocks noChangeShapeType="1"/>
          </p:cNvSpPr>
          <p:nvPr>
            <p:custDataLst>
              <p:tags r:id="rId215"/>
            </p:custDataLst>
          </p:nvPr>
        </p:nvSpPr>
        <p:spPr bwMode="auto">
          <a:xfrm>
            <a:off x="7624763" y="3098006"/>
            <a:ext cx="0" cy="27384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807" name="Line 218"/>
          <p:cNvSpPr>
            <a:spLocks noChangeShapeType="1"/>
          </p:cNvSpPr>
          <p:nvPr>
            <p:custDataLst>
              <p:tags r:id="rId216"/>
            </p:custDataLst>
          </p:nvPr>
        </p:nvSpPr>
        <p:spPr bwMode="auto">
          <a:xfrm>
            <a:off x="6048375" y="3098006"/>
            <a:ext cx="136564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08" name="Line 219"/>
          <p:cNvSpPr>
            <a:spLocks noChangeShapeType="1"/>
          </p:cNvSpPr>
          <p:nvPr>
            <p:custDataLst>
              <p:tags r:id="rId217"/>
            </p:custDataLst>
          </p:nvPr>
        </p:nvSpPr>
        <p:spPr bwMode="auto">
          <a:xfrm>
            <a:off x="6048375" y="3371850"/>
            <a:ext cx="136564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12" name="Line 220"/>
          <p:cNvSpPr>
            <a:spLocks noChangeShapeType="1"/>
          </p:cNvSpPr>
          <p:nvPr>
            <p:custDataLst>
              <p:tags r:id="rId218"/>
            </p:custDataLst>
          </p:nvPr>
        </p:nvSpPr>
        <p:spPr bwMode="auto">
          <a:xfrm>
            <a:off x="7243763"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13" name="Line 221"/>
          <p:cNvSpPr>
            <a:spLocks noChangeShapeType="1"/>
          </p:cNvSpPr>
          <p:nvPr>
            <p:custDataLst>
              <p:tags r:id="rId219"/>
            </p:custDataLst>
          </p:nvPr>
        </p:nvSpPr>
        <p:spPr bwMode="auto">
          <a:xfrm>
            <a:off x="7073503"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14" name="Line 222"/>
          <p:cNvSpPr>
            <a:spLocks noChangeShapeType="1"/>
          </p:cNvSpPr>
          <p:nvPr>
            <p:custDataLst>
              <p:tags r:id="rId220"/>
            </p:custDataLst>
          </p:nvPr>
        </p:nvSpPr>
        <p:spPr bwMode="auto">
          <a:xfrm>
            <a:off x="6903244"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15" name="Line 223"/>
          <p:cNvSpPr>
            <a:spLocks noChangeShapeType="1"/>
          </p:cNvSpPr>
          <p:nvPr>
            <p:custDataLst>
              <p:tags r:id="rId221"/>
            </p:custDataLst>
          </p:nvPr>
        </p:nvSpPr>
        <p:spPr bwMode="auto">
          <a:xfrm>
            <a:off x="6731794"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16" name="Line 224"/>
          <p:cNvSpPr>
            <a:spLocks noChangeShapeType="1"/>
          </p:cNvSpPr>
          <p:nvPr>
            <p:custDataLst>
              <p:tags r:id="rId222"/>
            </p:custDataLst>
          </p:nvPr>
        </p:nvSpPr>
        <p:spPr bwMode="auto">
          <a:xfrm>
            <a:off x="6561535"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17" name="Line 225"/>
          <p:cNvSpPr>
            <a:spLocks noChangeShapeType="1"/>
          </p:cNvSpPr>
          <p:nvPr>
            <p:custDataLst>
              <p:tags r:id="rId223"/>
            </p:custDataLst>
          </p:nvPr>
        </p:nvSpPr>
        <p:spPr bwMode="auto">
          <a:xfrm>
            <a:off x="6390085"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18" name="Line 226"/>
          <p:cNvSpPr>
            <a:spLocks noChangeShapeType="1"/>
          </p:cNvSpPr>
          <p:nvPr>
            <p:custDataLst>
              <p:tags r:id="rId224"/>
            </p:custDataLst>
          </p:nvPr>
        </p:nvSpPr>
        <p:spPr bwMode="auto">
          <a:xfrm>
            <a:off x="6219825"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19" name="Line 227"/>
          <p:cNvSpPr>
            <a:spLocks noChangeShapeType="1"/>
          </p:cNvSpPr>
          <p:nvPr>
            <p:custDataLst>
              <p:tags r:id="rId225"/>
            </p:custDataLst>
          </p:nvPr>
        </p:nvSpPr>
        <p:spPr bwMode="auto">
          <a:xfrm>
            <a:off x="7414022" y="3098006"/>
            <a:ext cx="0" cy="2738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09" name="Line 228"/>
          <p:cNvSpPr>
            <a:spLocks noChangeShapeType="1"/>
          </p:cNvSpPr>
          <p:nvPr>
            <p:custDataLst>
              <p:tags r:id="rId226"/>
            </p:custDataLst>
          </p:nvPr>
        </p:nvSpPr>
        <p:spPr bwMode="auto">
          <a:xfrm>
            <a:off x="7414022" y="3098006"/>
            <a:ext cx="210741"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810" name="Line 229"/>
          <p:cNvSpPr>
            <a:spLocks noChangeShapeType="1"/>
          </p:cNvSpPr>
          <p:nvPr>
            <p:custDataLst>
              <p:tags r:id="rId227"/>
            </p:custDataLst>
          </p:nvPr>
        </p:nvSpPr>
        <p:spPr bwMode="auto">
          <a:xfrm>
            <a:off x="7414022" y="3371850"/>
            <a:ext cx="210741"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811" name="Rectangle 230"/>
          <p:cNvSpPr>
            <a:spLocks noChangeArrowheads="1"/>
          </p:cNvSpPr>
          <p:nvPr>
            <p:custDataLst>
              <p:tags r:id="rId228"/>
            </p:custDataLst>
          </p:nvPr>
        </p:nvSpPr>
        <p:spPr bwMode="auto">
          <a:xfrm>
            <a:off x="6055519" y="3440906"/>
            <a:ext cx="16549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20" name="Rectangle 231"/>
          <p:cNvSpPr>
            <a:spLocks noChangeArrowheads="1"/>
          </p:cNvSpPr>
          <p:nvPr>
            <p:custDataLst>
              <p:tags r:id="rId229"/>
            </p:custDataLst>
          </p:nvPr>
        </p:nvSpPr>
        <p:spPr bwMode="auto">
          <a:xfrm>
            <a:off x="6221016" y="3440906"/>
            <a:ext cx="164306"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21" name="Rectangle 232"/>
          <p:cNvSpPr>
            <a:spLocks noChangeArrowheads="1"/>
          </p:cNvSpPr>
          <p:nvPr>
            <p:custDataLst>
              <p:tags r:id="rId230"/>
            </p:custDataLst>
          </p:nvPr>
        </p:nvSpPr>
        <p:spPr bwMode="auto">
          <a:xfrm>
            <a:off x="6385322" y="3440906"/>
            <a:ext cx="16549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22" name="Rectangle 233"/>
          <p:cNvSpPr>
            <a:spLocks noChangeArrowheads="1"/>
          </p:cNvSpPr>
          <p:nvPr>
            <p:custDataLst>
              <p:tags r:id="rId231"/>
            </p:custDataLst>
          </p:nvPr>
        </p:nvSpPr>
        <p:spPr bwMode="auto">
          <a:xfrm>
            <a:off x="6550819" y="3440906"/>
            <a:ext cx="164306"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23" name="Line 234"/>
          <p:cNvSpPr>
            <a:spLocks noChangeShapeType="1"/>
          </p:cNvSpPr>
          <p:nvPr>
            <p:custDataLst>
              <p:tags r:id="rId232"/>
            </p:custDataLst>
          </p:nvPr>
        </p:nvSpPr>
        <p:spPr bwMode="auto">
          <a:xfrm>
            <a:off x="6055519"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24" name="Line 235"/>
          <p:cNvSpPr>
            <a:spLocks noChangeShapeType="1"/>
          </p:cNvSpPr>
          <p:nvPr>
            <p:custDataLst>
              <p:tags r:id="rId233"/>
            </p:custDataLst>
          </p:nvPr>
        </p:nvSpPr>
        <p:spPr bwMode="auto">
          <a:xfrm>
            <a:off x="6715125"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25" name="Line 236"/>
          <p:cNvSpPr>
            <a:spLocks noChangeShapeType="1"/>
          </p:cNvSpPr>
          <p:nvPr>
            <p:custDataLst>
              <p:tags r:id="rId234"/>
            </p:custDataLst>
          </p:nvPr>
        </p:nvSpPr>
        <p:spPr bwMode="auto">
          <a:xfrm>
            <a:off x="6055519" y="3440906"/>
            <a:ext cx="65960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26" name="Line 237"/>
          <p:cNvSpPr>
            <a:spLocks noChangeShapeType="1"/>
          </p:cNvSpPr>
          <p:nvPr>
            <p:custDataLst>
              <p:tags r:id="rId235"/>
            </p:custDataLst>
          </p:nvPr>
        </p:nvSpPr>
        <p:spPr bwMode="auto">
          <a:xfrm>
            <a:off x="6055519" y="3714750"/>
            <a:ext cx="65960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30" name="Line 238"/>
          <p:cNvSpPr>
            <a:spLocks noChangeShapeType="1"/>
          </p:cNvSpPr>
          <p:nvPr>
            <p:custDataLst>
              <p:tags r:id="rId236"/>
            </p:custDataLst>
          </p:nvPr>
        </p:nvSpPr>
        <p:spPr bwMode="auto">
          <a:xfrm>
            <a:off x="6550819"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31" name="Line 239"/>
          <p:cNvSpPr>
            <a:spLocks noChangeShapeType="1"/>
          </p:cNvSpPr>
          <p:nvPr>
            <p:custDataLst>
              <p:tags r:id="rId237"/>
            </p:custDataLst>
          </p:nvPr>
        </p:nvSpPr>
        <p:spPr bwMode="auto">
          <a:xfrm>
            <a:off x="6385322"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32" name="Line 240"/>
          <p:cNvSpPr>
            <a:spLocks noChangeShapeType="1"/>
          </p:cNvSpPr>
          <p:nvPr>
            <p:custDataLst>
              <p:tags r:id="rId238"/>
            </p:custDataLst>
          </p:nvPr>
        </p:nvSpPr>
        <p:spPr bwMode="auto">
          <a:xfrm>
            <a:off x="6221016"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27" name="Rectangle 241"/>
          <p:cNvSpPr>
            <a:spLocks noChangeArrowheads="1"/>
          </p:cNvSpPr>
          <p:nvPr>
            <p:custDataLst>
              <p:tags r:id="rId239"/>
            </p:custDataLst>
          </p:nvPr>
        </p:nvSpPr>
        <p:spPr bwMode="auto">
          <a:xfrm>
            <a:off x="7252097" y="3440906"/>
            <a:ext cx="164306"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28" name="Rectangle 242"/>
          <p:cNvSpPr>
            <a:spLocks noChangeArrowheads="1"/>
          </p:cNvSpPr>
          <p:nvPr>
            <p:custDataLst>
              <p:tags r:id="rId240"/>
            </p:custDataLst>
          </p:nvPr>
        </p:nvSpPr>
        <p:spPr bwMode="auto">
          <a:xfrm>
            <a:off x="6753225" y="3440906"/>
            <a:ext cx="16668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29" name="Rectangle 243"/>
          <p:cNvSpPr>
            <a:spLocks noChangeArrowheads="1"/>
          </p:cNvSpPr>
          <p:nvPr>
            <p:custDataLst>
              <p:tags r:id="rId241"/>
            </p:custDataLst>
          </p:nvPr>
        </p:nvSpPr>
        <p:spPr bwMode="auto">
          <a:xfrm>
            <a:off x="6919913" y="3440906"/>
            <a:ext cx="16549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33" name="Rectangle 244"/>
          <p:cNvSpPr>
            <a:spLocks noChangeArrowheads="1"/>
          </p:cNvSpPr>
          <p:nvPr>
            <p:custDataLst>
              <p:tags r:id="rId242"/>
            </p:custDataLst>
          </p:nvPr>
        </p:nvSpPr>
        <p:spPr bwMode="auto">
          <a:xfrm>
            <a:off x="7085410" y="3440906"/>
            <a:ext cx="16668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34" name="Rectangle 245"/>
          <p:cNvSpPr>
            <a:spLocks noChangeArrowheads="1"/>
          </p:cNvSpPr>
          <p:nvPr>
            <p:custDataLst>
              <p:tags r:id="rId243"/>
            </p:custDataLst>
          </p:nvPr>
        </p:nvSpPr>
        <p:spPr bwMode="auto">
          <a:xfrm>
            <a:off x="7416403" y="3440906"/>
            <a:ext cx="4149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r>
              <a:rPr lang="en-US" sz="1350" dirty="0"/>
              <a:t>4</a:t>
            </a:r>
          </a:p>
        </p:txBody>
      </p:sp>
      <p:sp>
        <p:nvSpPr>
          <p:cNvPr id="494835" name="Line 246"/>
          <p:cNvSpPr>
            <a:spLocks noChangeShapeType="1"/>
          </p:cNvSpPr>
          <p:nvPr>
            <p:custDataLst>
              <p:tags r:id="rId244"/>
            </p:custDataLst>
          </p:nvPr>
        </p:nvSpPr>
        <p:spPr bwMode="auto">
          <a:xfrm>
            <a:off x="6753225"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36" name="Line 247"/>
          <p:cNvSpPr>
            <a:spLocks noChangeShapeType="1"/>
          </p:cNvSpPr>
          <p:nvPr>
            <p:custDataLst>
              <p:tags r:id="rId245"/>
            </p:custDataLst>
          </p:nvPr>
        </p:nvSpPr>
        <p:spPr bwMode="auto">
          <a:xfrm>
            <a:off x="7621191" y="3440906"/>
            <a:ext cx="0" cy="27384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837" name="Line 248"/>
          <p:cNvSpPr>
            <a:spLocks noChangeShapeType="1"/>
          </p:cNvSpPr>
          <p:nvPr>
            <p:custDataLst>
              <p:tags r:id="rId246"/>
            </p:custDataLst>
          </p:nvPr>
        </p:nvSpPr>
        <p:spPr bwMode="auto">
          <a:xfrm>
            <a:off x="6753225" y="3440906"/>
            <a:ext cx="66317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38" name="Line 249"/>
          <p:cNvSpPr>
            <a:spLocks noChangeShapeType="1"/>
          </p:cNvSpPr>
          <p:nvPr>
            <p:custDataLst>
              <p:tags r:id="rId247"/>
            </p:custDataLst>
          </p:nvPr>
        </p:nvSpPr>
        <p:spPr bwMode="auto">
          <a:xfrm>
            <a:off x="6753225" y="3714750"/>
            <a:ext cx="66317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42" name="Line 250"/>
          <p:cNvSpPr>
            <a:spLocks noChangeShapeType="1"/>
          </p:cNvSpPr>
          <p:nvPr>
            <p:custDataLst>
              <p:tags r:id="rId248"/>
            </p:custDataLst>
          </p:nvPr>
        </p:nvSpPr>
        <p:spPr bwMode="auto">
          <a:xfrm>
            <a:off x="7252097"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43" name="Line 251"/>
          <p:cNvSpPr>
            <a:spLocks noChangeShapeType="1"/>
          </p:cNvSpPr>
          <p:nvPr>
            <p:custDataLst>
              <p:tags r:id="rId249"/>
            </p:custDataLst>
          </p:nvPr>
        </p:nvSpPr>
        <p:spPr bwMode="auto">
          <a:xfrm>
            <a:off x="7085410"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44" name="Line 252"/>
          <p:cNvSpPr>
            <a:spLocks noChangeShapeType="1"/>
          </p:cNvSpPr>
          <p:nvPr>
            <p:custDataLst>
              <p:tags r:id="rId250"/>
            </p:custDataLst>
          </p:nvPr>
        </p:nvSpPr>
        <p:spPr bwMode="auto">
          <a:xfrm>
            <a:off x="6919913"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45" name="Line 253"/>
          <p:cNvSpPr>
            <a:spLocks noChangeShapeType="1"/>
          </p:cNvSpPr>
          <p:nvPr>
            <p:custDataLst>
              <p:tags r:id="rId251"/>
            </p:custDataLst>
          </p:nvPr>
        </p:nvSpPr>
        <p:spPr bwMode="auto">
          <a:xfrm>
            <a:off x="7416403" y="3440906"/>
            <a:ext cx="0" cy="2738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39" name="Line 254"/>
          <p:cNvSpPr>
            <a:spLocks noChangeShapeType="1"/>
          </p:cNvSpPr>
          <p:nvPr>
            <p:custDataLst>
              <p:tags r:id="rId252"/>
            </p:custDataLst>
          </p:nvPr>
        </p:nvSpPr>
        <p:spPr bwMode="auto">
          <a:xfrm>
            <a:off x="7416403" y="3440906"/>
            <a:ext cx="204787"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840" name="Line 255"/>
          <p:cNvSpPr>
            <a:spLocks noChangeShapeType="1"/>
          </p:cNvSpPr>
          <p:nvPr>
            <p:custDataLst>
              <p:tags r:id="rId253"/>
            </p:custDataLst>
          </p:nvPr>
        </p:nvSpPr>
        <p:spPr bwMode="auto">
          <a:xfrm>
            <a:off x="7416403" y="3714750"/>
            <a:ext cx="204787"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841" name="Rectangle 256"/>
          <p:cNvSpPr>
            <a:spLocks noChangeArrowheads="1"/>
          </p:cNvSpPr>
          <p:nvPr>
            <p:custDataLst>
              <p:tags r:id="rId254"/>
            </p:custDataLst>
          </p:nvPr>
        </p:nvSpPr>
        <p:spPr bwMode="auto">
          <a:xfrm>
            <a:off x="6768703"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46" name="Rectangle 257"/>
          <p:cNvSpPr>
            <a:spLocks noChangeArrowheads="1"/>
          </p:cNvSpPr>
          <p:nvPr>
            <p:custDataLst>
              <p:tags r:id="rId255"/>
            </p:custDataLst>
          </p:nvPr>
        </p:nvSpPr>
        <p:spPr bwMode="auto">
          <a:xfrm>
            <a:off x="6923485"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47" name="Line 258"/>
          <p:cNvSpPr>
            <a:spLocks noChangeShapeType="1"/>
          </p:cNvSpPr>
          <p:nvPr>
            <p:custDataLst>
              <p:tags r:id="rId256"/>
            </p:custDataLst>
          </p:nvPr>
        </p:nvSpPr>
        <p:spPr bwMode="auto">
          <a:xfrm>
            <a:off x="6768703"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48" name="Line 259"/>
          <p:cNvSpPr>
            <a:spLocks noChangeShapeType="1"/>
          </p:cNvSpPr>
          <p:nvPr>
            <p:custDataLst>
              <p:tags r:id="rId257"/>
            </p:custDataLst>
          </p:nvPr>
        </p:nvSpPr>
        <p:spPr bwMode="auto">
          <a:xfrm>
            <a:off x="7077075"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49" name="Line 260"/>
          <p:cNvSpPr>
            <a:spLocks noChangeShapeType="1"/>
          </p:cNvSpPr>
          <p:nvPr>
            <p:custDataLst>
              <p:tags r:id="rId258"/>
            </p:custDataLst>
          </p:nvPr>
        </p:nvSpPr>
        <p:spPr bwMode="auto">
          <a:xfrm>
            <a:off x="6768703"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50" name="Line 261"/>
          <p:cNvSpPr>
            <a:spLocks noChangeShapeType="1"/>
          </p:cNvSpPr>
          <p:nvPr>
            <p:custDataLst>
              <p:tags r:id="rId259"/>
            </p:custDataLst>
          </p:nvPr>
        </p:nvSpPr>
        <p:spPr bwMode="auto">
          <a:xfrm>
            <a:off x="6768703"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54" name="Line 262"/>
          <p:cNvSpPr>
            <a:spLocks noChangeShapeType="1"/>
          </p:cNvSpPr>
          <p:nvPr>
            <p:custDataLst>
              <p:tags r:id="rId260"/>
            </p:custDataLst>
          </p:nvPr>
        </p:nvSpPr>
        <p:spPr bwMode="auto">
          <a:xfrm>
            <a:off x="6923485"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51" name="Rectangle 263"/>
          <p:cNvSpPr>
            <a:spLocks noChangeArrowheads="1"/>
          </p:cNvSpPr>
          <p:nvPr>
            <p:custDataLst>
              <p:tags r:id="rId261"/>
            </p:custDataLst>
          </p:nvPr>
        </p:nvSpPr>
        <p:spPr bwMode="auto">
          <a:xfrm>
            <a:off x="7269957"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52" name="Rectangle 264"/>
          <p:cNvSpPr>
            <a:spLocks noChangeArrowheads="1"/>
          </p:cNvSpPr>
          <p:nvPr>
            <p:custDataLst>
              <p:tags r:id="rId262"/>
            </p:custDataLst>
          </p:nvPr>
        </p:nvSpPr>
        <p:spPr bwMode="auto">
          <a:xfrm>
            <a:off x="7113985" y="3783806"/>
            <a:ext cx="15597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53" name="Rectangle 265"/>
          <p:cNvSpPr>
            <a:spLocks noChangeArrowheads="1"/>
          </p:cNvSpPr>
          <p:nvPr>
            <p:custDataLst>
              <p:tags r:id="rId263"/>
            </p:custDataLst>
          </p:nvPr>
        </p:nvSpPr>
        <p:spPr bwMode="auto">
          <a:xfrm>
            <a:off x="7424738" y="3783806"/>
            <a:ext cx="406656"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r>
              <a:rPr lang="en-US" sz="1350" dirty="0"/>
              <a:t>2</a:t>
            </a:r>
          </a:p>
        </p:txBody>
      </p:sp>
      <p:sp>
        <p:nvSpPr>
          <p:cNvPr id="494855" name="Line 266"/>
          <p:cNvSpPr>
            <a:spLocks noChangeShapeType="1"/>
          </p:cNvSpPr>
          <p:nvPr>
            <p:custDataLst>
              <p:tags r:id="rId264"/>
            </p:custDataLst>
          </p:nvPr>
        </p:nvSpPr>
        <p:spPr bwMode="auto">
          <a:xfrm>
            <a:off x="7113985"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56" name="Line 267"/>
          <p:cNvSpPr>
            <a:spLocks noChangeShapeType="1"/>
          </p:cNvSpPr>
          <p:nvPr>
            <p:custDataLst>
              <p:tags r:id="rId265"/>
            </p:custDataLst>
          </p:nvPr>
        </p:nvSpPr>
        <p:spPr bwMode="auto">
          <a:xfrm>
            <a:off x="7615238" y="3783806"/>
            <a:ext cx="0" cy="27384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857" name="Line 268"/>
          <p:cNvSpPr>
            <a:spLocks noChangeShapeType="1"/>
          </p:cNvSpPr>
          <p:nvPr>
            <p:custDataLst>
              <p:tags r:id="rId266"/>
            </p:custDataLst>
          </p:nvPr>
        </p:nvSpPr>
        <p:spPr bwMode="auto">
          <a:xfrm>
            <a:off x="7113985" y="3783806"/>
            <a:ext cx="31075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58" name="Line 269"/>
          <p:cNvSpPr>
            <a:spLocks noChangeShapeType="1"/>
          </p:cNvSpPr>
          <p:nvPr>
            <p:custDataLst>
              <p:tags r:id="rId267"/>
            </p:custDataLst>
          </p:nvPr>
        </p:nvSpPr>
        <p:spPr bwMode="auto">
          <a:xfrm>
            <a:off x="7113985" y="4057650"/>
            <a:ext cx="31075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62" name="Line 270"/>
          <p:cNvSpPr>
            <a:spLocks noChangeShapeType="1"/>
          </p:cNvSpPr>
          <p:nvPr>
            <p:custDataLst>
              <p:tags r:id="rId268"/>
            </p:custDataLst>
          </p:nvPr>
        </p:nvSpPr>
        <p:spPr bwMode="auto">
          <a:xfrm>
            <a:off x="7269957"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63" name="Line 271"/>
          <p:cNvSpPr>
            <a:spLocks noChangeShapeType="1"/>
          </p:cNvSpPr>
          <p:nvPr>
            <p:custDataLst>
              <p:tags r:id="rId269"/>
            </p:custDataLst>
          </p:nvPr>
        </p:nvSpPr>
        <p:spPr bwMode="auto">
          <a:xfrm>
            <a:off x="7424738" y="3783806"/>
            <a:ext cx="0" cy="2738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59" name="Line 272"/>
          <p:cNvSpPr>
            <a:spLocks noChangeShapeType="1"/>
          </p:cNvSpPr>
          <p:nvPr>
            <p:custDataLst>
              <p:tags r:id="rId270"/>
            </p:custDataLst>
          </p:nvPr>
        </p:nvSpPr>
        <p:spPr bwMode="auto">
          <a:xfrm>
            <a:off x="7424738" y="3783806"/>
            <a:ext cx="1905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860" name="Line 273"/>
          <p:cNvSpPr>
            <a:spLocks noChangeShapeType="1"/>
          </p:cNvSpPr>
          <p:nvPr>
            <p:custDataLst>
              <p:tags r:id="rId271"/>
            </p:custDataLst>
          </p:nvPr>
        </p:nvSpPr>
        <p:spPr bwMode="auto">
          <a:xfrm>
            <a:off x="7424738" y="4057650"/>
            <a:ext cx="1905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861" name="Rectangle 274"/>
          <p:cNvSpPr>
            <a:spLocks noChangeArrowheads="1"/>
          </p:cNvSpPr>
          <p:nvPr>
            <p:custDataLst>
              <p:tags r:id="rId272"/>
            </p:custDataLst>
          </p:nvPr>
        </p:nvSpPr>
        <p:spPr bwMode="auto">
          <a:xfrm>
            <a:off x="7125891"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64" name="Line 275"/>
          <p:cNvSpPr>
            <a:spLocks noChangeShapeType="1"/>
          </p:cNvSpPr>
          <p:nvPr>
            <p:custDataLst>
              <p:tags r:id="rId273"/>
            </p:custDataLst>
          </p:nvPr>
        </p:nvSpPr>
        <p:spPr bwMode="auto">
          <a:xfrm>
            <a:off x="7125891"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65" name="Line 276"/>
          <p:cNvSpPr>
            <a:spLocks noChangeShapeType="1"/>
          </p:cNvSpPr>
          <p:nvPr>
            <p:custDataLst>
              <p:tags r:id="rId274"/>
            </p:custDataLst>
          </p:nvPr>
        </p:nvSpPr>
        <p:spPr bwMode="auto">
          <a:xfrm>
            <a:off x="7262813"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66" name="Line 277"/>
          <p:cNvSpPr>
            <a:spLocks noChangeShapeType="1"/>
          </p:cNvSpPr>
          <p:nvPr>
            <p:custDataLst>
              <p:tags r:id="rId275"/>
            </p:custDataLst>
          </p:nvPr>
        </p:nvSpPr>
        <p:spPr bwMode="auto">
          <a:xfrm>
            <a:off x="7125891"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67" name="Line 278"/>
          <p:cNvSpPr>
            <a:spLocks noChangeShapeType="1"/>
          </p:cNvSpPr>
          <p:nvPr>
            <p:custDataLst>
              <p:tags r:id="rId276"/>
            </p:custDataLst>
          </p:nvPr>
        </p:nvSpPr>
        <p:spPr bwMode="auto">
          <a:xfrm>
            <a:off x="7125891"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68" name="Rectangle 279"/>
          <p:cNvSpPr>
            <a:spLocks noChangeArrowheads="1"/>
          </p:cNvSpPr>
          <p:nvPr>
            <p:custDataLst>
              <p:tags r:id="rId277"/>
            </p:custDataLst>
          </p:nvPr>
        </p:nvSpPr>
        <p:spPr bwMode="auto">
          <a:xfrm>
            <a:off x="7291388"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69" name="Line 280"/>
          <p:cNvSpPr>
            <a:spLocks noChangeShapeType="1"/>
          </p:cNvSpPr>
          <p:nvPr>
            <p:custDataLst>
              <p:tags r:id="rId278"/>
            </p:custDataLst>
          </p:nvPr>
        </p:nvSpPr>
        <p:spPr bwMode="auto">
          <a:xfrm>
            <a:off x="7291388"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70" name="Line 281"/>
          <p:cNvSpPr>
            <a:spLocks noChangeShapeType="1"/>
          </p:cNvSpPr>
          <p:nvPr>
            <p:custDataLst>
              <p:tags r:id="rId279"/>
            </p:custDataLst>
          </p:nvPr>
        </p:nvSpPr>
        <p:spPr bwMode="auto">
          <a:xfrm>
            <a:off x="7428310"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71" name="Line 282"/>
          <p:cNvSpPr>
            <a:spLocks noChangeShapeType="1"/>
          </p:cNvSpPr>
          <p:nvPr>
            <p:custDataLst>
              <p:tags r:id="rId280"/>
            </p:custDataLst>
          </p:nvPr>
        </p:nvSpPr>
        <p:spPr bwMode="auto">
          <a:xfrm>
            <a:off x="7291388"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72" name="Line 283"/>
          <p:cNvSpPr>
            <a:spLocks noChangeShapeType="1"/>
          </p:cNvSpPr>
          <p:nvPr>
            <p:custDataLst>
              <p:tags r:id="rId281"/>
            </p:custDataLst>
          </p:nvPr>
        </p:nvSpPr>
        <p:spPr bwMode="auto">
          <a:xfrm>
            <a:off x="7291388"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73" name="Rectangle 284"/>
          <p:cNvSpPr>
            <a:spLocks noChangeArrowheads="1"/>
          </p:cNvSpPr>
          <p:nvPr>
            <p:custDataLst>
              <p:tags r:id="rId282"/>
            </p:custDataLst>
          </p:nvPr>
        </p:nvSpPr>
        <p:spPr bwMode="auto">
          <a:xfrm>
            <a:off x="7422356" y="4126706"/>
            <a:ext cx="40903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r>
              <a:rPr lang="en-US" sz="1350" dirty="0"/>
              <a:t>1</a:t>
            </a:r>
          </a:p>
        </p:txBody>
      </p:sp>
      <p:sp>
        <p:nvSpPr>
          <p:cNvPr id="494874" name="Line 285"/>
          <p:cNvSpPr>
            <a:spLocks noChangeShapeType="1"/>
          </p:cNvSpPr>
          <p:nvPr>
            <p:custDataLst>
              <p:tags r:id="rId283"/>
            </p:custDataLst>
          </p:nvPr>
        </p:nvSpPr>
        <p:spPr bwMode="auto">
          <a:xfrm>
            <a:off x="7422357" y="4126706"/>
            <a:ext cx="0" cy="27384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875" name="Line 286"/>
          <p:cNvSpPr>
            <a:spLocks noChangeShapeType="1"/>
          </p:cNvSpPr>
          <p:nvPr>
            <p:custDataLst>
              <p:tags r:id="rId284"/>
            </p:custDataLst>
          </p:nvPr>
        </p:nvSpPr>
        <p:spPr bwMode="auto">
          <a:xfrm>
            <a:off x="7647385" y="4126706"/>
            <a:ext cx="0" cy="27384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876" name="Line 287"/>
          <p:cNvSpPr>
            <a:spLocks noChangeShapeType="1"/>
          </p:cNvSpPr>
          <p:nvPr>
            <p:custDataLst>
              <p:tags r:id="rId285"/>
            </p:custDataLst>
          </p:nvPr>
        </p:nvSpPr>
        <p:spPr bwMode="auto">
          <a:xfrm>
            <a:off x="7422357" y="4126706"/>
            <a:ext cx="22502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877" name="Line 288"/>
          <p:cNvSpPr>
            <a:spLocks noChangeShapeType="1"/>
          </p:cNvSpPr>
          <p:nvPr>
            <p:custDataLst>
              <p:tags r:id="rId286"/>
            </p:custDataLst>
          </p:nvPr>
        </p:nvSpPr>
        <p:spPr bwMode="auto">
          <a:xfrm>
            <a:off x="7422357" y="4400550"/>
            <a:ext cx="22502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878" name="Rectangle 289"/>
          <p:cNvSpPr>
            <a:spLocks noChangeArrowheads="1"/>
          </p:cNvSpPr>
          <p:nvPr>
            <p:custDataLst>
              <p:tags r:id="rId287"/>
            </p:custDataLst>
          </p:nvPr>
        </p:nvSpPr>
        <p:spPr bwMode="auto">
          <a:xfrm>
            <a:off x="5357813" y="3440906"/>
            <a:ext cx="16549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79" name="Rectangle 290"/>
          <p:cNvSpPr>
            <a:spLocks noChangeArrowheads="1"/>
          </p:cNvSpPr>
          <p:nvPr>
            <p:custDataLst>
              <p:tags r:id="rId288"/>
            </p:custDataLst>
          </p:nvPr>
        </p:nvSpPr>
        <p:spPr bwMode="auto">
          <a:xfrm>
            <a:off x="5523310" y="3440906"/>
            <a:ext cx="164306"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80" name="Rectangle 291"/>
          <p:cNvSpPr>
            <a:spLocks noChangeArrowheads="1"/>
          </p:cNvSpPr>
          <p:nvPr>
            <p:custDataLst>
              <p:tags r:id="rId289"/>
            </p:custDataLst>
          </p:nvPr>
        </p:nvSpPr>
        <p:spPr bwMode="auto">
          <a:xfrm>
            <a:off x="5687616" y="3440906"/>
            <a:ext cx="16549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81" name="Rectangle 292"/>
          <p:cNvSpPr>
            <a:spLocks noChangeArrowheads="1"/>
          </p:cNvSpPr>
          <p:nvPr>
            <p:custDataLst>
              <p:tags r:id="rId290"/>
            </p:custDataLst>
          </p:nvPr>
        </p:nvSpPr>
        <p:spPr bwMode="auto">
          <a:xfrm>
            <a:off x="5853113" y="3440906"/>
            <a:ext cx="164306"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82" name="Line 293"/>
          <p:cNvSpPr>
            <a:spLocks noChangeShapeType="1"/>
          </p:cNvSpPr>
          <p:nvPr>
            <p:custDataLst>
              <p:tags r:id="rId291"/>
            </p:custDataLst>
          </p:nvPr>
        </p:nvSpPr>
        <p:spPr bwMode="auto">
          <a:xfrm>
            <a:off x="5357813"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83" name="Line 294"/>
          <p:cNvSpPr>
            <a:spLocks noChangeShapeType="1"/>
          </p:cNvSpPr>
          <p:nvPr>
            <p:custDataLst>
              <p:tags r:id="rId292"/>
            </p:custDataLst>
          </p:nvPr>
        </p:nvSpPr>
        <p:spPr bwMode="auto">
          <a:xfrm>
            <a:off x="6017419"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84" name="Line 295"/>
          <p:cNvSpPr>
            <a:spLocks noChangeShapeType="1"/>
          </p:cNvSpPr>
          <p:nvPr>
            <p:custDataLst>
              <p:tags r:id="rId293"/>
            </p:custDataLst>
          </p:nvPr>
        </p:nvSpPr>
        <p:spPr bwMode="auto">
          <a:xfrm>
            <a:off x="5357813" y="3440906"/>
            <a:ext cx="65960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85" name="Line 296"/>
          <p:cNvSpPr>
            <a:spLocks noChangeShapeType="1"/>
          </p:cNvSpPr>
          <p:nvPr>
            <p:custDataLst>
              <p:tags r:id="rId294"/>
            </p:custDataLst>
          </p:nvPr>
        </p:nvSpPr>
        <p:spPr bwMode="auto">
          <a:xfrm>
            <a:off x="5357813" y="3714750"/>
            <a:ext cx="65960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89" name="Line 297"/>
          <p:cNvSpPr>
            <a:spLocks noChangeShapeType="1"/>
          </p:cNvSpPr>
          <p:nvPr>
            <p:custDataLst>
              <p:tags r:id="rId295"/>
            </p:custDataLst>
          </p:nvPr>
        </p:nvSpPr>
        <p:spPr bwMode="auto">
          <a:xfrm>
            <a:off x="5853113"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90" name="Line 298"/>
          <p:cNvSpPr>
            <a:spLocks noChangeShapeType="1"/>
          </p:cNvSpPr>
          <p:nvPr>
            <p:custDataLst>
              <p:tags r:id="rId296"/>
            </p:custDataLst>
          </p:nvPr>
        </p:nvSpPr>
        <p:spPr bwMode="auto">
          <a:xfrm>
            <a:off x="5687616"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91" name="Line 299"/>
          <p:cNvSpPr>
            <a:spLocks noChangeShapeType="1"/>
          </p:cNvSpPr>
          <p:nvPr>
            <p:custDataLst>
              <p:tags r:id="rId297"/>
            </p:custDataLst>
          </p:nvPr>
        </p:nvSpPr>
        <p:spPr bwMode="auto">
          <a:xfrm>
            <a:off x="5523310"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86" name="Rectangle 300"/>
          <p:cNvSpPr>
            <a:spLocks noChangeArrowheads="1"/>
          </p:cNvSpPr>
          <p:nvPr>
            <p:custDataLst>
              <p:tags r:id="rId298"/>
            </p:custDataLst>
          </p:nvPr>
        </p:nvSpPr>
        <p:spPr bwMode="auto">
          <a:xfrm>
            <a:off x="4662488" y="3440906"/>
            <a:ext cx="16549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87" name="Rectangle 301"/>
          <p:cNvSpPr>
            <a:spLocks noChangeArrowheads="1"/>
          </p:cNvSpPr>
          <p:nvPr>
            <p:custDataLst>
              <p:tags r:id="rId299"/>
            </p:custDataLst>
          </p:nvPr>
        </p:nvSpPr>
        <p:spPr bwMode="auto">
          <a:xfrm>
            <a:off x="4827985" y="3440906"/>
            <a:ext cx="164306"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88" name="Rectangle 302"/>
          <p:cNvSpPr>
            <a:spLocks noChangeArrowheads="1"/>
          </p:cNvSpPr>
          <p:nvPr>
            <p:custDataLst>
              <p:tags r:id="rId300"/>
            </p:custDataLst>
          </p:nvPr>
        </p:nvSpPr>
        <p:spPr bwMode="auto">
          <a:xfrm>
            <a:off x="4992291" y="3440906"/>
            <a:ext cx="16549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92" name="Rectangle 303"/>
          <p:cNvSpPr>
            <a:spLocks noChangeArrowheads="1"/>
          </p:cNvSpPr>
          <p:nvPr>
            <p:custDataLst>
              <p:tags r:id="rId301"/>
            </p:custDataLst>
          </p:nvPr>
        </p:nvSpPr>
        <p:spPr bwMode="auto">
          <a:xfrm>
            <a:off x="5157788" y="3440906"/>
            <a:ext cx="164306"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93" name="Line 304"/>
          <p:cNvSpPr>
            <a:spLocks noChangeShapeType="1"/>
          </p:cNvSpPr>
          <p:nvPr>
            <p:custDataLst>
              <p:tags r:id="rId302"/>
            </p:custDataLst>
          </p:nvPr>
        </p:nvSpPr>
        <p:spPr bwMode="auto">
          <a:xfrm>
            <a:off x="4662488"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94" name="Line 305"/>
          <p:cNvSpPr>
            <a:spLocks noChangeShapeType="1"/>
          </p:cNvSpPr>
          <p:nvPr>
            <p:custDataLst>
              <p:tags r:id="rId303"/>
            </p:custDataLst>
          </p:nvPr>
        </p:nvSpPr>
        <p:spPr bwMode="auto">
          <a:xfrm>
            <a:off x="5322094"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95" name="Line 306"/>
          <p:cNvSpPr>
            <a:spLocks noChangeShapeType="1"/>
          </p:cNvSpPr>
          <p:nvPr>
            <p:custDataLst>
              <p:tags r:id="rId304"/>
            </p:custDataLst>
          </p:nvPr>
        </p:nvSpPr>
        <p:spPr bwMode="auto">
          <a:xfrm>
            <a:off x="4662488" y="3440906"/>
            <a:ext cx="65960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96" name="Line 307"/>
          <p:cNvSpPr>
            <a:spLocks noChangeShapeType="1"/>
          </p:cNvSpPr>
          <p:nvPr>
            <p:custDataLst>
              <p:tags r:id="rId305"/>
            </p:custDataLst>
          </p:nvPr>
        </p:nvSpPr>
        <p:spPr bwMode="auto">
          <a:xfrm>
            <a:off x="4662488" y="3714750"/>
            <a:ext cx="65960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00" name="Line 308"/>
          <p:cNvSpPr>
            <a:spLocks noChangeShapeType="1"/>
          </p:cNvSpPr>
          <p:nvPr>
            <p:custDataLst>
              <p:tags r:id="rId306"/>
            </p:custDataLst>
          </p:nvPr>
        </p:nvSpPr>
        <p:spPr bwMode="auto">
          <a:xfrm>
            <a:off x="5157788"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01" name="Line 309"/>
          <p:cNvSpPr>
            <a:spLocks noChangeShapeType="1"/>
          </p:cNvSpPr>
          <p:nvPr>
            <p:custDataLst>
              <p:tags r:id="rId307"/>
            </p:custDataLst>
          </p:nvPr>
        </p:nvSpPr>
        <p:spPr bwMode="auto">
          <a:xfrm>
            <a:off x="4992291"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02" name="Line 310"/>
          <p:cNvSpPr>
            <a:spLocks noChangeShapeType="1"/>
          </p:cNvSpPr>
          <p:nvPr>
            <p:custDataLst>
              <p:tags r:id="rId308"/>
            </p:custDataLst>
          </p:nvPr>
        </p:nvSpPr>
        <p:spPr bwMode="auto">
          <a:xfrm>
            <a:off x="4827985"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97" name="Rectangle 311"/>
          <p:cNvSpPr>
            <a:spLocks noChangeArrowheads="1"/>
          </p:cNvSpPr>
          <p:nvPr>
            <p:custDataLst>
              <p:tags r:id="rId309"/>
            </p:custDataLst>
          </p:nvPr>
        </p:nvSpPr>
        <p:spPr bwMode="auto">
          <a:xfrm>
            <a:off x="3940969" y="3440906"/>
            <a:ext cx="16549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98" name="Rectangle 312"/>
          <p:cNvSpPr>
            <a:spLocks noChangeArrowheads="1"/>
          </p:cNvSpPr>
          <p:nvPr>
            <p:custDataLst>
              <p:tags r:id="rId310"/>
            </p:custDataLst>
          </p:nvPr>
        </p:nvSpPr>
        <p:spPr bwMode="auto">
          <a:xfrm>
            <a:off x="4106466" y="3440906"/>
            <a:ext cx="164306"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99" name="Rectangle 313"/>
          <p:cNvSpPr>
            <a:spLocks noChangeArrowheads="1"/>
          </p:cNvSpPr>
          <p:nvPr>
            <p:custDataLst>
              <p:tags r:id="rId311"/>
            </p:custDataLst>
          </p:nvPr>
        </p:nvSpPr>
        <p:spPr bwMode="auto">
          <a:xfrm>
            <a:off x="4270772" y="3440906"/>
            <a:ext cx="16549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03" name="Rectangle 314"/>
          <p:cNvSpPr>
            <a:spLocks noChangeArrowheads="1"/>
          </p:cNvSpPr>
          <p:nvPr>
            <p:custDataLst>
              <p:tags r:id="rId312"/>
            </p:custDataLst>
          </p:nvPr>
        </p:nvSpPr>
        <p:spPr bwMode="auto">
          <a:xfrm>
            <a:off x="4436269" y="3440906"/>
            <a:ext cx="164306"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04" name="Line 315"/>
          <p:cNvSpPr>
            <a:spLocks noChangeShapeType="1"/>
          </p:cNvSpPr>
          <p:nvPr>
            <p:custDataLst>
              <p:tags r:id="rId313"/>
            </p:custDataLst>
          </p:nvPr>
        </p:nvSpPr>
        <p:spPr bwMode="auto">
          <a:xfrm>
            <a:off x="3940969"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05" name="Line 316"/>
          <p:cNvSpPr>
            <a:spLocks noChangeShapeType="1"/>
          </p:cNvSpPr>
          <p:nvPr>
            <p:custDataLst>
              <p:tags r:id="rId314"/>
            </p:custDataLst>
          </p:nvPr>
        </p:nvSpPr>
        <p:spPr bwMode="auto">
          <a:xfrm>
            <a:off x="4600575"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06" name="Line 317"/>
          <p:cNvSpPr>
            <a:spLocks noChangeShapeType="1"/>
          </p:cNvSpPr>
          <p:nvPr>
            <p:custDataLst>
              <p:tags r:id="rId315"/>
            </p:custDataLst>
          </p:nvPr>
        </p:nvSpPr>
        <p:spPr bwMode="auto">
          <a:xfrm>
            <a:off x="3940969" y="3440906"/>
            <a:ext cx="65960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07" name="Line 318"/>
          <p:cNvSpPr>
            <a:spLocks noChangeShapeType="1"/>
          </p:cNvSpPr>
          <p:nvPr>
            <p:custDataLst>
              <p:tags r:id="rId316"/>
            </p:custDataLst>
          </p:nvPr>
        </p:nvSpPr>
        <p:spPr bwMode="auto">
          <a:xfrm>
            <a:off x="3940969" y="3714750"/>
            <a:ext cx="65960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11" name="Line 319"/>
          <p:cNvSpPr>
            <a:spLocks noChangeShapeType="1"/>
          </p:cNvSpPr>
          <p:nvPr>
            <p:custDataLst>
              <p:tags r:id="rId317"/>
            </p:custDataLst>
          </p:nvPr>
        </p:nvSpPr>
        <p:spPr bwMode="auto">
          <a:xfrm>
            <a:off x="4436269"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12" name="Line 320"/>
          <p:cNvSpPr>
            <a:spLocks noChangeShapeType="1"/>
          </p:cNvSpPr>
          <p:nvPr>
            <p:custDataLst>
              <p:tags r:id="rId318"/>
            </p:custDataLst>
          </p:nvPr>
        </p:nvSpPr>
        <p:spPr bwMode="auto">
          <a:xfrm>
            <a:off x="4270772"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13" name="Line 321"/>
          <p:cNvSpPr>
            <a:spLocks noChangeShapeType="1"/>
          </p:cNvSpPr>
          <p:nvPr>
            <p:custDataLst>
              <p:tags r:id="rId319"/>
            </p:custDataLst>
          </p:nvPr>
        </p:nvSpPr>
        <p:spPr bwMode="auto">
          <a:xfrm>
            <a:off x="4106466"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08" name="Rectangle 322"/>
          <p:cNvSpPr>
            <a:spLocks noChangeArrowheads="1"/>
          </p:cNvSpPr>
          <p:nvPr>
            <p:custDataLst>
              <p:tags r:id="rId320"/>
            </p:custDataLst>
          </p:nvPr>
        </p:nvSpPr>
        <p:spPr bwMode="auto">
          <a:xfrm>
            <a:off x="3248026" y="3440906"/>
            <a:ext cx="16549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09" name="Rectangle 323"/>
          <p:cNvSpPr>
            <a:spLocks noChangeArrowheads="1"/>
          </p:cNvSpPr>
          <p:nvPr>
            <p:custDataLst>
              <p:tags r:id="rId321"/>
            </p:custDataLst>
          </p:nvPr>
        </p:nvSpPr>
        <p:spPr bwMode="auto">
          <a:xfrm>
            <a:off x="3413522" y="3440906"/>
            <a:ext cx="164306"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10" name="Rectangle 324"/>
          <p:cNvSpPr>
            <a:spLocks noChangeArrowheads="1"/>
          </p:cNvSpPr>
          <p:nvPr>
            <p:custDataLst>
              <p:tags r:id="rId322"/>
            </p:custDataLst>
          </p:nvPr>
        </p:nvSpPr>
        <p:spPr bwMode="auto">
          <a:xfrm>
            <a:off x="3577829" y="3440906"/>
            <a:ext cx="16549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14" name="Rectangle 325"/>
          <p:cNvSpPr>
            <a:spLocks noChangeArrowheads="1"/>
          </p:cNvSpPr>
          <p:nvPr>
            <p:custDataLst>
              <p:tags r:id="rId323"/>
            </p:custDataLst>
          </p:nvPr>
        </p:nvSpPr>
        <p:spPr bwMode="auto">
          <a:xfrm>
            <a:off x="3743326" y="3440906"/>
            <a:ext cx="164306"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15" name="Line 326"/>
          <p:cNvSpPr>
            <a:spLocks noChangeShapeType="1"/>
          </p:cNvSpPr>
          <p:nvPr>
            <p:custDataLst>
              <p:tags r:id="rId324"/>
            </p:custDataLst>
          </p:nvPr>
        </p:nvSpPr>
        <p:spPr bwMode="auto">
          <a:xfrm>
            <a:off x="3248026"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16" name="Line 327"/>
          <p:cNvSpPr>
            <a:spLocks noChangeShapeType="1"/>
          </p:cNvSpPr>
          <p:nvPr>
            <p:custDataLst>
              <p:tags r:id="rId325"/>
            </p:custDataLst>
          </p:nvPr>
        </p:nvSpPr>
        <p:spPr bwMode="auto">
          <a:xfrm>
            <a:off x="3907632"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17" name="Line 328"/>
          <p:cNvSpPr>
            <a:spLocks noChangeShapeType="1"/>
          </p:cNvSpPr>
          <p:nvPr>
            <p:custDataLst>
              <p:tags r:id="rId326"/>
            </p:custDataLst>
          </p:nvPr>
        </p:nvSpPr>
        <p:spPr bwMode="auto">
          <a:xfrm>
            <a:off x="3248026" y="3440906"/>
            <a:ext cx="65960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18" name="Line 329"/>
          <p:cNvSpPr>
            <a:spLocks noChangeShapeType="1"/>
          </p:cNvSpPr>
          <p:nvPr>
            <p:custDataLst>
              <p:tags r:id="rId327"/>
            </p:custDataLst>
          </p:nvPr>
        </p:nvSpPr>
        <p:spPr bwMode="auto">
          <a:xfrm>
            <a:off x="3248026" y="3714750"/>
            <a:ext cx="65960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22" name="Line 330"/>
          <p:cNvSpPr>
            <a:spLocks noChangeShapeType="1"/>
          </p:cNvSpPr>
          <p:nvPr>
            <p:custDataLst>
              <p:tags r:id="rId328"/>
            </p:custDataLst>
          </p:nvPr>
        </p:nvSpPr>
        <p:spPr bwMode="auto">
          <a:xfrm>
            <a:off x="3743326"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23" name="Line 331"/>
          <p:cNvSpPr>
            <a:spLocks noChangeShapeType="1"/>
          </p:cNvSpPr>
          <p:nvPr>
            <p:custDataLst>
              <p:tags r:id="rId329"/>
            </p:custDataLst>
          </p:nvPr>
        </p:nvSpPr>
        <p:spPr bwMode="auto">
          <a:xfrm>
            <a:off x="3577829"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24" name="Line 332"/>
          <p:cNvSpPr>
            <a:spLocks noChangeShapeType="1"/>
          </p:cNvSpPr>
          <p:nvPr>
            <p:custDataLst>
              <p:tags r:id="rId330"/>
            </p:custDataLst>
          </p:nvPr>
        </p:nvSpPr>
        <p:spPr bwMode="auto">
          <a:xfrm>
            <a:off x="3413522"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19" name="Rectangle 333"/>
          <p:cNvSpPr>
            <a:spLocks noChangeArrowheads="1"/>
          </p:cNvSpPr>
          <p:nvPr>
            <p:custDataLst>
              <p:tags r:id="rId331"/>
            </p:custDataLst>
          </p:nvPr>
        </p:nvSpPr>
        <p:spPr bwMode="auto">
          <a:xfrm>
            <a:off x="2493169" y="34409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20" name="Rectangle 334"/>
          <p:cNvSpPr>
            <a:spLocks noChangeArrowheads="1"/>
          </p:cNvSpPr>
          <p:nvPr>
            <p:custDataLst>
              <p:tags r:id="rId332"/>
            </p:custDataLst>
          </p:nvPr>
        </p:nvSpPr>
        <p:spPr bwMode="auto">
          <a:xfrm>
            <a:off x="2663429" y="3440906"/>
            <a:ext cx="16906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21" name="Rectangle 335"/>
          <p:cNvSpPr>
            <a:spLocks noChangeArrowheads="1"/>
          </p:cNvSpPr>
          <p:nvPr>
            <p:custDataLst>
              <p:tags r:id="rId333"/>
            </p:custDataLst>
          </p:nvPr>
        </p:nvSpPr>
        <p:spPr bwMode="auto">
          <a:xfrm>
            <a:off x="2832497" y="34409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25" name="Rectangle 336"/>
          <p:cNvSpPr>
            <a:spLocks noChangeArrowheads="1"/>
          </p:cNvSpPr>
          <p:nvPr>
            <p:custDataLst>
              <p:tags r:id="rId334"/>
            </p:custDataLst>
          </p:nvPr>
        </p:nvSpPr>
        <p:spPr bwMode="auto">
          <a:xfrm>
            <a:off x="3002757" y="3440906"/>
            <a:ext cx="16906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26" name="Line 337"/>
          <p:cNvSpPr>
            <a:spLocks noChangeShapeType="1"/>
          </p:cNvSpPr>
          <p:nvPr>
            <p:custDataLst>
              <p:tags r:id="rId335"/>
            </p:custDataLst>
          </p:nvPr>
        </p:nvSpPr>
        <p:spPr bwMode="auto">
          <a:xfrm>
            <a:off x="2493169"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27" name="Line 338"/>
          <p:cNvSpPr>
            <a:spLocks noChangeShapeType="1"/>
          </p:cNvSpPr>
          <p:nvPr>
            <p:custDataLst>
              <p:tags r:id="rId336"/>
            </p:custDataLst>
          </p:nvPr>
        </p:nvSpPr>
        <p:spPr bwMode="auto">
          <a:xfrm>
            <a:off x="3171826"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28" name="Line 339"/>
          <p:cNvSpPr>
            <a:spLocks noChangeShapeType="1"/>
          </p:cNvSpPr>
          <p:nvPr>
            <p:custDataLst>
              <p:tags r:id="rId337"/>
            </p:custDataLst>
          </p:nvPr>
        </p:nvSpPr>
        <p:spPr bwMode="auto">
          <a:xfrm>
            <a:off x="2493169" y="3440906"/>
            <a:ext cx="67865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29" name="Line 340"/>
          <p:cNvSpPr>
            <a:spLocks noChangeShapeType="1"/>
          </p:cNvSpPr>
          <p:nvPr>
            <p:custDataLst>
              <p:tags r:id="rId338"/>
            </p:custDataLst>
          </p:nvPr>
        </p:nvSpPr>
        <p:spPr bwMode="auto">
          <a:xfrm>
            <a:off x="2493169" y="3714750"/>
            <a:ext cx="67865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33" name="Line 341"/>
          <p:cNvSpPr>
            <a:spLocks noChangeShapeType="1"/>
          </p:cNvSpPr>
          <p:nvPr>
            <p:custDataLst>
              <p:tags r:id="rId339"/>
            </p:custDataLst>
          </p:nvPr>
        </p:nvSpPr>
        <p:spPr bwMode="auto">
          <a:xfrm>
            <a:off x="3002757"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34" name="Line 342"/>
          <p:cNvSpPr>
            <a:spLocks noChangeShapeType="1"/>
          </p:cNvSpPr>
          <p:nvPr>
            <p:custDataLst>
              <p:tags r:id="rId340"/>
            </p:custDataLst>
          </p:nvPr>
        </p:nvSpPr>
        <p:spPr bwMode="auto">
          <a:xfrm>
            <a:off x="2832497"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35" name="Line 343"/>
          <p:cNvSpPr>
            <a:spLocks noChangeShapeType="1"/>
          </p:cNvSpPr>
          <p:nvPr>
            <p:custDataLst>
              <p:tags r:id="rId341"/>
            </p:custDataLst>
          </p:nvPr>
        </p:nvSpPr>
        <p:spPr bwMode="auto">
          <a:xfrm>
            <a:off x="2663429"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30" name="Rectangle 344"/>
          <p:cNvSpPr>
            <a:spLocks noChangeArrowheads="1"/>
          </p:cNvSpPr>
          <p:nvPr>
            <p:custDataLst>
              <p:tags r:id="rId342"/>
            </p:custDataLst>
          </p:nvPr>
        </p:nvSpPr>
        <p:spPr bwMode="auto">
          <a:xfrm>
            <a:off x="1774032" y="3440906"/>
            <a:ext cx="16549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31" name="Rectangle 345"/>
          <p:cNvSpPr>
            <a:spLocks noChangeArrowheads="1"/>
          </p:cNvSpPr>
          <p:nvPr>
            <p:custDataLst>
              <p:tags r:id="rId343"/>
            </p:custDataLst>
          </p:nvPr>
        </p:nvSpPr>
        <p:spPr bwMode="auto">
          <a:xfrm>
            <a:off x="1939529" y="3440906"/>
            <a:ext cx="164306"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32" name="Rectangle 346"/>
          <p:cNvSpPr>
            <a:spLocks noChangeArrowheads="1"/>
          </p:cNvSpPr>
          <p:nvPr>
            <p:custDataLst>
              <p:tags r:id="rId344"/>
            </p:custDataLst>
          </p:nvPr>
        </p:nvSpPr>
        <p:spPr bwMode="auto">
          <a:xfrm>
            <a:off x="2103835" y="3440906"/>
            <a:ext cx="16549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36" name="Rectangle 347"/>
          <p:cNvSpPr>
            <a:spLocks noChangeArrowheads="1"/>
          </p:cNvSpPr>
          <p:nvPr>
            <p:custDataLst>
              <p:tags r:id="rId345"/>
            </p:custDataLst>
          </p:nvPr>
        </p:nvSpPr>
        <p:spPr bwMode="auto">
          <a:xfrm>
            <a:off x="2269332" y="3440906"/>
            <a:ext cx="164306"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37" name="Line 348"/>
          <p:cNvSpPr>
            <a:spLocks noChangeShapeType="1"/>
          </p:cNvSpPr>
          <p:nvPr>
            <p:custDataLst>
              <p:tags r:id="rId346"/>
            </p:custDataLst>
          </p:nvPr>
        </p:nvSpPr>
        <p:spPr bwMode="auto">
          <a:xfrm>
            <a:off x="1774032"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38" name="Line 349"/>
          <p:cNvSpPr>
            <a:spLocks noChangeShapeType="1"/>
          </p:cNvSpPr>
          <p:nvPr>
            <p:custDataLst>
              <p:tags r:id="rId347"/>
            </p:custDataLst>
          </p:nvPr>
        </p:nvSpPr>
        <p:spPr bwMode="auto">
          <a:xfrm>
            <a:off x="2433638"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39" name="Line 350"/>
          <p:cNvSpPr>
            <a:spLocks noChangeShapeType="1"/>
          </p:cNvSpPr>
          <p:nvPr>
            <p:custDataLst>
              <p:tags r:id="rId348"/>
            </p:custDataLst>
          </p:nvPr>
        </p:nvSpPr>
        <p:spPr bwMode="auto">
          <a:xfrm>
            <a:off x="1774032" y="3440906"/>
            <a:ext cx="65960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40" name="Line 351"/>
          <p:cNvSpPr>
            <a:spLocks noChangeShapeType="1"/>
          </p:cNvSpPr>
          <p:nvPr>
            <p:custDataLst>
              <p:tags r:id="rId349"/>
            </p:custDataLst>
          </p:nvPr>
        </p:nvSpPr>
        <p:spPr bwMode="auto">
          <a:xfrm>
            <a:off x="1774032" y="3714750"/>
            <a:ext cx="65960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44" name="Line 352"/>
          <p:cNvSpPr>
            <a:spLocks noChangeShapeType="1"/>
          </p:cNvSpPr>
          <p:nvPr>
            <p:custDataLst>
              <p:tags r:id="rId350"/>
            </p:custDataLst>
          </p:nvPr>
        </p:nvSpPr>
        <p:spPr bwMode="auto">
          <a:xfrm>
            <a:off x="2269332"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45" name="Line 353"/>
          <p:cNvSpPr>
            <a:spLocks noChangeShapeType="1"/>
          </p:cNvSpPr>
          <p:nvPr>
            <p:custDataLst>
              <p:tags r:id="rId351"/>
            </p:custDataLst>
          </p:nvPr>
        </p:nvSpPr>
        <p:spPr bwMode="auto">
          <a:xfrm>
            <a:off x="2103835"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46" name="Line 354"/>
          <p:cNvSpPr>
            <a:spLocks noChangeShapeType="1"/>
          </p:cNvSpPr>
          <p:nvPr>
            <p:custDataLst>
              <p:tags r:id="rId352"/>
            </p:custDataLst>
          </p:nvPr>
        </p:nvSpPr>
        <p:spPr bwMode="auto">
          <a:xfrm>
            <a:off x="1939529"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41" name="Rectangle 355"/>
          <p:cNvSpPr>
            <a:spLocks noChangeArrowheads="1"/>
          </p:cNvSpPr>
          <p:nvPr>
            <p:custDataLst>
              <p:tags r:id="rId353"/>
            </p:custDataLst>
          </p:nvPr>
        </p:nvSpPr>
        <p:spPr bwMode="auto">
          <a:xfrm>
            <a:off x="6410325"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42" name="Rectangle 356"/>
          <p:cNvSpPr>
            <a:spLocks noChangeArrowheads="1"/>
          </p:cNvSpPr>
          <p:nvPr>
            <p:custDataLst>
              <p:tags r:id="rId354"/>
            </p:custDataLst>
          </p:nvPr>
        </p:nvSpPr>
        <p:spPr bwMode="auto">
          <a:xfrm>
            <a:off x="6565107"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43" name="Line 357"/>
          <p:cNvSpPr>
            <a:spLocks noChangeShapeType="1"/>
          </p:cNvSpPr>
          <p:nvPr>
            <p:custDataLst>
              <p:tags r:id="rId355"/>
            </p:custDataLst>
          </p:nvPr>
        </p:nvSpPr>
        <p:spPr bwMode="auto">
          <a:xfrm>
            <a:off x="6410325"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47" name="Line 358"/>
          <p:cNvSpPr>
            <a:spLocks noChangeShapeType="1"/>
          </p:cNvSpPr>
          <p:nvPr>
            <p:custDataLst>
              <p:tags r:id="rId356"/>
            </p:custDataLst>
          </p:nvPr>
        </p:nvSpPr>
        <p:spPr bwMode="auto">
          <a:xfrm>
            <a:off x="6718697"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48" name="Line 359"/>
          <p:cNvSpPr>
            <a:spLocks noChangeShapeType="1"/>
          </p:cNvSpPr>
          <p:nvPr>
            <p:custDataLst>
              <p:tags r:id="rId357"/>
            </p:custDataLst>
          </p:nvPr>
        </p:nvSpPr>
        <p:spPr bwMode="auto">
          <a:xfrm>
            <a:off x="6410325"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49" name="Line 360"/>
          <p:cNvSpPr>
            <a:spLocks noChangeShapeType="1"/>
          </p:cNvSpPr>
          <p:nvPr>
            <p:custDataLst>
              <p:tags r:id="rId358"/>
            </p:custDataLst>
          </p:nvPr>
        </p:nvSpPr>
        <p:spPr bwMode="auto">
          <a:xfrm>
            <a:off x="6410325"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53" name="Line 361"/>
          <p:cNvSpPr>
            <a:spLocks noChangeShapeType="1"/>
          </p:cNvSpPr>
          <p:nvPr>
            <p:custDataLst>
              <p:tags r:id="rId359"/>
            </p:custDataLst>
          </p:nvPr>
        </p:nvSpPr>
        <p:spPr bwMode="auto">
          <a:xfrm>
            <a:off x="6565107"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50" name="Rectangle 362"/>
          <p:cNvSpPr>
            <a:spLocks noChangeArrowheads="1"/>
          </p:cNvSpPr>
          <p:nvPr>
            <p:custDataLst>
              <p:tags r:id="rId360"/>
            </p:custDataLst>
          </p:nvPr>
        </p:nvSpPr>
        <p:spPr bwMode="auto">
          <a:xfrm>
            <a:off x="6063853"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51" name="Rectangle 363"/>
          <p:cNvSpPr>
            <a:spLocks noChangeArrowheads="1"/>
          </p:cNvSpPr>
          <p:nvPr>
            <p:custDataLst>
              <p:tags r:id="rId361"/>
            </p:custDataLst>
          </p:nvPr>
        </p:nvSpPr>
        <p:spPr bwMode="auto">
          <a:xfrm>
            <a:off x="6218635"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52" name="Line 364"/>
          <p:cNvSpPr>
            <a:spLocks noChangeShapeType="1"/>
          </p:cNvSpPr>
          <p:nvPr>
            <p:custDataLst>
              <p:tags r:id="rId362"/>
            </p:custDataLst>
          </p:nvPr>
        </p:nvSpPr>
        <p:spPr bwMode="auto">
          <a:xfrm>
            <a:off x="6063853"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54" name="Line 365"/>
          <p:cNvSpPr>
            <a:spLocks noChangeShapeType="1"/>
          </p:cNvSpPr>
          <p:nvPr>
            <p:custDataLst>
              <p:tags r:id="rId363"/>
            </p:custDataLst>
          </p:nvPr>
        </p:nvSpPr>
        <p:spPr bwMode="auto">
          <a:xfrm>
            <a:off x="6372225"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55" name="Line 366"/>
          <p:cNvSpPr>
            <a:spLocks noChangeShapeType="1"/>
          </p:cNvSpPr>
          <p:nvPr>
            <p:custDataLst>
              <p:tags r:id="rId364"/>
            </p:custDataLst>
          </p:nvPr>
        </p:nvSpPr>
        <p:spPr bwMode="auto">
          <a:xfrm>
            <a:off x="6063853"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56" name="Line 367"/>
          <p:cNvSpPr>
            <a:spLocks noChangeShapeType="1"/>
          </p:cNvSpPr>
          <p:nvPr>
            <p:custDataLst>
              <p:tags r:id="rId365"/>
            </p:custDataLst>
          </p:nvPr>
        </p:nvSpPr>
        <p:spPr bwMode="auto">
          <a:xfrm>
            <a:off x="6063853"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60" name="Line 368"/>
          <p:cNvSpPr>
            <a:spLocks noChangeShapeType="1"/>
          </p:cNvSpPr>
          <p:nvPr>
            <p:custDataLst>
              <p:tags r:id="rId366"/>
            </p:custDataLst>
          </p:nvPr>
        </p:nvSpPr>
        <p:spPr bwMode="auto">
          <a:xfrm>
            <a:off x="6218635"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57" name="Rectangle 369"/>
          <p:cNvSpPr>
            <a:spLocks noChangeArrowheads="1"/>
          </p:cNvSpPr>
          <p:nvPr>
            <p:custDataLst>
              <p:tags r:id="rId367"/>
            </p:custDataLst>
          </p:nvPr>
        </p:nvSpPr>
        <p:spPr bwMode="auto">
          <a:xfrm>
            <a:off x="5711429"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58" name="Rectangle 370"/>
          <p:cNvSpPr>
            <a:spLocks noChangeArrowheads="1"/>
          </p:cNvSpPr>
          <p:nvPr>
            <p:custDataLst>
              <p:tags r:id="rId368"/>
            </p:custDataLst>
          </p:nvPr>
        </p:nvSpPr>
        <p:spPr bwMode="auto">
          <a:xfrm>
            <a:off x="5866210"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59" name="Line 371"/>
          <p:cNvSpPr>
            <a:spLocks noChangeShapeType="1"/>
          </p:cNvSpPr>
          <p:nvPr>
            <p:custDataLst>
              <p:tags r:id="rId369"/>
            </p:custDataLst>
          </p:nvPr>
        </p:nvSpPr>
        <p:spPr bwMode="auto">
          <a:xfrm>
            <a:off x="5711429"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61" name="Line 372"/>
          <p:cNvSpPr>
            <a:spLocks noChangeShapeType="1"/>
          </p:cNvSpPr>
          <p:nvPr>
            <p:custDataLst>
              <p:tags r:id="rId370"/>
            </p:custDataLst>
          </p:nvPr>
        </p:nvSpPr>
        <p:spPr bwMode="auto">
          <a:xfrm>
            <a:off x="6019800"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62" name="Line 373"/>
          <p:cNvSpPr>
            <a:spLocks noChangeShapeType="1"/>
          </p:cNvSpPr>
          <p:nvPr>
            <p:custDataLst>
              <p:tags r:id="rId371"/>
            </p:custDataLst>
          </p:nvPr>
        </p:nvSpPr>
        <p:spPr bwMode="auto">
          <a:xfrm>
            <a:off x="5711429"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63" name="Line 374"/>
          <p:cNvSpPr>
            <a:spLocks noChangeShapeType="1"/>
          </p:cNvSpPr>
          <p:nvPr>
            <p:custDataLst>
              <p:tags r:id="rId372"/>
            </p:custDataLst>
          </p:nvPr>
        </p:nvSpPr>
        <p:spPr bwMode="auto">
          <a:xfrm>
            <a:off x="5711429"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67" name="Line 375"/>
          <p:cNvSpPr>
            <a:spLocks noChangeShapeType="1"/>
          </p:cNvSpPr>
          <p:nvPr>
            <p:custDataLst>
              <p:tags r:id="rId373"/>
            </p:custDataLst>
          </p:nvPr>
        </p:nvSpPr>
        <p:spPr bwMode="auto">
          <a:xfrm>
            <a:off x="5866210"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64" name="Rectangle 376"/>
          <p:cNvSpPr>
            <a:spLocks noChangeArrowheads="1"/>
          </p:cNvSpPr>
          <p:nvPr>
            <p:custDataLst>
              <p:tags r:id="rId374"/>
            </p:custDataLst>
          </p:nvPr>
        </p:nvSpPr>
        <p:spPr bwMode="auto">
          <a:xfrm>
            <a:off x="5367338"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65" name="Rectangle 377"/>
          <p:cNvSpPr>
            <a:spLocks noChangeArrowheads="1"/>
          </p:cNvSpPr>
          <p:nvPr>
            <p:custDataLst>
              <p:tags r:id="rId375"/>
            </p:custDataLst>
          </p:nvPr>
        </p:nvSpPr>
        <p:spPr bwMode="auto">
          <a:xfrm>
            <a:off x="5522119"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66" name="Line 378"/>
          <p:cNvSpPr>
            <a:spLocks noChangeShapeType="1"/>
          </p:cNvSpPr>
          <p:nvPr>
            <p:custDataLst>
              <p:tags r:id="rId376"/>
            </p:custDataLst>
          </p:nvPr>
        </p:nvSpPr>
        <p:spPr bwMode="auto">
          <a:xfrm>
            <a:off x="5367338"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68" name="Line 379"/>
          <p:cNvSpPr>
            <a:spLocks noChangeShapeType="1"/>
          </p:cNvSpPr>
          <p:nvPr>
            <p:custDataLst>
              <p:tags r:id="rId377"/>
            </p:custDataLst>
          </p:nvPr>
        </p:nvSpPr>
        <p:spPr bwMode="auto">
          <a:xfrm>
            <a:off x="5675710"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69" name="Line 380"/>
          <p:cNvSpPr>
            <a:spLocks noChangeShapeType="1"/>
          </p:cNvSpPr>
          <p:nvPr>
            <p:custDataLst>
              <p:tags r:id="rId378"/>
            </p:custDataLst>
          </p:nvPr>
        </p:nvSpPr>
        <p:spPr bwMode="auto">
          <a:xfrm>
            <a:off x="5367338"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70" name="Line 381"/>
          <p:cNvSpPr>
            <a:spLocks noChangeShapeType="1"/>
          </p:cNvSpPr>
          <p:nvPr>
            <p:custDataLst>
              <p:tags r:id="rId379"/>
            </p:custDataLst>
          </p:nvPr>
        </p:nvSpPr>
        <p:spPr bwMode="auto">
          <a:xfrm>
            <a:off x="5367338"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74" name="Line 382"/>
          <p:cNvSpPr>
            <a:spLocks noChangeShapeType="1"/>
          </p:cNvSpPr>
          <p:nvPr>
            <p:custDataLst>
              <p:tags r:id="rId380"/>
            </p:custDataLst>
          </p:nvPr>
        </p:nvSpPr>
        <p:spPr bwMode="auto">
          <a:xfrm>
            <a:off x="5522119"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71" name="Rectangle 383"/>
          <p:cNvSpPr>
            <a:spLocks noChangeArrowheads="1"/>
          </p:cNvSpPr>
          <p:nvPr>
            <p:custDataLst>
              <p:tags r:id="rId381"/>
            </p:custDataLst>
          </p:nvPr>
        </p:nvSpPr>
        <p:spPr bwMode="auto">
          <a:xfrm>
            <a:off x="5008960"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72" name="Rectangle 384"/>
          <p:cNvSpPr>
            <a:spLocks noChangeArrowheads="1"/>
          </p:cNvSpPr>
          <p:nvPr>
            <p:custDataLst>
              <p:tags r:id="rId382"/>
            </p:custDataLst>
          </p:nvPr>
        </p:nvSpPr>
        <p:spPr bwMode="auto">
          <a:xfrm>
            <a:off x="5163741"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73" name="Line 385"/>
          <p:cNvSpPr>
            <a:spLocks noChangeShapeType="1"/>
          </p:cNvSpPr>
          <p:nvPr>
            <p:custDataLst>
              <p:tags r:id="rId383"/>
            </p:custDataLst>
          </p:nvPr>
        </p:nvSpPr>
        <p:spPr bwMode="auto">
          <a:xfrm>
            <a:off x="5008960"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75" name="Line 386"/>
          <p:cNvSpPr>
            <a:spLocks noChangeShapeType="1"/>
          </p:cNvSpPr>
          <p:nvPr>
            <p:custDataLst>
              <p:tags r:id="rId384"/>
            </p:custDataLst>
          </p:nvPr>
        </p:nvSpPr>
        <p:spPr bwMode="auto">
          <a:xfrm>
            <a:off x="5317332"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76" name="Line 387"/>
          <p:cNvSpPr>
            <a:spLocks noChangeShapeType="1"/>
          </p:cNvSpPr>
          <p:nvPr>
            <p:custDataLst>
              <p:tags r:id="rId385"/>
            </p:custDataLst>
          </p:nvPr>
        </p:nvSpPr>
        <p:spPr bwMode="auto">
          <a:xfrm>
            <a:off x="5008960"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77" name="Line 388"/>
          <p:cNvSpPr>
            <a:spLocks noChangeShapeType="1"/>
          </p:cNvSpPr>
          <p:nvPr>
            <p:custDataLst>
              <p:tags r:id="rId386"/>
            </p:custDataLst>
          </p:nvPr>
        </p:nvSpPr>
        <p:spPr bwMode="auto">
          <a:xfrm>
            <a:off x="5008960"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81" name="Line 389"/>
          <p:cNvSpPr>
            <a:spLocks noChangeShapeType="1"/>
          </p:cNvSpPr>
          <p:nvPr>
            <p:custDataLst>
              <p:tags r:id="rId387"/>
            </p:custDataLst>
          </p:nvPr>
        </p:nvSpPr>
        <p:spPr bwMode="auto">
          <a:xfrm>
            <a:off x="5163741"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78" name="Rectangle 390"/>
          <p:cNvSpPr>
            <a:spLocks noChangeArrowheads="1"/>
          </p:cNvSpPr>
          <p:nvPr>
            <p:custDataLst>
              <p:tags r:id="rId388"/>
            </p:custDataLst>
          </p:nvPr>
        </p:nvSpPr>
        <p:spPr bwMode="auto">
          <a:xfrm>
            <a:off x="4662488"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79" name="Rectangle 391"/>
          <p:cNvSpPr>
            <a:spLocks noChangeArrowheads="1"/>
          </p:cNvSpPr>
          <p:nvPr>
            <p:custDataLst>
              <p:tags r:id="rId389"/>
            </p:custDataLst>
          </p:nvPr>
        </p:nvSpPr>
        <p:spPr bwMode="auto">
          <a:xfrm>
            <a:off x="4817269"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80" name="Line 392"/>
          <p:cNvSpPr>
            <a:spLocks noChangeShapeType="1"/>
          </p:cNvSpPr>
          <p:nvPr>
            <p:custDataLst>
              <p:tags r:id="rId390"/>
            </p:custDataLst>
          </p:nvPr>
        </p:nvSpPr>
        <p:spPr bwMode="auto">
          <a:xfrm>
            <a:off x="4662488"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82" name="Line 393"/>
          <p:cNvSpPr>
            <a:spLocks noChangeShapeType="1"/>
          </p:cNvSpPr>
          <p:nvPr>
            <p:custDataLst>
              <p:tags r:id="rId391"/>
            </p:custDataLst>
          </p:nvPr>
        </p:nvSpPr>
        <p:spPr bwMode="auto">
          <a:xfrm>
            <a:off x="4970860"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83" name="Line 394"/>
          <p:cNvSpPr>
            <a:spLocks noChangeShapeType="1"/>
          </p:cNvSpPr>
          <p:nvPr>
            <p:custDataLst>
              <p:tags r:id="rId392"/>
            </p:custDataLst>
          </p:nvPr>
        </p:nvSpPr>
        <p:spPr bwMode="auto">
          <a:xfrm>
            <a:off x="4662488"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84" name="Line 395"/>
          <p:cNvSpPr>
            <a:spLocks noChangeShapeType="1"/>
          </p:cNvSpPr>
          <p:nvPr>
            <p:custDataLst>
              <p:tags r:id="rId393"/>
            </p:custDataLst>
          </p:nvPr>
        </p:nvSpPr>
        <p:spPr bwMode="auto">
          <a:xfrm>
            <a:off x="4662488"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88" name="Line 396"/>
          <p:cNvSpPr>
            <a:spLocks noChangeShapeType="1"/>
          </p:cNvSpPr>
          <p:nvPr>
            <p:custDataLst>
              <p:tags r:id="rId394"/>
            </p:custDataLst>
          </p:nvPr>
        </p:nvSpPr>
        <p:spPr bwMode="auto">
          <a:xfrm>
            <a:off x="4817269"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85" name="Rectangle 397"/>
          <p:cNvSpPr>
            <a:spLocks noChangeArrowheads="1"/>
          </p:cNvSpPr>
          <p:nvPr>
            <p:custDataLst>
              <p:tags r:id="rId395"/>
            </p:custDataLst>
          </p:nvPr>
        </p:nvSpPr>
        <p:spPr bwMode="auto">
          <a:xfrm>
            <a:off x="4292204"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86" name="Rectangle 398"/>
          <p:cNvSpPr>
            <a:spLocks noChangeArrowheads="1"/>
          </p:cNvSpPr>
          <p:nvPr>
            <p:custDataLst>
              <p:tags r:id="rId396"/>
            </p:custDataLst>
          </p:nvPr>
        </p:nvSpPr>
        <p:spPr bwMode="auto">
          <a:xfrm>
            <a:off x="4446985"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87" name="Line 399"/>
          <p:cNvSpPr>
            <a:spLocks noChangeShapeType="1"/>
          </p:cNvSpPr>
          <p:nvPr>
            <p:custDataLst>
              <p:tags r:id="rId397"/>
            </p:custDataLst>
          </p:nvPr>
        </p:nvSpPr>
        <p:spPr bwMode="auto">
          <a:xfrm>
            <a:off x="4292204"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89" name="Line 400"/>
          <p:cNvSpPr>
            <a:spLocks noChangeShapeType="1"/>
          </p:cNvSpPr>
          <p:nvPr>
            <p:custDataLst>
              <p:tags r:id="rId398"/>
            </p:custDataLst>
          </p:nvPr>
        </p:nvSpPr>
        <p:spPr bwMode="auto">
          <a:xfrm>
            <a:off x="4600575"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90" name="Line 401"/>
          <p:cNvSpPr>
            <a:spLocks noChangeShapeType="1"/>
          </p:cNvSpPr>
          <p:nvPr>
            <p:custDataLst>
              <p:tags r:id="rId399"/>
            </p:custDataLst>
          </p:nvPr>
        </p:nvSpPr>
        <p:spPr bwMode="auto">
          <a:xfrm>
            <a:off x="4292204"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91" name="Line 402"/>
          <p:cNvSpPr>
            <a:spLocks noChangeShapeType="1"/>
          </p:cNvSpPr>
          <p:nvPr>
            <p:custDataLst>
              <p:tags r:id="rId400"/>
            </p:custDataLst>
          </p:nvPr>
        </p:nvSpPr>
        <p:spPr bwMode="auto">
          <a:xfrm>
            <a:off x="4292204"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95" name="Line 403"/>
          <p:cNvSpPr>
            <a:spLocks noChangeShapeType="1"/>
          </p:cNvSpPr>
          <p:nvPr>
            <p:custDataLst>
              <p:tags r:id="rId401"/>
            </p:custDataLst>
          </p:nvPr>
        </p:nvSpPr>
        <p:spPr bwMode="auto">
          <a:xfrm>
            <a:off x="4446985"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92" name="Rectangle 404"/>
          <p:cNvSpPr>
            <a:spLocks noChangeArrowheads="1"/>
          </p:cNvSpPr>
          <p:nvPr>
            <p:custDataLst>
              <p:tags r:id="rId402"/>
            </p:custDataLst>
          </p:nvPr>
        </p:nvSpPr>
        <p:spPr bwMode="auto">
          <a:xfrm>
            <a:off x="3949304"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93" name="Rectangle 405"/>
          <p:cNvSpPr>
            <a:spLocks noChangeArrowheads="1"/>
          </p:cNvSpPr>
          <p:nvPr>
            <p:custDataLst>
              <p:tags r:id="rId403"/>
            </p:custDataLst>
          </p:nvPr>
        </p:nvSpPr>
        <p:spPr bwMode="auto">
          <a:xfrm>
            <a:off x="4104085"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94" name="Line 406"/>
          <p:cNvSpPr>
            <a:spLocks noChangeShapeType="1"/>
          </p:cNvSpPr>
          <p:nvPr>
            <p:custDataLst>
              <p:tags r:id="rId404"/>
            </p:custDataLst>
          </p:nvPr>
        </p:nvSpPr>
        <p:spPr bwMode="auto">
          <a:xfrm>
            <a:off x="3949304"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96" name="Line 407"/>
          <p:cNvSpPr>
            <a:spLocks noChangeShapeType="1"/>
          </p:cNvSpPr>
          <p:nvPr>
            <p:custDataLst>
              <p:tags r:id="rId405"/>
            </p:custDataLst>
          </p:nvPr>
        </p:nvSpPr>
        <p:spPr bwMode="auto">
          <a:xfrm>
            <a:off x="4257675"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97" name="Line 408"/>
          <p:cNvSpPr>
            <a:spLocks noChangeShapeType="1"/>
          </p:cNvSpPr>
          <p:nvPr>
            <p:custDataLst>
              <p:tags r:id="rId406"/>
            </p:custDataLst>
          </p:nvPr>
        </p:nvSpPr>
        <p:spPr bwMode="auto">
          <a:xfrm>
            <a:off x="3949304"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98" name="Line 409"/>
          <p:cNvSpPr>
            <a:spLocks noChangeShapeType="1"/>
          </p:cNvSpPr>
          <p:nvPr>
            <p:custDataLst>
              <p:tags r:id="rId407"/>
            </p:custDataLst>
          </p:nvPr>
        </p:nvSpPr>
        <p:spPr bwMode="auto">
          <a:xfrm>
            <a:off x="3949304"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02" name="Line 410"/>
          <p:cNvSpPr>
            <a:spLocks noChangeShapeType="1"/>
          </p:cNvSpPr>
          <p:nvPr>
            <p:custDataLst>
              <p:tags r:id="rId408"/>
            </p:custDataLst>
          </p:nvPr>
        </p:nvSpPr>
        <p:spPr bwMode="auto">
          <a:xfrm>
            <a:off x="4104085"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99" name="Rectangle 411"/>
          <p:cNvSpPr>
            <a:spLocks noChangeArrowheads="1"/>
          </p:cNvSpPr>
          <p:nvPr>
            <p:custDataLst>
              <p:tags r:id="rId409"/>
            </p:custDataLst>
          </p:nvPr>
        </p:nvSpPr>
        <p:spPr bwMode="auto">
          <a:xfrm>
            <a:off x="3595688"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00" name="Rectangle 412"/>
          <p:cNvSpPr>
            <a:spLocks noChangeArrowheads="1"/>
          </p:cNvSpPr>
          <p:nvPr>
            <p:custDataLst>
              <p:tags r:id="rId410"/>
            </p:custDataLst>
          </p:nvPr>
        </p:nvSpPr>
        <p:spPr bwMode="auto">
          <a:xfrm>
            <a:off x="3750469"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01" name="Line 413"/>
          <p:cNvSpPr>
            <a:spLocks noChangeShapeType="1"/>
          </p:cNvSpPr>
          <p:nvPr>
            <p:custDataLst>
              <p:tags r:id="rId411"/>
            </p:custDataLst>
          </p:nvPr>
        </p:nvSpPr>
        <p:spPr bwMode="auto">
          <a:xfrm>
            <a:off x="3595688"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03" name="Line 414"/>
          <p:cNvSpPr>
            <a:spLocks noChangeShapeType="1"/>
          </p:cNvSpPr>
          <p:nvPr>
            <p:custDataLst>
              <p:tags r:id="rId412"/>
            </p:custDataLst>
          </p:nvPr>
        </p:nvSpPr>
        <p:spPr bwMode="auto">
          <a:xfrm>
            <a:off x="3904060"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04" name="Line 415"/>
          <p:cNvSpPr>
            <a:spLocks noChangeShapeType="1"/>
          </p:cNvSpPr>
          <p:nvPr>
            <p:custDataLst>
              <p:tags r:id="rId413"/>
            </p:custDataLst>
          </p:nvPr>
        </p:nvSpPr>
        <p:spPr bwMode="auto">
          <a:xfrm>
            <a:off x="3595688"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05" name="Line 416"/>
          <p:cNvSpPr>
            <a:spLocks noChangeShapeType="1"/>
          </p:cNvSpPr>
          <p:nvPr>
            <p:custDataLst>
              <p:tags r:id="rId414"/>
            </p:custDataLst>
          </p:nvPr>
        </p:nvSpPr>
        <p:spPr bwMode="auto">
          <a:xfrm>
            <a:off x="3595688"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09" name="Line 417"/>
          <p:cNvSpPr>
            <a:spLocks noChangeShapeType="1"/>
          </p:cNvSpPr>
          <p:nvPr>
            <p:custDataLst>
              <p:tags r:id="rId415"/>
            </p:custDataLst>
          </p:nvPr>
        </p:nvSpPr>
        <p:spPr bwMode="auto">
          <a:xfrm>
            <a:off x="3750469"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5006" name="Rectangle 418"/>
          <p:cNvSpPr>
            <a:spLocks noChangeArrowheads="1"/>
          </p:cNvSpPr>
          <p:nvPr>
            <p:custDataLst>
              <p:tags r:id="rId416"/>
            </p:custDataLst>
          </p:nvPr>
        </p:nvSpPr>
        <p:spPr bwMode="auto">
          <a:xfrm>
            <a:off x="3246835"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07" name="Rectangle 419"/>
          <p:cNvSpPr>
            <a:spLocks noChangeArrowheads="1"/>
          </p:cNvSpPr>
          <p:nvPr>
            <p:custDataLst>
              <p:tags r:id="rId417"/>
            </p:custDataLst>
          </p:nvPr>
        </p:nvSpPr>
        <p:spPr bwMode="auto">
          <a:xfrm>
            <a:off x="3401616"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08" name="Line 420"/>
          <p:cNvSpPr>
            <a:spLocks noChangeShapeType="1"/>
          </p:cNvSpPr>
          <p:nvPr>
            <p:custDataLst>
              <p:tags r:id="rId418"/>
            </p:custDataLst>
          </p:nvPr>
        </p:nvSpPr>
        <p:spPr bwMode="auto">
          <a:xfrm>
            <a:off x="3246835"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10" name="Line 421"/>
          <p:cNvSpPr>
            <a:spLocks noChangeShapeType="1"/>
          </p:cNvSpPr>
          <p:nvPr>
            <p:custDataLst>
              <p:tags r:id="rId419"/>
            </p:custDataLst>
          </p:nvPr>
        </p:nvSpPr>
        <p:spPr bwMode="auto">
          <a:xfrm>
            <a:off x="3555207"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11" name="Line 422"/>
          <p:cNvSpPr>
            <a:spLocks noChangeShapeType="1"/>
          </p:cNvSpPr>
          <p:nvPr>
            <p:custDataLst>
              <p:tags r:id="rId420"/>
            </p:custDataLst>
          </p:nvPr>
        </p:nvSpPr>
        <p:spPr bwMode="auto">
          <a:xfrm>
            <a:off x="3246835"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12" name="Line 423"/>
          <p:cNvSpPr>
            <a:spLocks noChangeShapeType="1"/>
          </p:cNvSpPr>
          <p:nvPr>
            <p:custDataLst>
              <p:tags r:id="rId421"/>
            </p:custDataLst>
          </p:nvPr>
        </p:nvSpPr>
        <p:spPr bwMode="auto">
          <a:xfrm>
            <a:off x="3246835"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16" name="Line 424"/>
          <p:cNvSpPr>
            <a:spLocks noChangeShapeType="1"/>
          </p:cNvSpPr>
          <p:nvPr>
            <p:custDataLst>
              <p:tags r:id="rId422"/>
            </p:custDataLst>
          </p:nvPr>
        </p:nvSpPr>
        <p:spPr bwMode="auto">
          <a:xfrm>
            <a:off x="3401616"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5013" name="Rectangle 425"/>
          <p:cNvSpPr>
            <a:spLocks noChangeArrowheads="1"/>
          </p:cNvSpPr>
          <p:nvPr>
            <p:custDataLst>
              <p:tags r:id="rId423"/>
            </p:custDataLst>
          </p:nvPr>
        </p:nvSpPr>
        <p:spPr bwMode="auto">
          <a:xfrm>
            <a:off x="2863454"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14" name="Rectangle 426"/>
          <p:cNvSpPr>
            <a:spLocks noChangeArrowheads="1"/>
          </p:cNvSpPr>
          <p:nvPr>
            <p:custDataLst>
              <p:tags r:id="rId424"/>
            </p:custDataLst>
          </p:nvPr>
        </p:nvSpPr>
        <p:spPr bwMode="auto">
          <a:xfrm>
            <a:off x="3018235"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15" name="Line 427"/>
          <p:cNvSpPr>
            <a:spLocks noChangeShapeType="1"/>
          </p:cNvSpPr>
          <p:nvPr>
            <p:custDataLst>
              <p:tags r:id="rId425"/>
            </p:custDataLst>
          </p:nvPr>
        </p:nvSpPr>
        <p:spPr bwMode="auto">
          <a:xfrm>
            <a:off x="2863454"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17" name="Line 428"/>
          <p:cNvSpPr>
            <a:spLocks noChangeShapeType="1"/>
          </p:cNvSpPr>
          <p:nvPr>
            <p:custDataLst>
              <p:tags r:id="rId426"/>
            </p:custDataLst>
          </p:nvPr>
        </p:nvSpPr>
        <p:spPr bwMode="auto">
          <a:xfrm>
            <a:off x="3171826"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18" name="Line 429"/>
          <p:cNvSpPr>
            <a:spLocks noChangeShapeType="1"/>
          </p:cNvSpPr>
          <p:nvPr>
            <p:custDataLst>
              <p:tags r:id="rId427"/>
            </p:custDataLst>
          </p:nvPr>
        </p:nvSpPr>
        <p:spPr bwMode="auto">
          <a:xfrm>
            <a:off x="2863454"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19" name="Line 430"/>
          <p:cNvSpPr>
            <a:spLocks noChangeShapeType="1"/>
          </p:cNvSpPr>
          <p:nvPr>
            <p:custDataLst>
              <p:tags r:id="rId428"/>
            </p:custDataLst>
          </p:nvPr>
        </p:nvSpPr>
        <p:spPr bwMode="auto">
          <a:xfrm>
            <a:off x="2863454"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23" name="Line 431"/>
          <p:cNvSpPr>
            <a:spLocks noChangeShapeType="1"/>
          </p:cNvSpPr>
          <p:nvPr>
            <p:custDataLst>
              <p:tags r:id="rId429"/>
            </p:custDataLst>
          </p:nvPr>
        </p:nvSpPr>
        <p:spPr bwMode="auto">
          <a:xfrm>
            <a:off x="3018235"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5020" name="Rectangle 432"/>
          <p:cNvSpPr>
            <a:spLocks noChangeArrowheads="1"/>
          </p:cNvSpPr>
          <p:nvPr>
            <p:custDataLst>
              <p:tags r:id="rId430"/>
            </p:custDataLst>
          </p:nvPr>
        </p:nvSpPr>
        <p:spPr bwMode="auto">
          <a:xfrm>
            <a:off x="2506266"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21" name="Rectangle 433"/>
          <p:cNvSpPr>
            <a:spLocks noChangeArrowheads="1"/>
          </p:cNvSpPr>
          <p:nvPr>
            <p:custDataLst>
              <p:tags r:id="rId431"/>
            </p:custDataLst>
          </p:nvPr>
        </p:nvSpPr>
        <p:spPr bwMode="auto">
          <a:xfrm>
            <a:off x="2661047"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22" name="Line 434"/>
          <p:cNvSpPr>
            <a:spLocks noChangeShapeType="1"/>
          </p:cNvSpPr>
          <p:nvPr>
            <p:custDataLst>
              <p:tags r:id="rId432"/>
            </p:custDataLst>
          </p:nvPr>
        </p:nvSpPr>
        <p:spPr bwMode="auto">
          <a:xfrm>
            <a:off x="2506266"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24" name="Line 435"/>
          <p:cNvSpPr>
            <a:spLocks noChangeShapeType="1"/>
          </p:cNvSpPr>
          <p:nvPr>
            <p:custDataLst>
              <p:tags r:id="rId433"/>
            </p:custDataLst>
          </p:nvPr>
        </p:nvSpPr>
        <p:spPr bwMode="auto">
          <a:xfrm>
            <a:off x="2814638"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25" name="Line 436"/>
          <p:cNvSpPr>
            <a:spLocks noChangeShapeType="1"/>
          </p:cNvSpPr>
          <p:nvPr>
            <p:custDataLst>
              <p:tags r:id="rId434"/>
            </p:custDataLst>
          </p:nvPr>
        </p:nvSpPr>
        <p:spPr bwMode="auto">
          <a:xfrm>
            <a:off x="2506266"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26" name="Line 437"/>
          <p:cNvSpPr>
            <a:spLocks noChangeShapeType="1"/>
          </p:cNvSpPr>
          <p:nvPr>
            <p:custDataLst>
              <p:tags r:id="rId435"/>
            </p:custDataLst>
          </p:nvPr>
        </p:nvSpPr>
        <p:spPr bwMode="auto">
          <a:xfrm>
            <a:off x="2506266"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30" name="Line 438"/>
          <p:cNvSpPr>
            <a:spLocks noChangeShapeType="1"/>
          </p:cNvSpPr>
          <p:nvPr>
            <p:custDataLst>
              <p:tags r:id="rId436"/>
            </p:custDataLst>
          </p:nvPr>
        </p:nvSpPr>
        <p:spPr bwMode="auto">
          <a:xfrm>
            <a:off x="2661047"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5027" name="Rectangle 439"/>
          <p:cNvSpPr>
            <a:spLocks noChangeArrowheads="1"/>
          </p:cNvSpPr>
          <p:nvPr>
            <p:custDataLst>
              <p:tags r:id="rId437"/>
            </p:custDataLst>
          </p:nvPr>
        </p:nvSpPr>
        <p:spPr bwMode="auto">
          <a:xfrm>
            <a:off x="2120504"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28" name="Rectangle 440"/>
          <p:cNvSpPr>
            <a:spLocks noChangeArrowheads="1"/>
          </p:cNvSpPr>
          <p:nvPr>
            <p:custDataLst>
              <p:tags r:id="rId438"/>
            </p:custDataLst>
          </p:nvPr>
        </p:nvSpPr>
        <p:spPr bwMode="auto">
          <a:xfrm>
            <a:off x="2275285"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29" name="Line 441"/>
          <p:cNvSpPr>
            <a:spLocks noChangeShapeType="1"/>
          </p:cNvSpPr>
          <p:nvPr>
            <p:custDataLst>
              <p:tags r:id="rId439"/>
            </p:custDataLst>
          </p:nvPr>
        </p:nvSpPr>
        <p:spPr bwMode="auto">
          <a:xfrm>
            <a:off x="2120504"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31" name="Line 442"/>
          <p:cNvSpPr>
            <a:spLocks noChangeShapeType="1"/>
          </p:cNvSpPr>
          <p:nvPr>
            <p:custDataLst>
              <p:tags r:id="rId440"/>
            </p:custDataLst>
          </p:nvPr>
        </p:nvSpPr>
        <p:spPr bwMode="auto">
          <a:xfrm>
            <a:off x="2428876"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32" name="Line 443"/>
          <p:cNvSpPr>
            <a:spLocks noChangeShapeType="1"/>
          </p:cNvSpPr>
          <p:nvPr>
            <p:custDataLst>
              <p:tags r:id="rId441"/>
            </p:custDataLst>
          </p:nvPr>
        </p:nvSpPr>
        <p:spPr bwMode="auto">
          <a:xfrm>
            <a:off x="2120504"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33" name="Line 444"/>
          <p:cNvSpPr>
            <a:spLocks noChangeShapeType="1"/>
          </p:cNvSpPr>
          <p:nvPr>
            <p:custDataLst>
              <p:tags r:id="rId442"/>
            </p:custDataLst>
          </p:nvPr>
        </p:nvSpPr>
        <p:spPr bwMode="auto">
          <a:xfrm>
            <a:off x="2120504"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37" name="Line 445"/>
          <p:cNvSpPr>
            <a:spLocks noChangeShapeType="1"/>
          </p:cNvSpPr>
          <p:nvPr>
            <p:custDataLst>
              <p:tags r:id="rId443"/>
            </p:custDataLst>
          </p:nvPr>
        </p:nvSpPr>
        <p:spPr bwMode="auto">
          <a:xfrm>
            <a:off x="2275285"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5034" name="Rectangle 446"/>
          <p:cNvSpPr>
            <a:spLocks noChangeArrowheads="1"/>
          </p:cNvSpPr>
          <p:nvPr>
            <p:custDataLst>
              <p:tags r:id="rId444"/>
            </p:custDataLst>
          </p:nvPr>
        </p:nvSpPr>
        <p:spPr bwMode="auto">
          <a:xfrm>
            <a:off x="1772841"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35" name="Rectangle 447"/>
          <p:cNvSpPr>
            <a:spLocks noChangeArrowheads="1"/>
          </p:cNvSpPr>
          <p:nvPr>
            <p:custDataLst>
              <p:tags r:id="rId445"/>
            </p:custDataLst>
          </p:nvPr>
        </p:nvSpPr>
        <p:spPr bwMode="auto">
          <a:xfrm>
            <a:off x="1927622"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36" name="Line 448"/>
          <p:cNvSpPr>
            <a:spLocks noChangeShapeType="1"/>
          </p:cNvSpPr>
          <p:nvPr>
            <p:custDataLst>
              <p:tags r:id="rId446"/>
            </p:custDataLst>
          </p:nvPr>
        </p:nvSpPr>
        <p:spPr bwMode="auto">
          <a:xfrm>
            <a:off x="1772841"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38" name="Line 449"/>
          <p:cNvSpPr>
            <a:spLocks noChangeShapeType="1"/>
          </p:cNvSpPr>
          <p:nvPr>
            <p:custDataLst>
              <p:tags r:id="rId447"/>
            </p:custDataLst>
          </p:nvPr>
        </p:nvSpPr>
        <p:spPr bwMode="auto">
          <a:xfrm>
            <a:off x="2081213"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39" name="Line 450"/>
          <p:cNvSpPr>
            <a:spLocks noChangeShapeType="1"/>
          </p:cNvSpPr>
          <p:nvPr>
            <p:custDataLst>
              <p:tags r:id="rId448"/>
            </p:custDataLst>
          </p:nvPr>
        </p:nvSpPr>
        <p:spPr bwMode="auto">
          <a:xfrm>
            <a:off x="1772841"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40" name="Line 451"/>
          <p:cNvSpPr>
            <a:spLocks noChangeShapeType="1"/>
          </p:cNvSpPr>
          <p:nvPr>
            <p:custDataLst>
              <p:tags r:id="rId449"/>
            </p:custDataLst>
          </p:nvPr>
        </p:nvSpPr>
        <p:spPr bwMode="auto">
          <a:xfrm>
            <a:off x="1772841"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44" name="Line 452"/>
          <p:cNvSpPr>
            <a:spLocks noChangeShapeType="1"/>
          </p:cNvSpPr>
          <p:nvPr>
            <p:custDataLst>
              <p:tags r:id="rId450"/>
            </p:custDataLst>
          </p:nvPr>
        </p:nvSpPr>
        <p:spPr bwMode="auto">
          <a:xfrm>
            <a:off x="1927622"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5041" name="Rectangle 453"/>
          <p:cNvSpPr>
            <a:spLocks noChangeArrowheads="1"/>
          </p:cNvSpPr>
          <p:nvPr>
            <p:custDataLst>
              <p:tags r:id="rId451"/>
            </p:custDataLst>
          </p:nvPr>
        </p:nvSpPr>
        <p:spPr bwMode="auto">
          <a:xfrm>
            <a:off x="6771085"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42" name="Line 454"/>
          <p:cNvSpPr>
            <a:spLocks noChangeShapeType="1"/>
          </p:cNvSpPr>
          <p:nvPr>
            <p:custDataLst>
              <p:tags r:id="rId452"/>
            </p:custDataLst>
          </p:nvPr>
        </p:nvSpPr>
        <p:spPr bwMode="auto">
          <a:xfrm>
            <a:off x="6771085"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43" name="Line 455"/>
          <p:cNvSpPr>
            <a:spLocks noChangeShapeType="1"/>
          </p:cNvSpPr>
          <p:nvPr>
            <p:custDataLst>
              <p:tags r:id="rId453"/>
            </p:custDataLst>
          </p:nvPr>
        </p:nvSpPr>
        <p:spPr bwMode="auto">
          <a:xfrm>
            <a:off x="6908007"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45" name="Line 456"/>
          <p:cNvSpPr>
            <a:spLocks noChangeShapeType="1"/>
          </p:cNvSpPr>
          <p:nvPr>
            <p:custDataLst>
              <p:tags r:id="rId454"/>
            </p:custDataLst>
          </p:nvPr>
        </p:nvSpPr>
        <p:spPr bwMode="auto">
          <a:xfrm>
            <a:off x="6771085"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46" name="Line 457"/>
          <p:cNvSpPr>
            <a:spLocks noChangeShapeType="1"/>
          </p:cNvSpPr>
          <p:nvPr>
            <p:custDataLst>
              <p:tags r:id="rId455"/>
            </p:custDataLst>
          </p:nvPr>
        </p:nvSpPr>
        <p:spPr bwMode="auto">
          <a:xfrm>
            <a:off x="6771085"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47" name="Rectangle 458"/>
          <p:cNvSpPr>
            <a:spLocks noChangeArrowheads="1"/>
          </p:cNvSpPr>
          <p:nvPr>
            <p:custDataLst>
              <p:tags r:id="rId456"/>
            </p:custDataLst>
          </p:nvPr>
        </p:nvSpPr>
        <p:spPr bwMode="auto">
          <a:xfrm>
            <a:off x="6936582"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48" name="Line 459"/>
          <p:cNvSpPr>
            <a:spLocks noChangeShapeType="1"/>
          </p:cNvSpPr>
          <p:nvPr>
            <p:custDataLst>
              <p:tags r:id="rId457"/>
            </p:custDataLst>
          </p:nvPr>
        </p:nvSpPr>
        <p:spPr bwMode="auto">
          <a:xfrm>
            <a:off x="6936582"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49" name="Line 460"/>
          <p:cNvSpPr>
            <a:spLocks noChangeShapeType="1"/>
          </p:cNvSpPr>
          <p:nvPr>
            <p:custDataLst>
              <p:tags r:id="rId458"/>
            </p:custDataLst>
          </p:nvPr>
        </p:nvSpPr>
        <p:spPr bwMode="auto">
          <a:xfrm>
            <a:off x="7073503"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50" name="Line 461"/>
          <p:cNvSpPr>
            <a:spLocks noChangeShapeType="1"/>
          </p:cNvSpPr>
          <p:nvPr>
            <p:custDataLst>
              <p:tags r:id="rId459"/>
            </p:custDataLst>
          </p:nvPr>
        </p:nvSpPr>
        <p:spPr bwMode="auto">
          <a:xfrm>
            <a:off x="6936582"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51" name="Line 462"/>
          <p:cNvSpPr>
            <a:spLocks noChangeShapeType="1"/>
          </p:cNvSpPr>
          <p:nvPr>
            <p:custDataLst>
              <p:tags r:id="rId460"/>
            </p:custDataLst>
          </p:nvPr>
        </p:nvSpPr>
        <p:spPr bwMode="auto">
          <a:xfrm>
            <a:off x="6936582"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52" name="Rectangle 463"/>
          <p:cNvSpPr>
            <a:spLocks noChangeArrowheads="1"/>
          </p:cNvSpPr>
          <p:nvPr>
            <p:custDataLst>
              <p:tags r:id="rId461"/>
            </p:custDataLst>
          </p:nvPr>
        </p:nvSpPr>
        <p:spPr bwMode="auto">
          <a:xfrm>
            <a:off x="6421041"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53" name="Line 464"/>
          <p:cNvSpPr>
            <a:spLocks noChangeShapeType="1"/>
          </p:cNvSpPr>
          <p:nvPr>
            <p:custDataLst>
              <p:tags r:id="rId462"/>
            </p:custDataLst>
          </p:nvPr>
        </p:nvSpPr>
        <p:spPr bwMode="auto">
          <a:xfrm>
            <a:off x="6421041"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54" name="Line 465"/>
          <p:cNvSpPr>
            <a:spLocks noChangeShapeType="1"/>
          </p:cNvSpPr>
          <p:nvPr>
            <p:custDataLst>
              <p:tags r:id="rId463"/>
            </p:custDataLst>
          </p:nvPr>
        </p:nvSpPr>
        <p:spPr bwMode="auto">
          <a:xfrm>
            <a:off x="6557963"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55" name="Line 466"/>
          <p:cNvSpPr>
            <a:spLocks noChangeShapeType="1"/>
          </p:cNvSpPr>
          <p:nvPr>
            <p:custDataLst>
              <p:tags r:id="rId464"/>
            </p:custDataLst>
          </p:nvPr>
        </p:nvSpPr>
        <p:spPr bwMode="auto">
          <a:xfrm>
            <a:off x="6421041"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56" name="Line 467"/>
          <p:cNvSpPr>
            <a:spLocks noChangeShapeType="1"/>
          </p:cNvSpPr>
          <p:nvPr>
            <p:custDataLst>
              <p:tags r:id="rId465"/>
            </p:custDataLst>
          </p:nvPr>
        </p:nvSpPr>
        <p:spPr bwMode="auto">
          <a:xfrm>
            <a:off x="6421041"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57" name="Rectangle 468"/>
          <p:cNvSpPr>
            <a:spLocks noChangeArrowheads="1"/>
          </p:cNvSpPr>
          <p:nvPr>
            <p:custDataLst>
              <p:tags r:id="rId466"/>
            </p:custDataLst>
          </p:nvPr>
        </p:nvSpPr>
        <p:spPr bwMode="auto">
          <a:xfrm>
            <a:off x="6586538"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58" name="Line 469"/>
          <p:cNvSpPr>
            <a:spLocks noChangeShapeType="1"/>
          </p:cNvSpPr>
          <p:nvPr>
            <p:custDataLst>
              <p:tags r:id="rId467"/>
            </p:custDataLst>
          </p:nvPr>
        </p:nvSpPr>
        <p:spPr bwMode="auto">
          <a:xfrm>
            <a:off x="6586538"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59" name="Line 470"/>
          <p:cNvSpPr>
            <a:spLocks noChangeShapeType="1"/>
          </p:cNvSpPr>
          <p:nvPr>
            <p:custDataLst>
              <p:tags r:id="rId468"/>
            </p:custDataLst>
          </p:nvPr>
        </p:nvSpPr>
        <p:spPr bwMode="auto">
          <a:xfrm>
            <a:off x="6723460"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60" name="Line 471"/>
          <p:cNvSpPr>
            <a:spLocks noChangeShapeType="1"/>
          </p:cNvSpPr>
          <p:nvPr>
            <p:custDataLst>
              <p:tags r:id="rId469"/>
            </p:custDataLst>
          </p:nvPr>
        </p:nvSpPr>
        <p:spPr bwMode="auto">
          <a:xfrm>
            <a:off x="6586538"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61" name="Line 472"/>
          <p:cNvSpPr>
            <a:spLocks noChangeShapeType="1"/>
          </p:cNvSpPr>
          <p:nvPr>
            <p:custDataLst>
              <p:tags r:id="rId470"/>
            </p:custDataLst>
          </p:nvPr>
        </p:nvSpPr>
        <p:spPr bwMode="auto">
          <a:xfrm>
            <a:off x="6586538"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62" name="Rectangle 473"/>
          <p:cNvSpPr>
            <a:spLocks noChangeArrowheads="1"/>
          </p:cNvSpPr>
          <p:nvPr>
            <p:custDataLst>
              <p:tags r:id="rId471"/>
            </p:custDataLst>
          </p:nvPr>
        </p:nvSpPr>
        <p:spPr bwMode="auto">
          <a:xfrm>
            <a:off x="6066235"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63" name="Line 474"/>
          <p:cNvSpPr>
            <a:spLocks noChangeShapeType="1"/>
          </p:cNvSpPr>
          <p:nvPr>
            <p:custDataLst>
              <p:tags r:id="rId472"/>
            </p:custDataLst>
          </p:nvPr>
        </p:nvSpPr>
        <p:spPr bwMode="auto">
          <a:xfrm>
            <a:off x="6066235"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64" name="Line 475"/>
          <p:cNvSpPr>
            <a:spLocks noChangeShapeType="1"/>
          </p:cNvSpPr>
          <p:nvPr>
            <p:custDataLst>
              <p:tags r:id="rId473"/>
            </p:custDataLst>
          </p:nvPr>
        </p:nvSpPr>
        <p:spPr bwMode="auto">
          <a:xfrm>
            <a:off x="6203157"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65" name="Line 476"/>
          <p:cNvSpPr>
            <a:spLocks noChangeShapeType="1"/>
          </p:cNvSpPr>
          <p:nvPr>
            <p:custDataLst>
              <p:tags r:id="rId474"/>
            </p:custDataLst>
          </p:nvPr>
        </p:nvSpPr>
        <p:spPr bwMode="auto">
          <a:xfrm>
            <a:off x="6066235"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66" name="Line 477"/>
          <p:cNvSpPr>
            <a:spLocks noChangeShapeType="1"/>
          </p:cNvSpPr>
          <p:nvPr>
            <p:custDataLst>
              <p:tags r:id="rId475"/>
            </p:custDataLst>
          </p:nvPr>
        </p:nvSpPr>
        <p:spPr bwMode="auto">
          <a:xfrm>
            <a:off x="6066235"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67" name="Rectangle 478"/>
          <p:cNvSpPr>
            <a:spLocks noChangeArrowheads="1"/>
          </p:cNvSpPr>
          <p:nvPr>
            <p:custDataLst>
              <p:tags r:id="rId476"/>
            </p:custDataLst>
          </p:nvPr>
        </p:nvSpPr>
        <p:spPr bwMode="auto">
          <a:xfrm>
            <a:off x="6231732"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68" name="Line 479"/>
          <p:cNvSpPr>
            <a:spLocks noChangeShapeType="1"/>
          </p:cNvSpPr>
          <p:nvPr>
            <p:custDataLst>
              <p:tags r:id="rId477"/>
            </p:custDataLst>
          </p:nvPr>
        </p:nvSpPr>
        <p:spPr bwMode="auto">
          <a:xfrm>
            <a:off x="6231732"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69" name="Line 480"/>
          <p:cNvSpPr>
            <a:spLocks noChangeShapeType="1"/>
          </p:cNvSpPr>
          <p:nvPr>
            <p:custDataLst>
              <p:tags r:id="rId478"/>
            </p:custDataLst>
          </p:nvPr>
        </p:nvSpPr>
        <p:spPr bwMode="auto">
          <a:xfrm>
            <a:off x="6368653"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70" name="Line 481"/>
          <p:cNvSpPr>
            <a:spLocks noChangeShapeType="1"/>
          </p:cNvSpPr>
          <p:nvPr>
            <p:custDataLst>
              <p:tags r:id="rId479"/>
            </p:custDataLst>
          </p:nvPr>
        </p:nvSpPr>
        <p:spPr bwMode="auto">
          <a:xfrm>
            <a:off x="6231732"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71" name="Line 482"/>
          <p:cNvSpPr>
            <a:spLocks noChangeShapeType="1"/>
          </p:cNvSpPr>
          <p:nvPr>
            <p:custDataLst>
              <p:tags r:id="rId480"/>
            </p:custDataLst>
          </p:nvPr>
        </p:nvSpPr>
        <p:spPr bwMode="auto">
          <a:xfrm>
            <a:off x="6231732"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68" name="Rectangle 483"/>
          <p:cNvSpPr>
            <a:spLocks noChangeArrowheads="1"/>
          </p:cNvSpPr>
          <p:nvPr>
            <p:custDataLst>
              <p:tags r:id="rId481"/>
            </p:custDataLst>
          </p:nvPr>
        </p:nvSpPr>
        <p:spPr bwMode="auto">
          <a:xfrm>
            <a:off x="5716191"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169" name="Line 484"/>
          <p:cNvSpPr>
            <a:spLocks noChangeShapeType="1"/>
          </p:cNvSpPr>
          <p:nvPr>
            <p:custDataLst>
              <p:tags r:id="rId482"/>
            </p:custDataLst>
          </p:nvPr>
        </p:nvSpPr>
        <p:spPr bwMode="auto">
          <a:xfrm>
            <a:off x="5716191"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70" name="Line 485"/>
          <p:cNvSpPr>
            <a:spLocks noChangeShapeType="1"/>
          </p:cNvSpPr>
          <p:nvPr>
            <p:custDataLst>
              <p:tags r:id="rId483"/>
            </p:custDataLst>
          </p:nvPr>
        </p:nvSpPr>
        <p:spPr bwMode="auto">
          <a:xfrm>
            <a:off x="5853113"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71" name="Line 486"/>
          <p:cNvSpPr>
            <a:spLocks noChangeShapeType="1"/>
          </p:cNvSpPr>
          <p:nvPr>
            <p:custDataLst>
              <p:tags r:id="rId484"/>
            </p:custDataLst>
          </p:nvPr>
        </p:nvSpPr>
        <p:spPr bwMode="auto">
          <a:xfrm>
            <a:off x="5716191"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72" name="Line 487"/>
          <p:cNvSpPr>
            <a:spLocks noChangeShapeType="1"/>
          </p:cNvSpPr>
          <p:nvPr>
            <p:custDataLst>
              <p:tags r:id="rId485"/>
            </p:custDataLst>
          </p:nvPr>
        </p:nvSpPr>
        <p:spPr bwMode="auto">
          <a:xfrm>
            <a:off x="5716191"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73" name="Rectangle 488"/>
          <p:cNvSpPr>
            <a:spLocks noChangeArrowheads="1"/>
          </p:cNvSpPr>
          <p:nvPr>
            <p:custDataLst>
              <p:tags r:id="rId486"/>
            </p:custDataLst>
          </p:nvPr>
        </p:nvSpPr>
        <p:spPr bwMode="auto">
          <a:xfrm>
            <a:off x="5881688"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174" name="Line 489"/>
          <p:cNvSpPr>
            <a:spLocks noChangeShapeType="1"/>
          </p:cNvSpPr>
          <p:nvPr>
            <p:custDataLst>
              <p:tags r:id="rId487"/>
            </p:custDataLst>
          </p:nvPr>
        </p:nvSpPr>
        <p:spPr bwMode="auto">
          <a:xfrm>
            <a:off x="5881688"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75" name="Line 490"/>
          <p:cNvSpPr>
            <a:spLocks noChangeShapeType="1"/>
          </p:cNvSpPr>
          <p:nvPr>
            <p:custDataLst>
              <p:tags r:id="rId488"/>
            </p:custDataLst>
          </p:nvPr>
        </p:nvSpPr>
        <p:spPr bwMode="auto">
          <a:xfrm>
            <a:off x="6018610"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76" name="Line 491"/>
          <p:cNvSpPr>
            <a:spLocks noChangeShapeType="1"/>
          </p:cNvSpPr>
          <p:nvPr>
            <p:custDataLst>
              <p:tags r:id="rId489"/>
            </p:custDataLst>
          </p:nvPr>
        </p:nvSpPr>
        <p:spPr bwMode="auto">
          <a:xfrm>
            <a:off x="5881688"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77" name="Line 492"/>
          <p:cNvSpPr>
            <a:spLocks noChangeShapeType="1"/>
          </p:cNvSpPr>
          <p:nvPr>
            <p:custDataLst>
              <p:tags r:id="rId490"/>
            </p:custDataLst>
          </p:nvPr>
        </p:nvSpPr>
        <p:spPr bwMode="auto">
          <a:xfrm>
            <a:off x="5881688"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78" name="Rectangle 493"/>
          <p:cNvSpPr>
            <a:spLocks noChangeArrowheads="1"/>
          </p:cNvSpPr>
          <p:nvPr>
            <p:custDataLst>
              <p:tags r:id="rId491"/>
            </p:custDataLst>
          </p:nvPr>
        </p:nvSpPr>
        <p:spPr bwMode="auto">
          <a:xfrm>
            <a:off x="5361385"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179" name="Line 494"/>
          <p:cNvSpPr>
            <a:spLocks noChangeShapeType="1"/>
          </p:cNvSpPr>
          <p:nvPr>
            <p:custDataLst>
              <p:tags r:id="rId492"/>
            </p:custDataLst>
          </p:nvPr>
        </p:nvSpPr>
        <p:spPr bwMode="auto">
          <a:xfrm>
            <a:off x="5361385"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80" name="Line 495"/>
          <p:cNvSpPr>
            <a:spLocks noChangeShapeType="1"/>
          </p:cNvSpPr>
          <p:nvPr>
            <p:custDataLst>
              <p:tags r:id="rId493"/>
            </p:custDataLst>
          </p:nvPr>
        </p:nvSpPr>
        <p:spPr bwMode="auto">
          <a:xfrm>
            <a:off x="5498307"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81" name="Line 496"/>
          <p:cNvSpPr>
            <a:spLocks noChangeShapeType="1"/>
          </p:cNvSpPr>
          <p:nvPr>
            <p:custDataLst>
              <p:tags r:id="rId494"/>
            </p:custDataLst>
          </p:nvPr>
        </p:nvSpPr>
        <p:spPr bwMode="auto">
          <a:xfrm>
            <a:off x="5361385"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82" name="Line 497"/>
          <p:cNvSpPr>
            <a:spLocks noChangeShapeType="1"/>
          </p:cNvSpPr>
          <p:nvPr>
            <p:custDataLst>
              <p:tags r:id="rId495"/>
            </p:custDataLst>
          </p:nvPr>
        </p:nvSpPr>
        <p:spPr bwMode="auto">
          <a:xfrm>
            <a:off x="5361385"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83" name="Rectangle 498"/>
          <p:cNvSpPr>
            <a:spLocks noChangeArrowheads="1"/>
          </p:cNvSpPr>
          <p:nvPr>
            <p:custDataLst>
              <p:tags r:id="rId496"/>
            </p:custDataLst>
          </p:nvPr>
        </p:nvSpPr>
        <p:spPr bwMode="auto">
          <a:xfrm>
            <a:off x="5526882"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184" name="Line 499"/>
          <p:cNvSpPr>
            <a:spLocks noChangeShapeType="1"/>
          </p:cNvSpPr>
          <p:nvPr>
            <p:custDataLst>
              <p:tags r:id="rId497"/>
            </p:custDataLst>
          </p:nvPr>
        </p:nvSpPr>
        <p:spPr bwMode="auto">
          <a:xfrm>
            <a:off x="5526882"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85" name="Line 500"/>
          <p:cNvSpPr>
            <a:spLocks noChangeShapeType="1"/>
          </p:cNvSpPr>
          <p:nvPr>
            <p:custDataLst>
              <p:tags r:id="rId498"/>
            </p:custDataLst>
          </p:nvPr>
        </p:nvSpPr>
        <p:spPr bwMode="auto">
          <a:xfrm>
            <a:off x="5663804"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86" name="Line 501"/>
          <p:cNvSpPr>
            <a:spLocks noChangeShapeType="1"/>
          </p:cNvSpPr>
          <p:nvPr>
            <p:custDataLst>
              <p:tags r:id="rId499"/>
            </p:custDataLst>
          </p:nvPr>
        </p:nvSpPr>
        <p:spPr bwMode="auto">
          <a:xfrm>
            <a:off x="5526882"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87" name="Line 502"/>
          <p:cNvSpPr>
            <a:spLocks noChangeShapeType="1"/>
          </p:cNvSpPr>
          <p:nvPr>
            <p:custDataLst>
              <p:tags r:id="rId500"/>
            </p:custDataLst>
          </p:nvPr>
        </p:nvSpPr>
        <p:spPr bwMode="auto">
          <a:xfrm>
            <a:off x="5526882"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88" name="Rectangle 503"/>
          <p:cNvSpPr>
            <a:spLocks noChangeArrowheads="1"/>
          </p:cNvSpPr>
          <p:nvPr>
            <p:custDataLst>
              <p:tags r:id="rId501"/>
            </p:custDataLst>
          </p:nvPr>
        </p:nvSpPr>
        <p:spPr bwMode="auto">
          <a:xfrm>
            <a:off x="5016104"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189" name="Line 504"/>
          <p:cNvSpPr>
            <a:spLocks noChangeShapeType="1"/>
          </p:cNvSpPr>
          <p:nvPr>
            <p:custDataLst>
              <p:tags r:id="rId502"/>
            </p:custDataLst>
          </p:nvPr>
        </p:nvSpPr>
        <p:spPr bwMode="auto">
          <a:xfrm>
            <a:off x="5016104"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90" name="Line 505"/>
          <p:cNvSpPr>
            <a:spLocks noChangeShapeType="1"/>
          </p:cNvSpPr>
          <p:nvPr>
            <p:custDataLst>
              <p:tags r:id="rId503"/>
            </p:custDataLst>
          </p:nvPr>
        </p:nvSpPr>
        <p:spPr bwMode="auto">
          <a:xfrm>
            <a:off x="5153025"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91" name="Line 506"/>
          <p:cNvSpPr>
            <a:spLocks noChangeShapeType="1"/>
          </p:cNvSpPr>
          <p:nvPr>
            <p:custDataLst>
              <p:tags r:id="rId504"/>
            </p:custDataLst>
          </p:nvPr>
        </p:nvSpPr>
        <p:spPr bwMode="auto">
          <a:xfrm>
            <a:off x="5016104"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92" name="Line 507"/>
          <p:cNvSpPr>
            <a:spLocks noChangeShapeType="1"/>
          </p:cNvSpPr>
          <p:nvPr>
            <p:custDataLst>
              <p:tags r:id="rId505"/>
            </p:custDataLst>
          </p:nvPr>
        </p:nvSpPr>
        <p:spPr bwMode="auto">
          <a:xfrm>
            <a:off x="5016104"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93" name="Rectangle 508"/>
          <p:cNvSpPr>
            <a:spLocks noChangeArrowheads="1"/>
          </p:cNvSpPr>
          <p:nvPr>
            <p:custDataLst>
              <p:tags r:id="rId506"/>
            </p:custDataLst>
          </p:nvPr>
        </p:nvSpPr>
        <p:spPr bwMode="auto">
          <a:xfrm>
            <a:off x="5181600"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194" name="Line 509"/>
          <p:cNvSpPr>
            <a:spLocks noChangeShapeType="1"/>
          </p:cNvSpPr>
          <p:nvPr>
            <p:custDataLst>
              <p:tags r:id="rId507"/>
            </p:custDataLst>
          </p:nvPr>
        </p:nvSpPr>
        <p:spPr bwMode="auto">
          <a:xfrm>
            <a:off x="5181600"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01" name="Line 510"/>
          <p:cNvSpPr>
            <a:spLocks noChangeShapeType="1"/>
          </p:cNvSpPr>
          <p:nvPr>
            <p:custDataLst>
              <p:tags r:id="rId508"/>
            </p:custDataLst>
          </p:nvPr>
        </p:nvSpPr>
        <p:spPr bwMode="auto">
          <a:xfrm>
            <a:off x="5318522"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02" name="Line 511"/>
          <p:cNvSpPr>
            <a:spLocks noChangeShapeType="1"/>
          </p:cNvSpPr>
          <p:nvPr>
            <p:custDataLst>
              <p:tags r:id="rId509"/>
            </p:custDataLst>
          </p:nvPr>
        </p:nvSpPr>
        <p:spPr bwMode="auto">
          <a:xfrm>
            <a:off x="5181600"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03" name="Line 512"/>
          <p:cNvSpPr>
            <a:spLocks noChangeShapeType="1"/>
          </p:cNvSpPr>
          <p:nvPr>
            <p:custDataLst>
              <p:tags r:id="rId510"/>
            </p:custDataLst>
          </p:nvPr>
        </p:nvSpPr>
        <p:spPr bwMode="auto">
          <a:xfrm>
            <a:off x="5181600"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04" name="Rectangle 513"/>
          <p:cNvSpPr>
            <a:spLocks noChangeArrowheads="1"/>
          </p:cNvSpPr>
          <p:nvPr>
            <p:custDataLst>
              <p:tags r:id="rId511"/>
            </p:custDataLst>
          </p:nvPr>
        </p:nvSpPr>
        <p:spPr bwMode="auto">
          <a:xfrm>
            <a:off x="4661297"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205" name="Line 514"/>
          <p:cNvSpPr>
            <a:spLocks noChangeShapeType="1"/>
          </p:cNvSpPr>
          <p:nvPr>
            <p:custDataLst>
              <p:tags r:id="rId512"/>
            </p:custDataLst>
          </p:nvPr>
        </p:nvSpPr>
        <p:spPr bwMode="auto">
          <a:xfrm>
            <a:off x="4661297"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06" name="Line 515"/>
          <p:cNvSpPr>
            <a:spLocks noChangeShapeType="1"/>
          </p:cNvSpPr>
          <p:nvPr>
            <p:custDataLst>
              <p:tags r:id="rId513"/>
            </p:custDataLst>
          </p:nvPr>
        </p:nvSpPr>
        <p:spPr bwMode="auto">
          <a:xfrm>
            <a:off x="4798219"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07" name="Line 516"/>
          <p:cNvSpPr>
            <a:spLocks noChangeShapeType="1"/>
          </p:cNvSpPr>
          <p:nvPr>
            <p:custDataLst>
              <p:tags r:id="rId514"/>
            </p:custDataLst>
          </p:nvPr>
        </p:nvSpPr>
        <p:spPr bwMode="auto">
          <a:xfrm>
            <a:off x="4661297"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08" name="Line 517"/>
          <p:cNvSpPr>
            <a:spLocks noChangeShapeType="1"/>
          </p:cNvSpPr>
          <p:nvPr>
            <p:custDataLst>
              <p:tags r:id="rId515"/>
            </p:custDataLst>
          </p:nvPr>
        </p:nvSpPr>
        <p:spPr bwMode="auto">
          <a:xfrm>
            <a:off x="4661297"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09" name="Rectangle 518"/>
          <p:cNvSpPr>
            <a:spLocks noChangeArrowheads="1"/>
          </p:cNvSpPr>
          <p:nvPr>
            <p:custDataLst>
              <p:tags r:id="rId516"/>
            </p:custDataLst>
          </p:nvPr>
        </p:nvSpPr>
        <p:spPr bwMode="auto">
          <a:xfrm>
            <a:off x="4826794"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210" name="Line 519"/>
          <p:cNvSpPr>
            <a:spLocks noChangeShapeType="1"/>
          </p:cNvSpPr>
          <p:nvPr>
            <p:custDataLst>
              <p:tags r:id="rId517"/>
            </p:custDataLst>
          </p:nvPr>
        </p:nvSpPr>
        <p:spPr bwMode="auto">
          <a:xfrm>
            <a:off x="4826794"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11" name="Line 520"/>
          <p:cNvSpPr>
            <a:spLocks noChangeShapeType="1"/>
          </p:cNvSpPr>
          <p:nvPr>
            <p:custDataLst>
              <p:tags r:id="rId518"/>
            </p:custDataLst>
          </p:nvPr>
        </p:nvSpPr>
        <p:spPr bwMode="auto">
          <a:xfrm>
            <a:off x="4963716"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12" name="Line 521"/>
          <p:cNvSpPr>
            <a:spLocks noChangeShapeType="1"/>
          </p:cNvSpPr>
          <p:nvPr>
            <p:custDataLst>
              <p:tags r:id="rId519"/>
            </p:custDataLst>
          </p:nvPr>
        </p:nvSpPr>
        <p:spPr bwMode="auto">
          <a:xfrm>
            <a:off x="4826794"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13" name="Line 522"/>
          <p:cNvSpPr>
            <a:spLocks noChangeShapeType="1"/>
          </p:cNvSpPr>
          <p:nvPr>
            <p:custDataLst>
              <p:tags r:id="rId520"/>
            </p:custDataLst>
          </p:nvPr>
        </p:nvSpPr>
        <p:spPr bwMode="auto">
          <a:xfrm>
            <a:off x="4826794"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14" name="Rectangle 523"/>
          <p:cNvSpPr>
            <a:spLocks noChangeArrowheads="1"/>
          </p:cNvSpPr>
          <p:nvPr>
            <p:custDataLst>
              <p:tags r:id="rId521"/>
            </p:custDataLst>
          </p:nvPr>
        </p:nvSpPr>
        <p:spPr bwMode="auto">
          <a:xfrm>
            <a:off x="4296966"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215" name="Line 524"/>
          <p:cNvSpPr>
            <a:spLocks noChangeShapeType="1"/>
          </p:cNvSpPr>
          <p:nvPr>
            <p:custDataLst>
              <p:tags r:id="rId522"/>
            </p:custDataLst>
          </p:nvPr>
        </p:nvSpPr>
        <p:spPr bwMode="auto">
          <a:xfrm>
            <a:off x="4296966"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16" name="Line 525"/>
          <p:cNvSpPr>
            <a:spLocks noChangeShapeType="1"/>
          </p:cNvSpPr>
          <p:nvPr>
            <p:custDataLst>
              <p:tags r:id="rId523"/>
            </p:custDataLst>
          </p:nvPr>
        </p:nvSpPr>
        <p:spPr bwMode="auto">
          <a:xfrm>
            <a:off x="4433888"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17" name="Line 526"/>
          <p:cNvSpPr>
            <a:spLocks noChangeShapeType="1"/>
          </p:cNvSpPr>
          <p:nvPr>
            <p:custDataLst>
              <p:tags r:id="rId524"/>
            </p:custDataLst>
          </p:nvPr>
        </p:nvSpPr>
        <p:spPr bwMode="auto">
          <a:xfrm>
            <a:off x="4296966"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18" name="Line 527"/>
          <p:cNvSpPr>
            <a:spLocks noChangeShapeType="1"/>
          </p:cNvSpPr>
          <p:nvPr>
            <p:custDataLst>
              <p:tags r:id="rId525"/>
            </p:custDataLst>
          </p:nvPr>
        </p:nvSpPr>
        <p:spPr bwMode="auto">
          <a:xfrm>
            <a:off x="4296966"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19" name="Rectangle 528"/>
          <p:cNvSpPr>
            <a:spLocks noChangeArrowheads="1"/>
          </p:cNvSpPr>
          <p:nvPr>
            <p:custDataLst>
              <p:tags r:id="rId526"/>
            </p:custDataLst>
          </p:nvPr>
        </p:nvSpPr>
        <p:spPr bwMode="auto">
          <a:xfrm>
            <a:off x="4462463"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220" name="Line 529"/>
          <p:cNvSpPr>
            <a:spLocks noChangeShapeType="1"/>
          </p:cNvSpPr>
          <p:nvPr>
            <p:custDataLst>
              <p:tags r:id="rId527"/>
            </p:custDataLst>
          </p:nvPr>
        </p:nvSpPr>
        <p:spPr bwMode="auto">
          <a:xfrm>
            <a:off x="4462463"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21" name="Line 530"/>
          <p:cNvSpPr>
            <a:spLocks noChangeShapeType="1"/>
          </p:cNvSpPr>
          <p:nvPr>
            <p:custDataLst>
              <p:tags r:id="rId528"/>
            </p:custDataLst>
          </p:nvPr>
        </p:nvSpPr>
        <p:spPr bwMode="auto">
          <a:xfrm>
            <a:off x="4599385"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22" name="Line 531"/>
          <p:cNvSpPr>
            <a:spLocks noChangeShapeType="1"/>
          </p:cNvSpPr>
          <p:nvPr>
            <p:custDataLst>
              <p:tags r:id="rId529"/>
            </p:custDataLst>
          </p:nvPr>
        </p:nvSpPr>
        <p:spPr bwMode="auto">
          <a:xfrm>
            <a:off x="4462463"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23" name="Line 532"/>
          <p:cNvSpPr>
            <a:spLocks noChangeShapeType="1"/>
          </p:cNvSpPr>
          <p:nvPr>
            <p:custDataLst>
              <p:tags r:id="rId530"/>
            </p:custDataLst>
          </p:nvPr>
        </p:nvSpPr>
        <p:spPr bwMode="auto">
          <a:xfrm>
            <a:off x="4462463"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24" name="Rectangle 533"/>
          <p:cNvSpPr>
            <a:spLocks noChangeArrowheads="1"/>
          </p:cNvSpPr>
          <p:nvPr>
            <p:custDataLst>
              <p:tags r:id="rId531"/>
            </p:custDataLst>
          </p:nvPr>
        </p:nvSpPr>
        <p:spPr bwMode="auto">
          <a:xfrm>
            <a:off x="3942160"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225" name="Line 534"/>
          <p:cNvSpPr>
            <a:spLocks noChangeShapeType="1"/>
          </p:cNvSpPr>
          <p:nvPr>
            <p:custDataLst>
              <p:tags r:id="rId532"/>
            </p:custDataLst>
          </p:nvPr>
        </p:nvSpPr>
        <p:spPr bwMode="auto">
          <a:xfrm>
            <a:off x="3942160"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26" name="Line 535"/>
          <p:cNvSpPr>
            <a:spLocks noChangeShapeType="1"/>
          </p:cNvSpPr>
          <p:nvPr>
            <p:custDataLst>
              <p:tags r:id="rId533"/>
            </p:custDataLst>
          </p:nvPr>
        </p:nvSpPr>
        <p:spPr bwMode="auto">
          <a:xfrm>
            <a:off x="4079082"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27" name="Line 536"/>
          <p:cNvSpPr>
            <a:spLocks noChangeShapeType="1"/>
          </p:cNvSpPr>
          <p:nvPr>
            <p:custDataLst>
              <p:tags r:id="rId534"/>
            </p:custDataLst>
          </p:nvPr>
        </p:nvSpPr>
        <p:spPr bwMode="auto">
          <a:xfrm>
            <a:off x="3942160"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28" name="Line 537"/>
          <p:cNvSpPr>
            <a:spLocks noChangeShapeType="1"/>
          </p:cNvSpPr>
          <p:nvPr>
            <p:custDataLst>
              <p:tags r:id="rId535"/>
            </p:custDataLst>
          </p:nvPr>
        </p:nvSpPr>
        <p:spPr bwMode="auto">
          <a:xfrm>
            <a:off x="3942160"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29" name="Rectangle 538"/>
          <p:cNvSpPr>
            <a:spLocks noChangeArrowheads="1"/>
          </p:cNvSpPr>
          <p:nvPr>
            <p:custDataLst>
              <p:tags r:id="rId536"/>
            </p:custDataLst>
          </p:nvPr>
        </p:nvSpPr>
        <p:spPr bwMode="auto">
          <a:xfrm>
            <a:off x="4107657"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230" name="Line 539"/>
          <p:cNvSpPr>
            <a:spLocks noChangeShapeType="1"/>
          </p:cNvSpPr>
          <p:nvPr>
            <p:custDataLst>
              <p:tags r:id="rId537"/>
            </p:custDataLst>
          </p:nvPr>
        </p:nvSpPr>
        <p:spPr bwMode="auto">
          <a:xfrm>
            <a:off x="4107657"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31" name="Line 540"/>
          <p:cNvSpPr>
            <a:spLocks noChangeShapeType="1"/>
          </p:cNvSpPr>
          <p:nvPr>
            <p:custDataLst>
              <p:tags r:id="rId538"/>
            </p:custDataLst>
          </p:nvPr>
        </p:nvSpPr>
        <p:spPr bwMode="auto">
          <a:xfrm>
            <a:off x="4244579"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592" name="Line 541"/>
          <p:cNvSpPr>
            <a:spLocks noChangeShapeType="1"/>
          </p:cNvSpPr>
          <p:nvPr>
            <p:custDataLst>
              <p:tags r:id="rId539"/>
            </p:custDataLst>
          </p:nvPr>
        </p:nvSpPr>
        <p:spPr bwMode="auto">
          <a:xfrm>
            <a:off x="4107657"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593" name="Line 542"/>
          <p:cNvSpPr>
            <a:spLocks noChangeShapeType="1"/>
          </p:cNvSpPr>
          <p:nvPr>
            <p:custDataLst>
              <p:tags r:id="rId540"/>
            </p:custDataLst>
          </p:nvPr>
        </p:nvSpPr>
        <p:spPr bwMode="auto">
          <a:xfrm>
            <a:off x="4107657"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597" name="Rectangle 543"/>
          <p:cNvSpPr>
            <a:spLocks noChangeArrowheads="1"/>
          </p:cNvSpPr>
          <p:nvPr>
            <p:custDataLst>
              <p:tags r:id="rId541"/>
            </p:custDataLst>
          </p:nvPr>
        </p:nvSpPr>
        <p:spPr bwMode="auto">
          <a:xfrm>
            <a:off x="3592116"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598" name="Line 544"/>
          <p:cNvSpPr>
            <a:spLocks noChangeShapeType="1"/>
          </p:cNvSpPr>
          <p:nvPr>
            <p:custDataLst>
              <p:tags r:id="rId542"/>
            </p:custDataLst>
          </p:nvPr>
        </p:nvSpPr>
        <p:spPr bwMode="auto">
          <a:xfrm>
            <a:off x="3592116"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599" name="Line 545"/>
          <p:cNvSpPr>
            <a:spLocks noChangeShapeType="1"/>
          </p:cNvSpPr>
          <p:nvPr>
            <p:custDataLst>
              <p:tags r:id="rId543"/>
            </p:custDataLst>
          </p:nvPr>
        </p:nvSpPr>
        <p:spPr bwMode="auto">
          <a:xfrm>
            <a:off x="3729038"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00" name="Line 546"/>
          <p:cNvSpPr>
            <a:spLocks noChangeShapeType="1"/>
          </p:cNvSpPr>
          <p:nvPr>
            <p:custDataLst>
              <p:tags r:id="rId544"/>
            </p:custDataLst>
          </p:nvPr>
        </p:nvSpPr>
        <p:spPr bwMode="auto">
          <a:xfrm>
            <a:off x="3592116"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01" name="Line 547"/>
          <p:cNvSpPr>
            <a:spLocks noChangeShapeType="1"/>
          </p:cNvSpPr>
          <p:nvPr>
            <p:custDataLst>
              <p:tags r:id="rId545"/>
            </p:custDataLst>
          </p:nvPr>
        </p:nvSpPr>
        <p:spPr bwMode="auto">
          <a:xfrm>
            <a:off x="3592116"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02" name="Rectangle 548"/>
          <p:cNvSpPr>
            <a:spLocks noChangeArrowheads="1"/>
          </p:cNvSpPr>
          <p:nvPr>
            <p:custDataLst>
              <p:tags r:id="rId546"/>
            </p:custDataLst>
          </p:nvPr>
        </p:nvSpPr>
        <p:spPr bwMode="auto">
          <a:xfrm>
            <a:off x="3757613"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03" name="Line 549"/>
          <p:cNvSpPr>
            <a:spLocks noChangeShapeType="1"/>
          </p:cNvSpPr>
          <p:nvPr>
            <p:custDataLst>
              <p:tags r:id="rId547"/>
            </p:custDataLst>
          </p:nvPr>
        </p:nvSpPr>
        <p:spPr bwMode="auto">
          <a:xfrm>
            <a:off x="3757613"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04" name="Line 550"/>
          <p:cNvSpPr>
            <a:spLocks noChangeShapeType="1"/>
          </p:cNvSpPr>
          <p:nvPr>
            <p:custDataLst>
              <p:tags r:id="rId548"/>
            </p:custDataLst>
          </p:nvPr>
        </p:nvSpPr>
        <p:spPr bwMode="auto">
          <a:xfrm>
            <a:off x="3894535"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05" name="Line 551"/>
          <p:cNvSpPr>
            <a:spLocks noChangeShapeType="1"/>
          </p:cNvSpPr>
          <p:nvPr>
            <p:custDataLst>
              <p:tags r:id="rId549"/>
            </p:custDataLst>
          </p:nvPr>
        </p:nvSpPr>
        <p:spPr bwMode="auto">
          <a:xfrm>
            <a:off x="3757613"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06" name="Line 552"/>
          <p:cNvSpPr>
            <a:spLocks noChangeShapeType="1"/>
          </p:cNvSpPr>
          <p:nvPr>
            <p:custDataLst>
              <p:tags r:id="rId550"/>
            </p:custDataLst>
          </p:nvPr>
        </p:nvSpPr>
        <p:spPr bwMode="auto">
          <a:xfrm>
            <a:off x="3757613"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07" name="Rectangle 553"/>
          <p:cNvSpPr>
            <a:spLocks noChangeArrowheads="1"/>
          </p:cNvSpPr>
          <p:nvPr>
            <p:custDataLst>
              <p:tags r:id="rId551"/>
            </p:custDataLst>
          </p:nvPr>
        </p:nvSpPr>
        <p:spPr bwMode="auto">
          <a:xfrm>
            <a:off x="3237310"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08" name="Line 554"/>
          <p:cNvSpPr>
            <a:spLocks noChangeShapeType="1"/>
          </p:cNvSpPr>
          <p:nvPr>
            <p:custDataLst>
              <p:tags r:id="rId552"/>
            </p:custDataLst>
          </p:nvPr>
        </p:nvSpPr>
        <p:spPr bwMode="auto">
          <a:xfrm>
            <a:off x="3237310"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09" name="Line 555"/>
          <p:cNvSpPr>
            <a:spLocks noChangeShapeType="1"/>
          </p:cNvSpPr>
          <p:nvPr>
            <p:custDataLst>
              <p:tags r:id="rId553"/>
            </p:custDataLst>
          </p:nvPr>
        </p:nvSpPr>
        <p:spPr bwMode="auto">
          <a:xfrm>
            <a:off x="3374232"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10" name="Line 556"/>
          <p:cNvSpPr>
            <a:spLocks noChangeShapeType="1"/>
          </p:cNvSpPr>
          <p:nvPr>
            <p:custDataLst>
              <p:tags r:id="rId554"/>
            </p:custDataLst>
          </p:nvPr>
        </p:nvSpPr>
        <p:spPr bwMode="auto">
          <a:xfrm>
            <a:off x="3237310"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11" name="Line 557"/>
          <p:cNvSpPr>
            <a:spLocks noChangeShapeType="1"/>
          </p:cNvSpPr>
          <p:nvPr>
            <p:custDataLst>
              <p:tags r:id="rId555"/>
            </p:custDataLst>
          </p:nvPr>
        </p:nvSpPr>
        <p:spPr bwMode="auto">
          <a:xfrm>
            <a:off x="3237310"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12" name="Rectangle 558"/>
          <p:cNvSpPr>
            <a:spLocks noChangeArrowheads="1"/>
          </p:cNvSpPr>
          <p:nvPr>
            <p:custDataLst>
              <p:tags r:id="rId556"/>
            </p:custDataLst>
          </p:nvPr>
        </p:nvSpPr>
        <p:spPr bwMode="auto">
          <a:xfrm>
            <a:off x="3402807"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13" name="Line 559"/>
          <p:cNvSpPr>
            <a:spLocks noChangeShapeType="1"/>
          </p:cNvSpPr>
          <p:nvPr>
            <p:custDataLst>
              <p:tags r:id="rId557"/>
            </p:custDataLst>
          </p:nvPr>
        </p:nvSpPr>
        <p:spPr bwMode="auto">
          <a:xfrm>
            <a:off x="3402807"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14" name="Line 560"/>
          <p:cNvSpPr>
            <a:spLocks noChangeShapeType="1"/>
          </p:cNvSpPr>
          <p:nvPr>
            <p:custDataLst>
              <p:tags r:id="rId558"/>
            </p:custDataLst>
          </p:nvPr>
        </p:nvSpPr>
        <p:spPr bwMode="auto">
          <a:xfrm>
            <a:off x="3539729"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15" name="Line 561"/>
          <p:cNvSpPr>
            <a:spLocks noChangeShapeType="1"/>
          </p:cNvSpPr>
          <p:nvPr>
            <p:custDataLst>
              <p:tags r:id="rId559"/>
            </p:custDataLst>
          </p:nvPr>
        </p:nvSpPr>
        <p:spPr bwMode="auto">
          <a:xfrm>
            <a:off x="3402807"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16" name="Line 562"/>
          <p:cNvSpPr>
            <a:spLocks noChangeShapeType="1"/>
          </p:cNvSpPr>
          <p:nvPr>
            <p:custDataLst>
              <p:tags r:id="rId560"/>
            </p:custDataLst>
          </p:nvPr>
        </p:nvSpPr>
        <p:spPr bwMode="auto">
          <a:xfrm>
            <a:off x="3402807"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17" name="Rectangle 563"/>
          <p:cNvSpPr>
            <a:spLocks noChangeArrowheads="1"/>
          </p:cNvSpPr>
          <p:nvPr>
            <p:custDataLst>
              <p:tags r:id="rId561"/>
            </p:custDataLst>
          </p:nvPr>
        </p:nvSpPr>
        <p:spPr bwMode="auto">
          <a:xfrm>
            <a:off x="2863454"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18" name="Line 564"/>
          <p:cNvSpPr>
            <a:spLocks noChangeShapeType="1"/>
          </p:cNvSpPr>
          <p:nvPr>
            <p:custDataLst>
              <p:tags r:id="rId562"/>
            </p:custDataLst>
          </p:nvPr>
        </p:nvSpPr>
        <p:spPr bwMode="auto">
          <a:xfrm>
            <a:off x="2863454"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19" name="Line 565"/>
          <p:cNvSpPr>
            <a:spLocks noChangeShapeType="1"/>
          </p:cNvSpPr>
          <p:nvPr>
            <p:custDataLst>
              <p:tags r:id="rId563"/>
            </p:custDataLst>
          </p:nvPr>
        </p:nvSpPr>
        <p:spPr bwMode="auto">
          <a:xfrm>
            <a:off x="3000376"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20" name="Line 566"/>
          <p:cNvSpPr>
            <a:spLocks noChangeShapeType="1"/>
          </p:cNvSpPr>
          <p:nvPr>
            <p:custDataLst>
              <p:tags r:id="rId564"/>
            </p:custDataLst>
          </p:nvPr>
        </p:nvSpPr>
        <p:spPr bwMode="auto">
          <a:xfrm>
            <a:off x="2863454"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21" name="Line 567"/>
          <p:cNvSpPr>
            <a:spLocks noChangeShapeType="1"/>
          </p:cNvSpPr>
          <p:nvPr>
            <p:custDataLst>
              <p:tags r:id="rId565"/>
            </p:custDataLst>
          </p:nvPr>
        </p:nvSpPr>
        <p:spPr bwMode="auto">
          <a:xfrm>
            <a:off x="2863454"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22" name="Rectangle 568"/>
          <p:cNvSpPr>
            <a:spLocks noChangeArrowheads="1"/>
          </p:cNvSpPr>
          <p:nvPr>
            <p:custDataLst>
              <p:tags r:id="rId566"/>
            </p:custDataLst>
          </p:nvPr>
        </p:nvSpPr>
        <p:spPr bwMode="auto">
          <a:xfrm>
            <a:off x="3028951"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23" name="Line 569"/>
          <p:cNvSpPr>
            <a:spLocks noChangeShapeType="1"/>
          </p:cNvSpPr>
          <p:nvPr>
            <p:custDataLst>
              <p:tags r:id="rId567"/>
            </p:custDataLst>
          </p:nvPr>
        </p:nvSpPr>
        <p:spPr bwMode="auto">
          <a:xfrm>
            <a:off x="3028951"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32" name="Line 570"/>
          <p:cNvSpPr>
            <a:spLocks noChangeShapeType="1"/>
          </p:cNvSpPr>
          <p:nvPr>
            <p:custDataLst>
              <p:tags r:id="rId568"/>
            </p:custDataLst>
          </p:nvPr>
        </p:nvSpPr>
        <p:spPr bwMode="auto">
          <a:xfrm>
            <a:off x="3165872"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33" name="Line 571"/>
          <p:cNvSpPr>
            <a:spLocks noChangeShapeType="1"/>
          </p:cNvSpPr>
          <p:nvPr>
            <p:custDataLst>
              <p:tags r:id="rId569"/>
            </p:custDataLst>
          </p:nvPr>
        </p:nvSpPr>
        <p:spPr bwMode="auto">
          <a:xfrm>
            <a:off x="3028951"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34" name="Line 572"/>
          <p:cNvSpPr>
            <a:spLocks noChangeShapeType="1"/>
          </p:cNvSpPr>
          <p:nvPr>
            <p:custDataLst>
              <p:tags r:id="rId570"/>
            </p:custDataLst>
          </p:nvPr>
        </p:nvSpPr>
        <p:spPr bwMode="auto">
          <a:xfrm>
            <a:off x="3028951"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35" name="Rectangle 573"/>
          <p:cNvSpPr>
            <a:spLocks noChangeArrowheads="1"/>
          </p:cNvSpPr>
          <p:nvPr>
            <p:custDataLst>
              <p:tags r:id="rId571"/>
            </p:custDataLst>
          </p:nvPr>
        </p:nvSpPr>
        <p:spPr bwMode="auto">
          <a:xfrm>
            <a:off x="2508647"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236" name="Line 574"/>
          <p:cNvSpPr>
            <a:spLocks noChangeShapeType="1"/>
          </p:cNvSpPr>
          <p:nvPr>
            <p:custDataLst>
              <p:tags r:id="rId572"/>
            </p:custDataLst>
          </p:nvPr>
        </p:nvSpPr>
        <p:spPr bwMode="auto">
          <a:xfrm>
            <a:off x="2508647"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37" name="Line 575"/>
          <p:cNvSpPr>
            <a:spLocks noChangeShapeType="1"/>
          </p:cNvSpPr>
          <p:nvPr>
            <p:custDataLst>
              <p:tags r:id="rId573"/>
            </p:custDataLst>
          </p:nvPr>
        </p:nvSpPr>
        <p:spPr bwMode="auto">
          <a:xfrm>
            <a:off x="2645569"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38" name="Line 576"/>
          <p:cNvSpPr>
            <a:spLocks noChangeShapeType="1"/>
          </p:cNvSpPr>
          <p:nvPr>
            <p:custDataLst>
              <p:tags r:id="rId574"/>
            </p:custDataLst>
          </p:nvPr>
        </p:nvSpPr>
        <p:spPr bwMode="auto">
          <a:xfrm>
            <a:off x="2508647"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39" name="Line 577"/>
          <p:cNvSpPr>
            <a:spLocks noChangeShapeType="1"/>
          </p:cNvSpPr>
          <p:nvPr>
            <p:custDataLst>
              <p:tags r:id="rId575"/>
            </p:custDataLst>
          </p:nvPr>
        </p:nvSpPr>
        <p:spPr bwMode="auto">
          <a:xfrm>
            <a:off x="2508647"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40" name="Rectangle 578"/>
          <p:cNvSpPr>
            <a:spLocks noChangeArrowheads="1"/>
          </p:cNvSpPr>
          <p:nvPr>
            <p:custDataLst>
              <p:tags r:id="rId576"/>
            </p:custDataLst>
          </p:nvPr>
        </p:nvSpPr>
        <p:spPr bwMode="auto">
          <a:xfrm>
            <a:off x="2674144"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241" name="Line 579"/>
          <p:cNvSpPr>
            <a:spLocks noChangeShapeType="1"/>
          </p:cNvSpPr>
          <p:nvPr>
            <p:custDataLst>
              <p:tags r:id="rId577"/>
            </p:custDataLst>
          </p:nvPr>
        </p:nvSpPr>
        <p:spPr bwMode="auto">
          <a:xfrm>
            <a:off x="2674144"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42" name="Line 580"/>
          <p:cNvSpPr>
            <a:spLocks noChangeShapeType="1"/>
          </p:cNvSpPr>
          <p:nvPr>
            <p:custDataLst>
              <p:tags r:id="rId578"/>
            </p:custDataLst>
          </p:nvPr>
        </p:nvSpPr>
        <p:spPr bwMode="auto">
          <a:xfrm>
            <a:off x="2811066"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43" name="Line 581"/>
          <p:cNvSpPr>
            <a:spLocks noChangeShapeType="1"/>
          </p:cNvSpPr>
          <p:nvPr>
            <p:custDataLst>
              <p:tags r:id="rId579"/>
            </p:custDataLst>
          </p:nvPr>
        </p:nvSpPr>
        <p:spPr bwMode="auto">
          <a:xfrm>
            <a:off x="2674144"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44" name="Line 582"/>
          <p:cNvSpPr>
            <a:spLocks noChangeShapeType="1"/>
          </p:cNvSpPr>
          <p:nvPr>
            <p:custDataLst>
              <p:tags r:id="rId580"/>
            </p:custDataLst>
          </p:nvPr>
        </p:nvSpPr>
        <p:spPr bwMode="auto">
          <a:xfrm>
            <a:off x="2674144"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45" name="Rectangle 583"/>
          <p:cNvSpPr>
            <a:spLocks noChangeArrowheads="1"/>
          </p:cNvSpPr>
          <p:nvPr>
            <p:custDataLst>
              <p:tags r:id="rId581"/>
            </p:custDataLst>
          </p:nvPr>
        </p:nvSpPr>
        <p:spPr bwMode="auto">
          <a:xfrm>
            <a:off x="2130029"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246" name="Line 584"/>
          <p:cNvSpPr>
            <a:spLocks noChangeShapeType="1"/>
          </p:cNvSpPr>
          <p:nvPr>
            <p:custDataLst>
              <p:tags r:id="rId582"/>
            </p:custDataLst>
          </p:nvPr>
        </p:nvSpPr>
        <p:spPr bwMode="auto">
          <a:xfrm>
            <a:off x="2130029"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47" name="Line 585"/>
          <p:cNvSpPr>
            <a:spLocks noChangeShapeType="1"/>
          </p:cNvSpPr>
          <p:nvPr>
            <p:custDataLst>
              <p:tags r:id="rId583"/>
            </p:custDataLst>
          </p:nvPr>
        </p:nvSpPr>
        <p:spPr bwMode="auto">
          <a:xfrm>
            <a:off x="2266951"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48" name="Line 586"/>
          <p:cNvSpPr>
            <a:spLocks noChangeShapeType="1"/>
          </p:cNvSpPr>
          <p:nvPr>
            <p:custDataLst>
              <p:tags r:id="rId584"/>
            </p:custDataLst>
          </p:nvPr>
        </p:nvSpPr>
        <p:spPr bwMode="auto">
          <a:xfrm>
            <a:off x="2130029"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49" name="Line 587"/>
          <p:cNvSpPr>
            <a:spLocks noChangeShapeType="1"/>
          </p:cNvSpPr>
          <p:nvPr>
            <p:custDataLst>
              <p:tags r:id="rId585"/>
            </p:custDataLst>
          </p:nvPr>
        </p:nvSpPr>
        <p:spPr bwMode="auto">
          <a:xfrm>
            <a:off x="2130029"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50" name="Rectangle 588"/>
          <p:cNvSpPr>
            <a:spLocks noChangeArrowheads="1"/>
          </p:cNvSpPr>
          <p:nvPr>
            <p:custDataLst>
              <p:tags r:id="rId586"/>
            </p:custDataLst>
          </p:nvPr>
        </p:nvSpPr>
        <p:spPr bwMode="auto">
          <a:xfrm>
            <a:off x="2295526"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251" name="Line 589"/>
          <p:cNvSpPr>
            <a:spLocks noChangeShapeType="1"/>
          </p:cNvSpPr>
          <p:nvPr>
            <p:custDataLst>
              <p:tags r:id="rId587"/>
            </p:custDataLst>
          </p:nvPr>
        </p:nvSpPr>
        <p:spPr bwMode="auto">
          <a:xfrm>
            <a:off x="2295526"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52" name="Line 590"/>
          <p:cNvSpPr>
            <a:spLocks noChangeShapeType="1"/>
          </p:cNvSpPr>
          <p:nvPr>
            <p:custDataLst>
              <p:tags r:id="rId588"/>
            </p:custDataLst>
          </p:nvPr>
        </p:nvSpPr>
        <p:spPr bwMode="auto">
          <a:xfrm>
            <a:off x="2432447"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53" name="Line 591"/>
          <p:cNvSpPr>
            <a:spLocks noChangeShapeType="1"/>
          </p:cNvSpPr>
          <p:nvPr>
            <p:custDataLst>
              <p:tags r:id="rId589"/>
            </p:custDataLst>
          </p:nvPr>
        </p:nvSpPr>
        <p:spPr bwMode="auto">
          <a:xfrm>
            <a:off x="2295526"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54" name="Line 592"/>
          <p:cNvSpPr>
            <a:spLocks noChangeShapeType="1"/>
          </p:cNvSpPr>
          <p:nvPr>
            <p:custDataLst>
              <p:tags r:id="rId590"/>
            </p:custDataLst>
          </p:nvPr>
        </p:nvSpPr>
        <p:spPr bwMode="auto">
          <a:xfrm>
            <a:off x="2295526"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55" name="Rectangle 593"/>
          <p:cNvSpPr>
            <a:spLocks noChangeArrowheads="1"/>
          </p:cNvSpPr>
          <p:nvPr>
            <p:custDataLst>
              <p:tags r:id="rId591"/>
            </p:custDataLst>
          </p:nvPr>
        </p:nvSpPr>
        <p:spPr bwMode="auto">
          <a:xfrm>
            <a:off x="1775222"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256" name="Line 594"/>
          <p:cNvSpPr>
            <a:spLocks noChangeShapeType="1"/>
          </p:cNvSpPr>
          <p:nvPr>
            <p:custDataLst>
              <p:tags r:id="rId592"/>
            </p:custDataLst>
          </p:nvPr>
        </p:nvSpPr>
        <p:spPr bwMode="auto">
          <a:xfrm>
            <a:off x="1775222"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57" name="Line 595"/>
          <p:cNvSpPr>
            <a:spLocks noChangeShapeType="1"/>
          </p:cNvSpPr>
          <p:nvPr>
            <p:custDataLst>
              <p:tags r:id="rId593"/>
            </p:custDataLst>
          </p:nvPr>
        </p:nvSpPr>
        <p:spPr bwMode="auto">
          <a:xfrm>
            <a:off x="1912144"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58" name="Line 596"/>
          <p:cNvSpPr>
            <a:spLocks noChangeShapeType="1"/>
          </p:cNvSpPr>
          <p:nvPr>
            <p:custDataLst>
              <p:tags r:id="rId594"/>
            </p:custDataLst>
          </p:nvPr>
        </p:nvSpPr>
        <p:spPr bwMode="auto">
          <a:xfrm>
            <a:off x="1775222"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59" name="Line 597"/>
          <p:cNvSpPr>
            <a:spLocks noChangeShapeType="1"/>
          </p:cNvSpPr>
          <p:nvPr>
            <p:custDataLst>
              <p:tags r:id="rId595"/>
            </p:custDataLst>
          </p:nvPr>
        </p:nvSpPr>
        <p:spPr bwMode="auto">
          <a:xfrm>
            <a:off x="1775222"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60" name="Rectangle 598"/>
          <p:cNvSpPr>
            <a:spLocks noChangeArrowheads="1"/>
          </p:cNvSpPr>
          <p:nvPr>
            <p:custDataLst>
              <p:tags r:id="rId596"/>
            </p:custDataLst>
          </p:nvPr>
        </p:nvSpPr>
        <p:spPr bwMode="auto">
          <a:xfrm>
            <a:off x="1940719"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261" name="Line 599"/>
          <p:cNvSpPr>
            <a:spLocks noChangeShapeType="1"/>
          </p:cNvSpPr>
          <p:nvPr>
            <p:custDataLst>
              <p:tags r:id="rId597"/>
            </p:custDataLst>
          </p:nvPr>
        </p:nvSpPr>
        <p:spPr bwMode="auto">
          <a:xfrm>
            <a:off x="1940719"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62" name="Line 600"/>
          <p:cNvSpPr>
            <a:spLocks noChangeShapeType="1"/>
          </p:cNvSpPr>
          <p:nvPr>
            <p:custDataLst>
              <p:tags r:id="rId598"/>
            </p:custDataLst>
          </p:nvPr>
        </p:nvSpPr>
        <p:spPr bwMode="auto">
          <a:xfrm>
            <a:off x="2077641"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63" name="Line 601"/>
          <p:cNvSpPr>
            <a:spLocks noChangeShapeType="1"/>
          </p:cNvSpPr>
          <p:nvPr>
            <p:custDataLst>
              <p:tags r:id="rId599"/>
            </p:custDataLst>
          </p:nvPr>
        </p:nvSpPr>
        <p:spPr bwMode="auto">
          <a:xfrm>
            <a:off x="1940719"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64" name="Line 602"/>
          <p:cNvSpPr>
            <a:spLocks noChangeShapeType="1"/>
          </p:cNvSpPr>
          <p:nvPr>
            <p:custDataLst>
              <p:tags r:id="rId600"/>
            </p:custDataLst>
          </p:nvPr>
        </p:nvSpPr>
        <p:spPr bwMode="auto">
          <a:xfrm>
            <a:off x="1940719"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495195" name="Group 603"/>
          <p:cNvGrpSpPr>
            <a:grpSpLocks/>
          </p:cNvGrpSpPr>
          <p:nvPr>
            <p:custDataLst>
              <p:tags r:id="rId601"/>
            </p:custDataLst>
          </p:nvPr>
        </p:nvGrpSpPr>
        <p:grpSpPr bwMode="auto">
          <a:xfrm>
            <a:off x="1760935" y="4686306"/>
            <a:ext cx="5657850" cy="375048"/>
            <a:chOff x="624" y="3888"/>
            <a:chExt cx="4752" cy="315"/>
          </a:xfrm>
        </p:grpSpPr>
        <p:sp>
          <p:nvSpPr>
            <p:cNvPr id="495196" name="Line 604"/>
            <p:cNvSpPr>
              <a:spLocks noChangeShapeType="1"/>
            </p:cNvSpPr>
            <p:nvPr>
              <p:custDataLst>
                <p:tags r:id="rId606"/>
              </p:custDataLst>
            </p:nvPr>
          </p:nvSpPr>
          <p:spPr bwMode="auto">
            <a:xfrm>
              <a:off x="624" y="3888"/>
              <a:ext cx="4752" cy="0"/>
            </a:xfrm>
            <a:prstGeom prst="line">
              <a:avLst/>
            </a:prstGeom>
            <a:noFill/>
            <a:ln w="254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5197" name="Text Box 605"/>
            <p:cNvSpPr txBox="1">
              <a:spLocks noChangeArrowheads="1"/>
            </p:cNvSpPr>
            <p:nvPr>
              <p:custDataLst>
                <p:tags r:id="rId607"/>
              </p:custDataLst>
            </p:nvPr>
          </p:nvSpPr>
          <p:spPr bwMode="auto">
            <a:xfrm>
              <a:off x="2688" y="3893"/>
              <a:ext cx="918" cy="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Calibri" panose="020F0502020204030204" pitchFamily="34" charset="0"/>
                </a:rPr>
                <a:t>width = N</a:t>
              </a:r>
            </a:p>
          </p:txBody>
        </p:sp>
      </p:grpSp>
      <p:grpSp>
        <p:nvGrpSpPr>
          <p:cNvPr id="495198" name="Group 606"/>
          <p:cNvGrpSpPr>
            <a:grpSpLocks/>
          </p:cNvGrpSpPr>
          <p:nvPr>
            <p:custDataLst>
              <p:tags r:id="rId602"/>
            </p:custDataLst>
          </p:nvPr>
        </p:nvGrpSpPr>
        <p:grpSpPr bwMode="auto">
          <a:xfrm>
            <a:off x="1268015" y="2343150"/>
            <a:ext cx="378619" cy="2171700"/>
            <a:chOff x="210" y="1920"/>
            <a:chExt cx="318" cy="1824"/>
          </a:xfrm>
        </p:grpSpPr>
        <p:sp>
          <p:nvSpPr>
            <p:cNvPr id="495199" name="Line 607"/>
            <p:cNvSpPr>
              <a:spLocks noChangeShapeType="1"/>
            </p:cNvSpPr>
            <p:nvPr>
              <p:custDataLst>
                <p:tags r:id="rId604"/>
              </p:custDataLst>
            </p:nvPr>
          </p:nvSpPr>
          <p:spPr bwMode="auto">
            <a:xfrm>
              <a:off x="528" y="1920"/>
              <a:ext cx="0" cy="1824"/>
            </a:xfrm>
            <a:prstGeom prst="line">
              <a:avLst/>
            </a:prstGeom>
            <a:noFill/>
            <a:ln w="254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5200" name="Text Box 608"/>
            <p:cNvSpPr txBox="1">
              <a:spLocks noChangeArrowheads="1"/>
            </p:cNvSpPr>
            <p:nvPr>
              <p:custDataLst>
                <p:tags r:id="rId605"/>
              </p:custDataLst>
            </p:nvPr>
          </p:nvSpPr>
          <p:spPr bwMode="auto">
            <a:xfrm rot="16200000">
              <a:off x="-293" y="2619"/>
              <a:ext cx="1315" cy="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Calibri" panose="020F0502020204030204" pitchFamily="34" charset="0"/>
                </a:rPr>
                <a:t>height = log</a:t>
              </a:r>
              <a:r>
                <a:rPr lang="en-US" baseline="-25000">
                  <a:latin typeface="Calibri" panose="020F0502020204030204" pitchFamily="34" charset="0"/>
                </a:rPr>
                <a:t>2</a:t>
              </a:r>
              <a:r>
                <a:rPr lang="en-US">
                  <a:latin typeface="Calibri" panose="020F0502020204030204" pitchFamily="34" charset="0"/>
                </a:rPr>
                <a:t> N</a:t>
              </a:r>
            </a:p>
          </p:txBody>
        </p:sp>
      </p:grpSp>
      <mc:AlternateContent xmlns:mc="http://schemas.openxmlformats.org/markup-compatibility/2006" xmlns:p14="http://schemas.microsoft.com/office/powerpoint/2010/main">
        <mc:Choice Requires="p14">
          <p:contentPart p14:bwMode="auto" r:id="rId609">
            <p14:nvContentPartPr>
              <p14:cNvPr id="495265" name="Ink 495264"/>
              <p14:cNvContentPartPr/>
              <p14:nvPr>
                <p:custDataLst>
                  <p:tags r:id="rId603"/>
                </p:custDataLst>
              </p14:nvPr>
            </p14:nvContentPartPr>
            <p14:xfrm>
              <a:off x="1776240" y="2430000"/>
              <a:ext cx="7035120" cy="2121480"/>
            </p14:xfrm>
          </p:contentPart>
        </mc:Choice>
        <mc:Fallback xmlns="">
          <p:pic>
            <p:nvPicPr>
              <p:cNvPr id="495265" name="Ink 495264"/>
              <p:cNvPicPr/>
              <p:nvPr/>
            </p:nvPicPr>
            <p:blipFill>
              <a:blip r:embed="rId610"/>
              <a:stretch>
                <a:fillRect/>
              </a:stretch>
            </p:blipFill>
            <p:spPr>
              <a:xfrm>
                <a:off x="1768680" y="2421000"/>
                <a:ext cx="7050240" cy="2139840"/>
              </a:xfrm>
              <a:prstGeom prst="rect">
                <a:avLst/>
              </a:prstGeom>
            </p:spPr>
          </p:pic>
        </mc:Fallback>
      </mc:AlternateContent>
    </p:spTree>
    <p:extLst>
      <p:ext uri="{BB962C8B-B14F-4D97-AF65-F5344CB8AC3E}">
        <p14:creationId xmlns:p14="http://schemas.microsoft.com/office/powerpoint/2010/main" val="25537397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normAutofit/>
          </a:bodyPr>
          <a:lstStyle/>
          <a:p>
            <a:r>
              <a:rPr lang="en-US" dirty="0" smtClean="0"/>
              <a:t>Merge Sort</a:t>
            </a:r>
            <a:endParaRPr lang="en-US" dirty="0"/>
          </a:p>
        </p:txBody>
      </p:sp>
      <p:sp>
        <p:nvSpPr>
          <p:cNvPr id="6" name="Content Placeholder 4"/>
          <p:cNvSpPr>
            <a:spLocks noGrp="1"/>
          </p:cNvSpPr>
          <p:nvPr>
            <p:ph idx="4294967295"/>
            <p:custDataLst>
              <p:tags r:id="rId2"/>
            </p:custDataLst>
          </p:nvPr>
        </p:nvSpPr>
        <p:spPr>
          <a:xfrm>
            <a:off x="948776" y="1039761"/>
            <a:ext cx="7553669" cy="3989439"/>
          </a:xfrm>
          <a:prstGeom prst="rect">
            <a:avLst/>
          </a:prstGeom>
          <a:solidFill>
            <a:schemeClr val="bg1"/>
          </a:solidFill>
        </p:spPr>
        <p:txBody>
          <a:bodyPr>
            <a:normAutofit/>
          </a:bodyPr>
          <a:lstStyle/>
          <a:p>
            <a:pPr>
              <a:buFont typeface="Wingdings" panose="05000000000000000000" pitchFamily="2" charset="2"/>
              <a:buChar char="§"/>
            </a:pPr>
            <a:r>
              <a:rPr lang="en-US" dirty="0" smtClean="0"/>
              <a:t>Compare the best case and worst case of Merge sort (tight Big-O of each):</a:t>
            </a:r>
            <a:endParaRPr lang="en-US" dirty="0" smtClean="0">
              <a:solidFill>
                <a:schemeClr val="bg2"/>
              </a:solidFill>
            </a:endParaRPr>
          </a:p>
          <a:p>
            <a:pPr marL="687388" lvl="2" indent="-342900">
              <a:buFont typeface="+mj-lt"/>
              <a:buAutoNum type="alphaUcPeriod"/>
            </a:pPr>
            <a:r>
              <a:rPr lang="en-US" dirty="0" smtClean="0">
                <a:solidFill>
                  <a:schemeClr val="bg2"/>
                </a:solidFill>
              </a:rPr>
              <a:t>Best case = Worst case</a:t>
            </a:r>
          </a:p>
          <a:p>
            <a:pPr marL="687388" lvl="2" indent="-342900">
              <a:buFont typeface="+mj-lt"/>
              <a:buAutoNum type="alphaUcPeriod"/>
            </a:pPr>
            <a:r>
              <a:rPr lang="en-US" dirty="0" smtClean="0">
                <a:solidFill>
                  <a:schemeClr val="bg2"/>
                </a:solidFill>
              </a:rPr>
              <a:t>Best case &lt; Worst case</a:t>
            </a:r>
          </a:p>
          <a:p>
            <a:pPr marL="344488" lvl="2" indent="0">
              <a:buNone/>
            </a:pPr>
            <a:r>
              <a:rPr lang="en-US" b="1" dirty="0" smtClean="0">
                <a:solidFill>
                  <a:schemeClr val="bg2"/>
                </a:solidFill>
              </a:rPr>
              <a:t>Why? </a:t>
            </a:r>
            <a:r>
              <a:rPr lang="en-US" dirty="0" smtClean="0">
                <a:solidFill>
                  <a:schemeClr val="bg2"/>
                </a:solidFill>
              </a:rPr>
              <a:t>Explain very specifically in terms of the structure of the code.</a:t>
            </a:r>
          </a:p>
          <a:p>
            <a:pPr marL="687388" lvl="2" indent="-342900">
              <a:buFont typeface="+mj-lt"/>
              <a:buAutoNum type="alphaUcPeriod"/>
            </a:pPr>
            <a:endParaRPr lang="en-US" dirty="0">
              <a:solidFill>
                <a:schemeClr val="bg2"/>
              </a:solidFill>
            </a:endParaRPr>
          </a:p>
        </p:txBody>
      </p:sp>
    </p:spTree>
    <p:extLst>
      <p:ext uri="{BB962C8B-B14F-4D97-AF65-F5344CB8AC3E}">
        <p14:creationId xmlns:p14="http://schemas.microsoft.com/office/powerpoint/2010/main" val="9659066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Quicksort</a:t>
            </a:r>
            <a:endParaRPr lang="en-US" dirty="0"/>
          </a:p>
        </p:txBody>
      </p:sp>
      <p:sp>
        <p:nvSpPr>
          <p:cNvPr id="5" name="Text Placeholder 4"/>
          <p:cNvSpPr>
            <a:spLocks noGrp="1"/>
          </p:cNvSpPr>
          <p:nvPr>
            <p:ph type="body" idx="1"/>
            <p:custDataLst>
              <p:tags r:id="rId2"/>
            </p:custDataLst>
          </p:nvPr>
        </p:nvSpPr>
        <p:spPr/>
        <p:txBody>
          <a:bodyPr/>
          <a:lstStyle/>
          <a:p>
            <a:endParaRPr lang="en-US" dirty="0"/>
          </a:p>
        </p:txBody>
      </p:sp>
    </p:spTree>
    <p:extLst>
      <p:ext uri="{BB962C8B-B14F-4D97-AF65-F5344CB8AC3E}">
        <p14:creationId xmlns:p14="http://schemas.microsoft.com/office/powerpoint/2010/main" val="3801254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normAutofit/>
          </a:bodyPr>
          <a:lstStyle/>
          <a:p>
            <a:r>
              <a:rPr lang="en-US" dirty="0" smtClean="0"/>
              <a:t>Divide &amp; Conquer</a:t>
            </a:r>
            <a:endParaRPr lang="en-US" dirty="0"/>
          </a:p>
        </p:txBody>
      </p:sp>
      <p:sp>
        <p:nvSpPr>
          <p:cNvPr id="5" name="Content Placeholder 4"/>
          <p:cNvSpPr>
            <a:spLocks noGrp="1"/>
          </p:cNvSpPr>
          <p:nvPr>
            <p:ph idx="4294967295"/>
            <p:custDataLst>
              <p:tags r:id="rId2"/>
            </p:custDataLst>
          </p:nvPr>
        </p:nvSpPr>
        <p:spPr>
          <a:xfrm>
            <a:off x="1253613" y="936524"/>
            <a:ext cx="6717890" cy="3701844"/>
          </a:xfrm>
          <a:prstGeom prst="rect">
            <a:avLst/>
          </a:prstGeom>
        </p:spPr>
        <p:txBody>
          <a:bodyPr>
            <a:normAutofit lnSpcReduction="10000"/>
          </a:bodyPr>
          <a:lstStyle/>
          <a:p>
            <a:pPr marL="51435" indent="0"/>
            <a:r>
              <a:rPr lang="en-US" dirty="0" smtClean="0"/>
              <a:t>Imagine we want students to line up in alphabetical order to pick up their midterms, which (as we know from Professor sorting algorithm!) are sorted in alphabetical order.</a:t>
            </a:r>
          </a:p>
          <a:p>
            <a:pPr marL="394335">
              <a:buFont typeface="+mj-lt"/>
              <a:buAutoNum type="arabicPeriod"/>
            </a:pPr>
            <a:r>
              <a:rPr lang="en-US" dirty="0" smtClean="0"/>
              <a:t>“Everybody in the first half of the alphabet, go over there!” “Everybody in the second half, go over there!”</a:t>
            </a:r>
          </a:p>
          <a:p>
            <a:pPr lvl="2"/>
            <a:r>
              <a:rPr lang="en-US" dirty="0" smtClean="0">
                <a:solidFill>
                  <a:schemeClr val="bg2"/>
                </a:solidFill>
              </a:rPr>
              <a:t>At this point, we at least have some kind of division based on ordering, but it’s very crude. </a:t>
            </a:r>
            <a:r>
              <a:rPr lang="en-US" dirty="0">
                <a:solidFill>
                  <a:schemeClr val="bg2"/>
                </a:solidFill>
              </a:rPr>
              <a:t>E</a:t>
            </a:r>
            <a:r>
              <a:rPr lang="en-US" dirty="0" smtClean="0">
                <a:solidFill>
                  <a:schemeClr val="bg2"/>
                </a:solidFill>
              </a:rPr>
              <a:t>ach of the two “over there” groups is completely unsorted within the group, but...</a:t>
            </a:r>
          </a:p>
          <a:p>
            <a:pPr marL="394335">
              <a:buFont typeface="+mj-lt"/>
              <a:buAutoNum type="arabicPeriod"/>
            </a:pPr>
            <a:r>
              <a:rPr lang="en-US" dirty="0" smtClean="0"/>
              <a:t>…at least now you have two groups that are each smaller and easier to sort, </a:t>
            </a:r>
            <a:r>
              <a:rPr lang="en-US" i="1" u="sng" dirty="0" smtClean="0"/>
              <a:t>so recursively sort each half</a:t>
            </a:r>
            <a:r>
              <a:rPr lang="en-US" dirty="0" smtClean="0"/>
              <a:t>.</a:t>
            </a:r>
          </a:p>
          <a:p>
            <a:pPr marL="394335">
              <a:buFont typeface="+mj-lt"/>
              <a:buAutoNum type="arabicPeriod"/>
            </a:pPr>
            <a:endParaRPr lang="en-US" dirty="0" smtClean="0"/>
          </a:p>
          <a:p>
            <a:pPr marL="51435" indent="0"/>
            <a:r>
              <a:rPr lang="en-US" b="1" dirty="0" smtClean="0"/>
              <a:t>That’s it!*                     </a:t>
            </a:r>
          </a:p>
          <a:p>
            <a:pPr marL="51435" indent="0"/>
            <a:r>
              <a:rPr lang="en-US" b="1" dirty="0"/>
              <a:t>	</a:t>
            </a:r>
            <a:r>
              <a:rPr lang="en-US" b="1" dirty="0" smtClean="0"/>
              <a:t>	</a:t>
            </a:r>
            <a:r>
              <a:rPr lang="en-US" sz="1425" dirty="0"/>
              <a:t>* ok, actually there are some details…</a:t>
            </a:r>
            <a:endParaRPr lang="en-US" dirty="0"/>
          </a:p>
        </p:txBody>
      </p:sp>
      <mc:AlternateContent xmlns:mc="http://schemas.openxmlformats.org/markup-compatibility/2006" xmlns:p14="http://schemas.microsoft.com/office/powerpoint/2010/main">
        <mc:Choice Requires="p14">
          <p:contentPart p14:bwMode="auto" r:id="rId5">
            <p14:nvContentPartPr>
              <p14:cNvPr id="2" name="Ink 1"/>
              <p14:cNvContentPartPr/>
              <p14:nvPr>
                <p:custDataLst>
                  <p:tags r:id="rId3"/>
                </p:custDataLst>
              </p14:nvPr>
            </p14:nvContentPartPr>
            <p14:xfrm>
              <a:off x="6666840" y="4347360"/>
              <a:ext cx="360" cy="360"/>
            </p14:xfrm>
          </p:contentPart>
        </mc:Choice>
        <mc:Fallback xmlns="">
          <p:pic>
            <p:nvPicPr>
              <p:cNvPr id="2" name="Ink 1"/>
              <p:cNvPicPr/>
              <p:nvPr/>
            </p:nvPicPr>
            <p:blipFill>
              <a:blip r:embed="rId6"/>
              <a:stretch>
                <a:fillRect/>
              </a:stretch>
            </p:blipFill>
            <p:spPr>
              <a:xfrm>
                <a:off x="6657480" y="4338000"/>
                <a:ext cx="19080" cy="19080"/>
              </a:xfrm>
              <a:prstGeom prst="rect">
                <a:avLst/>
              </a:prstGeom>
            </p:spPr>
          </p:pic>
        </mc:Fallback>
      </mc:AlternateContent>
    </p:spTree>
    <p:extLst>
      <p:ext uri="{BB962C8B-B14F-4D97-AF65-F5344CB8AC3E}">
        <p14:creationId xmlns:p14="http://schemas.microsoft.com/office/powerpoint/2010/main" val="30330239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normAutofit/>
          </a:bodyPr>
          <a:lstStyle/>
          <a:p>
            <a:r>
              <a:rPr lang="en-US" dirty="0" smtClean="0"/>
              <a:t>Divide &amp; Conquer</a:t>
            </a:r>
            <a:endParaRPr lang="en-US" dirty="0"/>
          </a:p>
        </p:txBody>
      </p:sp>
      <p:sp>
        <p:nvSpPr>
          <p:cNvPr id="5" name="Content Placeholder 4"/>
          <p:cNvSpPr>
            <a:spLocks noGrp="1"/>
          </p:cNvSpPr>
          <p:nvPr>
            <p:ph idx="4294967295"/>
            <p:custDataLst>
              <p:tags r:id="rId2"/>
            </p:custDataLst>
          </p:nvPr>
        </p:nvSpPr>
        <p:spPr>
          <a:xfrm>
            <a:off x="1253613" y="936524"/>
            <a:ext cx="6717890" cy="3701844"/>
          </a:xfrm>
          <a:prstGeom prst="rect">
            <a:avLst/>
          </a:prstGeom>
        </p:spPr>
        <p:txBody>
          <a:bodyPr>
            <a:normAutofit lnSpcReduction="10000"/>
          </a:bodyPr>
          <a:lstStyle/>
          <a:p>
            <a:pPr marL="51435" indent="0"/>
            <a:r>
              <a:rPr lang="en-US" dirty="0"/>
              <a:t>Imagine we want students to line up in alphabetical order to pick up their midterms, which (as we know from Professor sorting algorithm!) are sorted in alphabetical order.</a:t>
            </a:r>
          </a:p>
          <a:p>
            <a:pPr marL="394335">
              <a:buFont typeface="+mj-lt"/>
              <a:buAutoNum type="arabicPeriod"/>
            </a:pPr>
            <a:r>
              <a:rPr lang="en-US" dirty="0"/>
              <a:t>“Everybody in the </a:t>
            </a:r>
            <a:r>
              <a:rPr lang="en-US" b="1" u="sng" dirty="0">
                <a:solidFill>
                  <a:schemeClr val="bg2"/>
                </a:solidFill>
              </a:rPr>
              <a:t>first half</a:t>
            </a:r>
            <a:r>
              <a:rPr lang="en-US" b="1" dirty="0">
                <a:solidFill>
                  <a:schemeClr val="bg2"/>
                </a:solidFill>
              </a:rPr>
              <a:t> </a:t>
            </a:r>
            <a:r>
              <a:rPr lang="en-US" dirty="0"/>
              <a:t>of the alphabet, go over there!” “Everybody in the second half, go over there!”</a:t>
            </a:r>
          </a:p>
          <a:p>
            <a:pPr lvl="2"/>
            <a:r>
              <a:rPr lang="en-US" dirty="0">
                <a:solidFill>
                  <a:schemeClr val="bg2"/>
                </a:solidFill>
              </a:rPr>
              <a:t>At this point, we at least have some kind of division based on ordering, but it’s very crude. Each of the two “over there” groups is completely unsorted within the group, but...</a:t>
            </a:r>
          </a:p>
          <a:p>
            <a:pPr marL="394335">
              <a:buFont typeface="+mj-lt"/>
              <a:buAutoNum type="arabicPeriod"/>
            </a:pPr>
            <a:r>
              <a:rPr lang="en-US" dirty="0"/>
              <a:t>…at least now you have two groups that are each smaller and easier to sort, </a:t>
            </a:r>
            <a:r>
              <a:rPr lang="en-US" i="1" u="sng" dirty="0"/>
              <a:t>so recursively sort each half</a:t>
            </a:r>
            <a:r>
              <a:rPr lang="en-US" dirty="0"/>
              <a:t>.</a:t>
            </a:r>
          </a:p>
          <a:p>
            <a:pPr marL="394335">
              <a:buFont typeface="+mj-lt"/>
              <a:buAutoNum type="arabicPeriod"/>
            </a:pPr>
            <a:endParaRPr lang="en-US" dirty="0" smtClean="0"/>
          </a:p>
          <a:p>
            <a:pPr marL="51435" indent="0"/>
            <a:r>
              <a:rPr lang="en-US" b="1" dirty="0" smtClean="0"/>
              <a:t>That’s it!*                     </a:t>
            </a:r>
          </a:p>
          <a:p>
            <a:pPr marL="51435" indent="0"/>
            <a:r>
              <a:rPr lang="en-US" b="1" dirty="0"/>
              <a:t>	</a:t>
            </a:r>
            <a:r>
              <a:rPr lang="en-US" b="1" dirty="0" smtClean="0"/>
              <a:t>	</a:t>
            </a:r>
            <a:r>
              <a:rPr lang="en-US" sz="1425" dirty="0"/>
              <a:t>* ok, actually there are some details…</a:t>
            </a:r>
            <a:endParaRPr lang="en-US" dirty="0"/>
          </a:p>
        </p:txBody>
      </p:sp>
      <p:sp>
        <p:nvSpPr>
          <p:cNvPr id="6" name="Line Callout 1 5"/>
          <p:cNvSpPr/>
          <p:nvPr>
            <p:custDataLst>
              <p:tags r:id="rId3"/>
            </p:custDataLst>
          </p:nvPr>
        </p:nvSpPr>
        <p:spPr>
          <a:xfrm>
            <a:off x="5128259" y="3284220"/>
            <a:ext cx="3956747" cy="1782321"/>
          </a:xfrm>
          <a:prstGeom prst="borderCallout1">
            <a:avLst>
              <a:gd name="adj1" fmla="val 2134"/>
              <a:gd name="adj2" fmla="val 9045"/>
              <a:gd name="adj3" fmla="val -72859"/>
              <a:gd name="adj4" fmla="val -27995"/>
            </a:avLst>
          </a:prstGeom>
          <a:ln w="41275">
            <a:tailEnd type="triangle"/>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Rather than doing the work of finding the </a:t>
            </a:r>
            <a:r>
              <a:rPr lang="en-US" i="1" dirty="0" smtClean="0"/>
              <a:t>actual</a:t>
            </a:r>
            <a:r>
              <a:rPr lang="en-US" dirty="0" smtClean="0"/>
              <a:t> median, we just choose an arbitrary or random element to be the divider. Say, the first array index of the group, or randomly select an array index from the group. </a:t>
            </a:r>
            <a:endParaRPr lang="en-US" dirty="0"/>
          </a:p>
        </p:txBody>
      </p:sp>
    </p:spTree>
    <p:extLst>
      <p:ext uri="{BB962C8B-B14F-4D97-AF65-F5344CB8AC3E}">
        <p14:creationId xmlns:p14="http://schemas.microsoft.com/office/powerpoint/2010/main" val="7030225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normAutofit/>
          </a:bodyPr>
          <a:lstStyle/>
          <a:p>
            <a:r>
              <a:rPr lang="en-US" dirty="0" smtClean="0"/>
              <a:t>Quicksort</a:t>
            </a:r>
            <a:endParaRPr lang="en-US" dirty="0"/>
          </a:p>
        </p:txBody>
      </p:sp>
      <p:sp>
        <p:nvSpPr>
          <p:cNvPr id="6" name="Content Placeholder 4"/>
          <p:cNvSpPr>
            <a:spLocks noGrp="1"/>
          </p:cNvSpPr>
          <p:nvPr>
            <p:ph idx="4294967295"/>
            <p:custDataLst>
              <p:tags r:id="rId2"/>
            </p:custDataLst>
          </p:nvPr>
        </p:nvSpPr>
        <p:spPr>
          <a:xfrm>
            <a:off x="948776" y="1039761"/>
            <a:ext cx="7553669" cy="3989439"/>
          </a:xfrm>
          <a:prstGeom prst="rect">
            <a:avLst/>
          </a:prstGeom>
          <a:solidFill>
            <a:schemeClr val="bg1"/>
          </a:solidFill>
        </p:spPr>
        <p:txBody>
          <a:bodyPr>
            <a:normAutofit/>
          </a:bodyPr>
          <a:lstStyle/>
          <a:p>
            <a:pPr>
              <a:buFont typeface="Wingdings" panose="05000000000000000000" pitchFamily="2" charset="2"/>
              <a:buChar char="§"/>
            </a:pPr>
            <a:r>
              <a:rPr lang="en-US" dirty="0" smtClean="0"/>
              <a:t>Consider the best case and worst case of Quicksort (best/tight characterization in each case)</a:t>
            </a:r>
            <a:endParaRPr lang="en-US" dirty="0" smtClean="0">
              <a:solidFill>
                <a:schemeClr val="bg2"/>
              </a:solidFill>
            </a:endParaRPr>
          </a:p>
          <a:p>
            <a:pPr marL="687388" lvl="2" indent="-342900">
              <a:buFont typeface="+mj-lt"/>
              <a:buAutoNum type="alphaUcPeriod"/>
            </a:pPr>
            <a:r>
              <a:rPr lang="en-US" dirty="0" smtClean="0">
                <a:solidFill>
                  <a:schemeClr val="bg2"/>
                </a:solidFill>
              </a:rPr>
              <a:t>Best case = Worst case</a:t>
            </a:r>
          </a:p>
          <a:p>
            <a:pPr marL="687388" lvl="2" indent="-342900">
              <a:buFont typeface="+mj-lt"/>
              <a:buAutoNum type="alphaUcPeriod"/>
            </a:pPr>
            <a:r>
              <a:rPr lang="en-US" dirty="0" smtClean="0">
                <a:solidFill>
                  <a:schemeClr val="bg2"/>
                </a:solidFill>
              </a:rPr>
              <a:t>Best case &lt; Worst case</a:t>
            </a:r>
          </a:p>
          <a:p>
            <a:pPr marL="344488" lvl="2" indent="0">
              <a:buNone/>
            </a:pPr>
            <a:r>
              <a:rPr lang="en-US" b="1" dirty="0" smtClean="0">
                <a:solidFill>
                  <a:schemeClr val="bg2"/>
                </a:solidFill>
              </a:rPr>
              <a:t>Why? </a:t>
            </a:r>
            <a:r>
              <a:rPr lang="en-US" dirty="0" smtClean="0">
                <a:solidFill>
                  <a:schemeClr val="bg2"/>
                </a:solidFill>
              </a:rPr>
              <a:t>Explain very specifically in terms of the structure of the code.</a:t>
            </a:r>
          </a:p>
          <a:p>
            <a:pPr marL="687388" lvl="2" indent="-342900">
              <a:buFont typeface="+mj-lt"/>
              <a:buAutoNum type="alphaUcPeriod"/>
            </a:pPr>
            <a:endParaRPr lang="en-US" dirty="0">
              <a:solidFill>
                <a:schemeClr val="bg2"/>
              </a:solidFill>
            </a:endParaRPr>
          </a:p>
        </p:txBody>
      </p:sp>
    </p:spTree>
    <p:extLst>
      <p:ext uri="{BB962C8B-B14F-4D97-AF65-F5344CB8AC3E}">
        <p14:creationId xmlns:p14="http://schemas.microsoft.com/office/powerpoint/2010/main" val="23129959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15804</TotalTime>
  <Words>1881</Words>
  <Application>Microsoft Office PowerPoint</Application>
  <PresentationFormat>On-screen Show (16:9)</PresentationFormat>
  <Paragraphs>316</Paragraphs>
  <Slides>35</Slides>
  <Notes>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35</vt:i4>
      </vt:variant>
    </vt:vector>
  </HeadingPairs>
  <TitlesOfParts>
    <vt:vector size="46" baseType="lpstr">
      <vt:lpstr>ＭＳ Ｐゴシック</vt:lpstr>
      <vt:lpstr>ＭＳ Ｐゴシック</vt:lpstr>
      <vt:lpstr>Arial</vt:lpstr>
      <vt:lpstr>Calibri</vt:lpstr>
      <vt:lpstr>Consolas</vt:lpstr>
      <vt:lpstr>Courier New</vt:lpstr>
      <vt:lpstr>Source Sans Pro</vt:lpstr>
      <vt:lpstr>Source Sans Pro Semibold</vt:lpstr>
      <vt:lpstr>Wingdings</vt:lpstr>
      <vt:lpstr>SU_Preso_16x9_v5</vt:lpstr>
      <vt:lpstr>SU_Template_TopBar</vt:lpstr>
      <vt:lpstr>Programming Abstractions</vt:lpstr>
      <vt:lpstr>Today’s Topics</vt:lpstr>
      <vt:lpstr>Polymorphism examples</vt:lpstr>
      <vt:lpstr>Rules for “virtual”: runtime calls</vt:lpstr>
      <vt:lpstr>Rules for “virtual”: pure virtual</vt:lpstr>
      <vt:lpstr>PowerPoint Presentation</vt:lpstr>
      <vt:lpstr>PowerPoint Presentation</vt:lpstr>
      <vt:lpstr>PowerPoint Presentation</vt:lpstr>
      <vt:lpstr>PowerPoint Presentation</vt:lpstr>
      <vt:lpstr>PowerPoint Presentation</vt:lpstr>
      <vt:lpstr>PowerPoint Presentation</vt:lpstr>
      <vt:lpstr> Selection Sort</vt:lpstr>
      <vt:lpstr>Selection Sort</vt:lpstr>
      <vt:lpstr>Bubble Sort</vt:lpstr>
      <vt:lpstr> Insertion Sort</vt:lpstr>
      <vt:lpstr>Insertion Sort</vt:lpstr>
      <vt:lpstr>Heap Sort</vt:lpstr>
      <vt:lpstr>Heapsort</vt:lpstr>
      <vt:lpstr>Professor’s Sorting Algorithm</vt:lpstr>
      <vt:lpstr>Preliminary Step:  We need a “combine two sorted piles” algorithm</vt:lpstr>
      <vt:lpstr>Preliminary Step:  We need a “combine two sorted piles” algorithm</vt:lpstr>
      <vt:lpstr>How many steps does it take to merge two sorted sub-piles, A and B?   In other words, how long does it take to do the “combine two sorted   piles” algorithm on piles A and B? (best/tight answer)</vt:lpstr>
      <vt:lpstr>Professor’s sorting algorithm:</vt:lpstr>
      <vt:lpstr>Grad student’s sorting algorithm:</vt:lpstr>
      <vt:lpstr>SL’s sorting algorithm:</vt:lpstr>
      <vt:lpstr>Student’s sorting algorithm:</vt:lpstr>
      <vt:lpstr>ProFro’s sorting algorithm:</vt:lpstr>
      <vt:lpstr>Consider an arbitrarily chosen (generic) particular exam and mentally track its progress throughout the algorithm.  How many times does your exam pass through the merge algorithm?</vt:lpstr>
      <vt:lpstr>BigO Analysis of Mergesort</vt:lpstr>
      <vt:lpstr>Merge Sort runtime intuition</vt:lpstr>
      <vt:lpstr>Merge Sort</vt:lpstr>
      <vt:lpstr>Quicksort</vt:lpstr>
      <vt:lpstr>Divide &amp; Conquer</vt:lpstr>
      <vt:lpstr>Divide &amp; Conquer</vt:lpstr>
      <vt:lpstr>Quicksort</vt:lpstr>
    </vt:vector>
  </TitlesOfParts>
  <Company>Stanford University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Abstractions</dc:title>
  <dc:creator>c l</dc:creator>
  <dc:description>2012 PowerPoint template redesign</dc:description>
  <cp:lastModifiedBy>c l</cp:lastModifiedBy>
  <cp:revision>334</cp:revision>
  <cp:lastPrinted>2015-11-13T19:23:30Z</cp:lastPrinted>
  <dcterms:created xsi:type="dcterms:W3CDTF">2014-04-02T04:36:08Z</dcterms:created>
  <dcterms:modified xsi:type="dcterms:W3CDTF">2016-05-26T22:20:09Z</dcterms:modified>
</cp:coreProperties>
</file>