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0" r:id="rId2"/>
    <p:sldMasterId id="2147483662" r:id="rId3"/>
    <p:sldMasterId id="2147483664" r:id="rId4"/>
    <p:sldMasterId id="2147483666" r:id="rId5"/>
  </p:sldMasterIdLst>
  <p:notesMasterIdLst>
    <p:notesMasterId r:id="rId16"/>
  </p:notesMasterIdLst>
  <p:sldIdLst>
    <p:sldId id="490" r:id="rId6"/>
    <p:sldId id="495" r:id="rId7"/>
    <p:sldId id="499" r:id="rId8"/>
    <p:sldId id="497" r:id="rId9"/>
    <p:sldId id="498" r:id="rId10"/>
    <p:sldId id="483" r:id="rId11"/>
    <p:sldId id="500" r:id="rId12"/>
    <p:sldId id="494" r:id="rId13"/>
    <p:sldId id="496" r:id="rId14"/>
    <p:sldId id="369" r:id="rId15"/>
  </p:sldIdLst>
  <p:sldSz cx="9144000" cy="6858000" type="screen4x3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Helvetica Neue" pitchFamily="1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Helvetica Neue" pitchFamily="1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Helvetica Neue" pitchFamily="1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Helvetica Neue" pitchFamily="1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Helvetica Neue" pitchFamily="1" charset="0"/>
        <a:ea typeface="+mn-ea"/>
        <a:cs typeface="+mn-cs"/>
      </a:defRPr>
    </a:lvl5pPr>
    <a:lvl6pPr marL="2286000" algn="l" defTabSz="457200" rtl="0" eaLnBrk="1" latinLnBrk="0" hangingPunct="1">
      <a:defRPr sz="1400" kern="1200">
        <a:solidFill>
          <a:schemeClr val="tx1"/>
        </a:solidFill>
        <a:latin typeface="Helvetica Neue" pitchFamily="1" charset="0"/>
        <a:ea typeface="+mn-ea"/>
        <a:cs typeface="+mn-cs"/>
      </a:defRPr>
    </a:lvl6pPr>
    <a:lvl7pPr marL="2743200" algn="l" defTabSz="457200" rtl="0" eaLnBrk="1" latinLnBrk="0" hangingPunct="1">
      <a:defRPr sz="1400" kern="1200">
        <a:solidFill>
          <a:schemeClr val="tx1"/>
        </a:solidFill>
        <a:latin typeface="Helvetica Neue" pitchFamily="1" charset="0"/>
        <a:ea typeface="+mn-ea"/>
        <a:cs typeface="+mn-cs"/>
      </a:defRPr>
    </a:lvl7pPr>
    <a:lvl8pPr marL="3200400" algn="l" defTabSz="457200" rtl="0" eaLnBrk="1" latinLnBrk="0" hangingPunct="1">
      <a:defRPr sz="1400" kern="1200">
        <a:solidFill>
          <a:schemeClr val="tx1"/>
        </a:solidFill>
        <a:latin typeface="Helvetica Neue" pitchFamily="1" charset="0"/>
        <a:ea typeface="+mn-ea"/>
        <a:cs typeface="+mn-cs"/>
      </a:defRPr>
    </a:lvl8pPr>
    <a:lvl9pPr marL="3657600" algn="l" defTabSz="457200" rtl="0" eaLnBrk="1" latinLnBrk="0" hangingPunct="1">
      <a:defRPr sz="1400" kern="1200">
        <a:solidFill>
          <a:schemeClr val="tx1"/>
        </a:solidFill>
        <a:latin typeface="Helvetica Neue" pitchFamily="1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0000"/>
    <a:srgbClr val="999999"/>
    <a:srgbClr val="0066CC"/>
    <a:srgbClr val="999933"/>
    <a:srgbClr val="33FFFF"/>
    <a:srgbClr val="CCFFFF"/>
    <a:srgbClr val="FFFFFF"/>
    <a:srgbClr val="AEAE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725"/>
    <p:restoredTop sz="96125" autoAdjust="0"/>
  </p:normalViewPr>
  <p:slideViewPr>
    <p:cSldViewPr showGuides="1">
      <p:cViewPr>
        <p:scale>
          <a:sx n="105" d="100"/>
          <a:sy n="105" d="100"/>
        </p:scale>
        <p:origin x="944" y="6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20" Type="http://schemas.openxmlformats.org/officeDocument/2006/relationships/tableStyles" Target="tableStyles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C5FB5C58-483E-1248-B2AD-8DC46CEC50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4855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pitchFamily="1" charset="-128"/>
        <a:cs typeface="ＭＳ Ｐゴシック" pitchFamily="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2846388" y="533400"/>
            <a:ext cx="3454400" cy="2590800"/>
          </a:xfrm>
          <a:solidFill>
            <a:srgbClr val="FFFFFF"/>
          </a:solidFill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8487B3-5D62-2144-8033-5EFBE7F15CB5}" type="slidenum">
              <a:rPr lang="en-US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355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5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8487B3-5D62-2144-8033-5EFBE7F15CB5}" type="slidenum">
              <a:rPr lang="en-US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355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5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72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60A1D8-DEE2-714B-87E2-6DE872B62D02}" type="slidenum">
              <a:rPr lang="en-US">
                <a:latin typeface="Times New Roman" pitchFamily="1" charset="0"/>
              </a:rPr>
              <a:pPr/>
              <a:t>10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88CFE-CE86-4149-8EF2-2BDB16C522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52532E-296B-4E44-98E2-D67198BC85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8DD79-D203-3D43-A3ED-D2735C5385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F4AD5D-214C-8443-A365-6A93C8BF2D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DE4A0-EF3A-734B-A688-6E4B9F4FB8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0556F9-DDA2-1940-96BC-B942F13D02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2C049-8692-BB4A-A364-5CB3EC6822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F90E37-D4AB-AA4E-B30B-4E55CC9749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8F4D8C-2A84-BE48-B750-314CE78ADE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E8829F-9499-184D-AC42-83952E6CE4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854032-414B-4B43-AD50-CCF655A6E3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9F952E3B-4D02-924E-AA54-1A45BCCEACD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E1BFD2-7EA0-9B44-9E34-E4F5E63B54A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E1BFD2-7EA0-9B44-9E34-E4F5E63B54A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E1BFD2-7EA0-9B44-9E34-E4F5E63B54A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charset="0"/>
              </a:defRPr>
            </a:lvl1pPr>
          </a:lstStyle>
          <a:p>
            <a:pPr>
              <a:defRPr/>
            </a:pPr>
            <a:fld id="{A41E7EC3-FF2A-4A48-8617-25366E1C8C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charset="0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charset="0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charset="0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charset="0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0"/>
            </a:lvl1pPr>
          </a:lstStyle>
          <a:p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b="0"/>
            </a:lvl1pPr>
          </a:lstStyle>
          <a:p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b="0"/>
            </a:lvl1pPr>
          </a:lstStyle>
          <a:p>
            <a:fld id="{C8D3A4C2-1605-F143-89DE-379A1729D1D1}" type="slidenum">
              <a:rPr lang="en-US">
                <a:solidFill>
                  <a:srgbClr val="000000"/>
                </a:solidFill>
                <a:latin typeface="Times New Roman" charset="0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Times New Roman" pitchFamily="1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>
                <a:latin typeface="Times New Roman" pitchFamily="1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itchFamily="1" charset="0"/>
              </a:defRPr>
            </a:lvl1pPr>
          </a:lstStyle>
          <a:p>
            <a:fld id="{7845CED8-D252-A943-B5BA-BDE9EB98CAA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imes New Roman" pitchFamily="1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Times New Roman" pitchFamily="1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>
                <a:latin typeface="Times New Roman" pitchFamily="1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itchFamily="1" charset="0"/>
              </a:defRPr>
            </a:lvl1pPr>
          </a:lstStyle>
          <a:p>
            <a:fld id="{7845CED8-D252-A943-B5BA-BDE9EB98CAA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imes New Roman" pitchFamily="1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Times New Roman" pitchFamily="1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>
                <a:latin typeface="Times New Roman" pitchFamily="1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itchFamily="1" charset="0"/>
              </a:defRPr>
            </a:lvl1pPr>
          </a:lstStyle>
          <a:p>
            <a:fld id="{7845CED8-D252-A943-B5BA-BDE9EB98CAA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imes New Roman" pitchFamily="1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43000"/>
            <a:ext cx="9144000" cy="1143000"/>
          </a:xfrm>
        </p:spPr>
        <p:txBody>
          <a:bodyPr/>
          <a:lstStyle/>
          <a:p>
            <a:r>
              <a:rPr lang="en-US" sz="6000">
                <a:solidFill>
                  <a:srgbClr val="FF0000"/>
                </a:solidFill>
                <a:latin typeface="Times New Roman" pitchFamily="1" charset="0"/>
              </a:rPr>
              <a:t>String Processing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0" y="4114800"/>
            <a:ext cx="9144000" cy="136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dirty="0" smtClean="0">
                <a:latin typeface="Times New Roman" pitchFamily="1" charset="0"/>
              </a:rPr>
              <a:t>Jerry Cain and Eric </a:t>
            </a:r>
            <a:r>
              <a:rPr lang="en-US" sz="3200" dirty="0">
                <a:latin typeface="Times New Roman" pitchFamily="1" charset="0"/>
              </a:rPr>
              <a:t>Roberts</a:t>
            </a:r>
          </a:p>
          <a:p>
            <a:pPr algn="ctr">
              <a:lnSpc>
                <a:spcPct val="85000"/>
              </a:lnSpc>
            </a:pPr>
            <a:r>
              <a:rPr lang="en-US" sz="3200" dirty="0">
                <a:latin typeface="Times New Roman" pitchFamily="1" charset="0"/>
              </a:rPr>
              <a:t>CS </a:t>
            </a:r>
            <a:r>
              <a:rPr lang="en-US" sz="3200" dirty="0" smtClean="0">
                <a:latin typeface="Times New Roman" pitchFamily="1" charset="0"/>
              </a:rPr>
              <a:t>106J</a:t>
            </a:r>
          </a:p>
          <a:p>
            <a:pPr algn="ctr">
              <a:lnSpc>
                <a:spcPct val="85000"/>
              </a:lnSpc>
            </a:pPr>
            <a:r>
              <a:rPr lang="en-US" sz="3200" dirty="0" smtClean="0">
                <a:latin typeface="Times New Roman" pitchFamily="1" charset="0"/>
              </a:rPr>
              <a:t>May 3, 2017</a:t>
            </a:r>
            <a:endParaRPr lang="en-US" sz="3200" dirty="0">
              <a:latin typeface="Times New Roman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</a:rPr>
              <a:t>String Calisthenics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34531" name="Rectangle 3"/>
          <p:cNvSpPr>
            <a:spLocks noChangeArrowheads="1"/>
          </p:cNvSpPr>
          <p:nvPr/>
        </p:nvSpPr>
        <p:spPr bwMode="auto">
          <a:xfrm>
            <a:off x="482600" y="1155700"/>
            <a:ext cx="7442200" cy="494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just">
              <a:lnSpc>
                <a:spcPct val="90000"/>
              </a:lnSpc>
              <a:spcAft>
                <a:spcPct val="50000"/>
              </a:spcAft>
            </a:pP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Let’s review some </a:t>
            </a:r>
            <a:r>
              <a:rPr lang="en-US" sz="2400" b="1" dirty="0" smtClean="0">
                <a:solidFill>
                  <a:srgbClr val="000000"/>
                </a:solidFill>
                <a:latin typeface="Courier New"/>
                <a:cs typeface="Courier New"/>
              </a:rPr>
              <a:t>String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 methods you learned last time: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r>
              <a:rPr lang="en-US" sz="2400" b="1" dirty="0" smtClean="0">
                <a:solidFill>
                  <a:srgbClr val="000000"/>
                </a:solidFill>
                <a:latin typeface="Courier New"/>
                <a:cs typeface="Courier New"/>
              </a:rPr>
              <a:t>"</a:t>
            </a:r>
            <a:r>
              <a:rPr lang="en-US" sz="2400" b="1" dirty="0" err="1" smtClean="0">
                <a:solidFill>
                  <a:srgbClr val="000000"/>
                </a:solidFill>
                <a:latin typeface="Courier New"/>
                <a:cs typeface="Courier New"/>
              </a:rPr>
              <a:t>AEIOUaeiou</a:t>
            </a:r>
            <a:r>
              <a:rPr lang="en-US" sz="2400" b="1" dirty="0" smtClean="0">
                <a:solidFill>
                  <a:srgbClr val="000000"/>
                </a:solidFill>
                <a:latin typeface="Courier New"/>
                <a:cs typeface="Courier New"/>
              </a:rPr>
              <a:t>".length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"ABCDEFG".</a:t>
            </a:r>
            <a:r>
              <a:rPr lang="en-US" sz="2400" b="1" dirty="0" err="1">
                <a:solidFill>
                  <a:srgbClr val="000000"/>
                </a:solidFill>
                <a:latin typeface="Courier New"/>
                <a:cs typeface="Courier New"/>
              </a:rPr>
              <a:t>charAt</a:t>
            </a: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(6</a:t>
            </a:r>
            <a:r>
              <a:rPr lang="en-US" sz="2400" b="1" dirty="0" smtClean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r>
              <a:rPr lang="en-US" sz="2400" b="1" dirty="0" smtClean="0">
                <a:solidFill>
                  <a:srgbClr val="000000"/>
                </a:solidFill>
                <a:latin typeface="Courier New"/>
                <a:cs typeface="Courier New"/>
              </a:rPr>
              <a:t>"Harry Potter".</a:t>
            </a:r>
            <a:r>
              <a:rPr lang="en-US" sz="2400" b="1" dirty="0" err="1" smtClean="0">
                <a:solidFill>
                  <a:srgbClr val="000000"/>
                </a:solidFill>
                <a:latin typeface="Courier New"/>
                <a:cs typeface="Courier New"/>
              </a:rPr>
              <a:t>indexOf</a:t>
            </a:r>
            <a:r>
              <a:rPr lang="en-US" sz="2400" b="1" dirty="0" smtClean="0">
                <a:solidFill>
                  <a:srgbClr val="000000"/>
                </a:solidFill>
                <a:latin typeface="Courier New"/>
                <a:cs typeface="Courier New"/>
              </a:rPr>
              <a:t>("a")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"Harry Potter".</a:t>
            </a:r>
            <a:r>
              <a:rPr lang="en-US" sz="2400" b="1" dirty="0" err="1">
                <a:solidFill>
                  <a:srgbClr val="000000"/>
                </a:solidFill>
                <a:latin typeface="Courier New"/>
                <a:cs typeface="Courier New"/>
              </a:rPr>
              <a:t>indexOf</a:t>
            </a:r>
            <a:r>
              <a:rPr lang="en-US" sz="2400" b="1" dirty="0" smtClean="0">
                <a:solidFill>
                  <a:srgbClr val="000000"/>
                </a:solidFill>
                <a:latin typeface="Courier New"/>
                <a:cs typeface="Courier New"/>
              </a:rPr>
              <a:t>("a", 6)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"Harry </a:t>
            </a:r>
            <a:r>
              <a:rPr lang="en-US" sz="2400" b="1" dirty="0" smtClean="0">
                <a:solidFill>
                  <a:srgbClr val="000000"/>
                </a:solidFill>
                <a:latin typeface="Courier New"/>
                <a:cs typeface="Courier New"/>
              </a:rPr>
              <a:t>Potter".</a:t>
            </a:r>
            <a:r>
              <a:rPr lang="en-US" sz="2400" b="1" dirty="0" err="1" smtClean="0">
                <a:solidFill>
                  <a:srgbClr val="000000"/>
                </a:solidFill>
                <a:latin typeface="Courier New"/>
                <a:cs typeface="Courier New"/>
              </a:rPr>
              <a:t>lastIndexOf</a:t>
            </a:r>
            <a:r>
              <a:rPr lang="en-US" sz="2400" b="1" dirty="0" smtClean="0">
                <a:solidFill>
                  <a:srgbClr val="000000"/>
                </a:solidFill>
                <a:latin typeface="Courier New"/>
                <a:cs typeface="Courier New"/>
              </a:rPr>
              <a:t>("</a:t>
            </a:r>
            <a:r>
              <a:rPr lang="en-US" sz="2400" b="1" dirty="0" err="1" smtClean="0">
                <a:solidFill>
                  <a:srgbClr val="000000"/>
                </a:solidFill>
                <a:latin typeface="Courier New"/>
                <a:cs typeface="Courier New"/>
              </a:rPr>
              <a:t>tt</a:t>
            </a:r>
            <a:r>
              <a:rPr lang="en-US" sz="2400" b="1" dirty="0" smtClean="0">
                <a:solidFill>
                  <a:srgbClr val="000000"/>
                </a:solidFill>
                <a:latin typeface="Courier New"/>
                <a:cs typeface="Courier New"/>
              </a:rPr>
              <a:t>")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r>
              <a:rPr lang="en-US" sz="2400" b="1" dirty="0" smtClean="0">
                <a:solidFill>
                  <a:srgbClr val="000000"/>
                </a:solidFill>
                <a:latin typeface="Courier New"/>
                <a:cs typeface="Courier New"/>
              </a:rPr>
              <a:t>"</a:t>
            </a:r>
            <a:r>
              <a:rPr lang="en-US" sz="2400" b="1" dirty="0" err="1" smtClean="0">
                <a:solidFill>
                  <a:srgbClr val="000000"/>
                </a:solidFill>
                <a:latin typeface="Courier New"/>
                <a:cs typeface="Courier New"/>
              </a:rPr>
              <a:t>bumfuzzle</a:t>
            </a:r>
            <a:r>
              <a:rPr lang="en-US" sz="2400" b="1" dirty="0" smtClean="0">
                <a:solidFill>
                  <a:srgbClr val="000000"/>
                </a:solidFill>
                <a:latin typeface="Courier New"/>
                <a:cs typeface="Courier New"/>
              </a:rPr>
              <a:t>".substring(3, 7)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r>
              <a:rPr lang="en-US" sz="2400" b="1" dirty="0" smtClean="0">
                <a:solidFill>
                  <a:srgbClr val="000000"/>
                </a:solidFill>
                <a:latin typeface="Courier New"/>
                <a:cs typeface="Courier New"/>
              </a:rPr>
              <a:t>"</a:t>
            </a:r>
            <a:r>
              <a:rPr lang="en-US" sz="2400" b="1" dirty="0" err="1">
                <a:solidFill>
                  <a:srgbClr val="000000"/>
                </a:solidFill>
                <a:latin typeface="Courier New"/>
                <a:cs typeface="Courier New"/>
              </a:rPr>
              <a:t>cabotage</a:t>
            </a:r>
            <a:r>
              <a:rPr lang="en-US" sz="2400" b="1" dirty="0" smtClean="0">
                <a:solidFill>
                  <a:srgbClr val="000000"/>
                </a:solidFill>
                <a:latin typeface="Courier New"/>
                <a:cs typeface="Courier New"/>
              </a:rPr>
              <a:t>".substring(1, 1)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r>
              <a:rPr lang="en-US" sz="2400" b="1" dirty="0" smtClean="0">
                <a:solidFill>
                  <a:srgbClr val="000000"/>
                </a:solidFill>
                <a:latin typeface="Courier New"/>
                <a:cs typeface="Courier New"/>
              </a:rPr>
              <a:t>"</a:t>
            </a:r>
            <a:r>
              <a:rPr lang="en-US" sz="2400" b="1" dirty="0" err="1" smtClean="0">
                <a:solidFill>
                  <a:srgbClr val="000000"/>
                </a:solidFill>
                <a:latin typeface="Courier New"/>
                <a:cs typeface="Courier New"/>
              </a:rPr>
              <a:t>agelast</a:t>
            </a:r>
            <a:r>
              <a:rPr lang="en-US" sz="2400" b="1" dirty="0" smtClean="0">
                <a:solidFill>
                  <a:srgbClr val="000000"/>
                </a:solidFill>
                <a:latin typeface="Courier New"/>
                <a:cs typeface="Courier New"/>
              </a:rPr>
              <a:t>".substring(3)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endParaRPr lang="en-US" sz="2400" b="1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 algn="just">
              <a:lnSpc>
                <a:spcPct val="90000"/>
              </a:lnSpc>
              <a:spcAft>
                <a:spcPct val="50000"/>
              </a:spcAft>
            </a:pPr>
            <a:endParaRPr lang="en-US" sz="2400" b="1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endParaRPr lang="en-US" sz="2400" b="1" dirty="0">
              <a:solidFill>
                <a:srgbClr val="000000"/>
              </a:solidFill>
              <a:latin typeface="Courier New"/>
              <a:cs typeface="Courier New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7239000" y="1155700"/>
            <a:ext cx="7442200" cy="494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just">
              <a:lnSpc>
                <a:spcPct val="90000"/>
              </a:lnSpc>
              <a:spcAft>
                <a:spcPct val="50000"/>
              </a:spcAft>
            </a:pPr>
            <a:endParaRPr lang="en-US" sz="2400" dirty="0" smtClean="0">
              <a:solidFill>
                <a:srgbClr val="000000"/>
              </a:solidFill>
              <a:latin typeface="Times New Roman" charset="0"/>
            </a:endParaRPr>
          </a:p>
          <a:p>
            <a:pPr algn="just">
              <a:lnSpc>
                <a:spcPct val="90000"/>
              </a:lnSpc>
              <a:spcAft>
                <a:spcPct val="50000"/>
              </a:spcAft>
            </a:pPr>
            <a:r>
              <a:rPr lang="en-US" sz="2400" b="1" dirty="0" smtClean="0">
                <a:solidFill>
                  <a:srgbClr val="000000"/>
                </a:solidFill>
                <a:latin typeface="Courier New"/>
                <a:cs typeface="Courier New"/>
              </a:rPr>
              <a:t>10</a:t>
            </a:r>
          </a:p>
          <a:p>
            <a:pPr algn="just">
              <a:lnSpc>
                <a:spcPct val="90000"/>
              </a:lnSpc>
              <a:spcAft>
                <a:spcPct val="50000"/>
              </a:spcAft>
            </a:pPr>
            <a:r>
              <a:rPr lang="en-US" sz="2400" b="1" dirty="0" smtClean="0">
                <a:solidFill>
                  <a:srgbClr val="000000"/>
                </a:solidFill>
                <a:latin typeface="Courier New"/>
                <a:cs typeface="Courier New"/>
              </a:rPr>
              <a:t>"G"</a:t>
            </a:r>
          </a:p>
          <a:p>
            <a:pPr algn="just">
              <a:lnSpc>
                <a:spcPct val="90000"/>
              </a:lnSpc>
              <a:spcAft>
                <a:spcPct val="50000"/>
              </a:spcAft>
            </a:pP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1</a:t>
            </a:r>
            <a:endParaRPr lang="en-US" sz="2400" b="1" dirty="0" smtClean="0">
              <a:solidFill>
                <a:srgbClr val="000000"/>
              </a:solidFill>
              <a:latin typeface="Courier New"/>
              <a:cs typeface="Courier New"/>
            </a:endParaRPr>
          </a:p>
          <a:p>
            <a:pPr algn="just">
              <a:lnSpc>
                <a:spcPct val="90000"/>
              </a:lnSpc>
              <a:spcAft>
                <a:spcPct val="50000"/>
              </a:spcAft>
            </a:pPr>
            <a:r>
              <a:rPr lang="en-US" sz="2400" b="1" dirty="0" smtClean="0">
                <a:solidFill>
                  <a:srgbClr val="000000"/>
                </a:solidFill>
                <a:latin typeface="Courier New"/>
                <a:cs typeface="Courier New"/>
              </a:rPr>
              <a:t>-1</a:t>
            </a:r>
          </a:p>
          <a:p>
            <a:pPr algn="just">
              <a:lnSpc>
                <a:spcPct val="90000"/>
              </a:lnSpc>
              <a:spcAft>
                <a:spcPct val="50000"/>
              </a:spcAft>
            </a:pPr>
            <a:r>
              <a:rPr lang="en-US" sz="2400" b="1" dirty="0" smtClean="0">
                <a:solidFill>
                  <a:srgbClr val="000000"/>
                </a:solidFill>
                <a:latin typeface="Courier New"/>
                <a:cs typeface="Courier New"/>
              </a:rPr>
              <a:t>8</a:t>
            </a:r>
          </a:p>
          <a:p>
            <a:pPr algn="just">
              <a:lnSpc>
                <a:spcPct val="90000"/>
              </a:lnSpc>
              <a:spcAft>
                <a:spcPct val="50000"/>
              </a:spcAft>
            </a:pPr>
            <a:r>
              <a:rPr lang="en-US" sz="2400" b="1" dirty="0" smtClean="0">
                <a:solidFill>
                  <a:srgbClr val="000000"/>
                </a:solidFill>
                <a:latin typeface="Courier New"/>
                <a:cs typeface="Courier New"/>
              </a:rPr>
              <a:t>"fuzz”</a:t>
            </a:r>
          </a:p>
          <a:p>
            <a:pPr algn="just">
              <a:lnSpc>
                <a:spcPct val="90000"/>
              </a:lnSpc>
              <a:spcAft>
                <a:spcPct val="50000"/>
              </a:spcAft>
            </a:pPr>
            <a:r>
              <a:rPr lang="en-US" sz="2400" b="1" dirty="0" smtClean="0">
                <a:solidFill>
                  <a:srgbClr val="000000"/>
                </a:solidFill>
                <a:latin typeface="Courier New"/>
                <a:cs typeface="Courier New"/>
              </a:rPr>
              <a:t>""</a:t>
            </a:r>
          </a:p>
          <a:p>
            <a:pPr algn="just">
              <a:lnSpc>
                <a:spcPct val="90000"/>
              </a:lnSpc>
              <a:spcAft>
                <a:spcPct val="50000"/>
              </a:spcAft>
            </a:pPr>
            <a:r>
              <a:rPr lang="en-US" sz="2400" b="1" dirty="0" smtClean="0">
                <a:solidFill>
                  <a:srgbClr val="000000"/>
                </a:solidFill>
                <a:latin typeface="Courier New"/>
                <a:cs typeface="Courier New"/>
              </a:rPr>
              <a:t>"last"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endParaRPr lang="en-US" sz="2400" b="1" dirty="0" smtClean="0">
              <a:solidFill>
                <a:srgbClr val="000000"/>
              </a:solidFill>
              <a:latin typeface="Courier New"/>
              <a:cs typeface="Courier New"/>
            </a:endParaRP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endParaRPr lang="en-US" sz="2400" b="1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 algn="just">
              <a:lnSpc>
                <a:spcPct val="90000"/>
              </a:lnSpc>
              <a:spcAft>
                <a:spcPct val="50000"/>
              </a:spcAft>
            </a:pPr>
            <a:endParaRPr lang="en-US" sz="2400" b="1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endParaRPr lang="en-US" sz="2400" b="1" dirty="0">
              <a:solidFill>
                <a:srgbClr val="000000"/>
              </a:solidFill>
              <a:latin typeface="Courier New"/>
              <a:cs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4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4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4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4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4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4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34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34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34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34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4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4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34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34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34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34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</a:rPr>
              <a:t>Generating Acronyms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34531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An </a:t>
            </a:r>
            <a:r>
              <a:rPr lang="en-US" sz="2400" b="1" i="1" dirty="0">
                <a:solidFill>
                  <a:srgbClr val="000000"/>
                </a:solidFill>
                <a:latin typeface="Times New Roman" charset="0"/>
              </a:rPr>
              <a:t>acronym</a:t>
            </a:r>
            <a:r>
              <a:rPr lang="en-US" sz="2400" i="1" dirty="0">
                <a:solidFill>
                  <a:srgbClr val="000000"/>
                </a:solidFill>
                <a:latin typeface="Times New Roman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is a word formed by taking the first letter of each word in a sequence, as in</a:t>
            </a:r>
          </a:p>
        </p:txBody>
      </p:sp>
      <p:sp>
        <p:nvSpPr>
          <p:cNvPr id="19" name="Text Box 14"/>
          <p:cNvSpPr txBox="1">
            <a:spLocks noChangeArrowheads="1"/>
          </p:cNvSpPr>
          <p:nvPr/>
        </p:nvSpPr>
        <p:spPr bwMode="auto">
          <a:xfrm>
            <a:off x="1090990" y="1953380"/>
            <a:ext cx="5375125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800" b="1" dirty="0" smtClean="0">
                <a:solidFill>
                  <a:srgbClr val="000000"/>
                </a:solidFill>
                <a:latin typeface="Courier New" charset="0"/>
              </a:rPr>
              <a:t>"North American Free Trade Agreement"</a:t>
            </a:r>
            <a:endParaRPr lang="en-US" sz="1800" b="1" dirty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6522960" y="1953380"/>
            <a:ext cx="1219200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800" b="1" dirty="0" smtClean="0">
                <a:solidFill>
                  <a:srgbClr val="000000"/>
                </a:solidFill>
                <a:latin typeface="Courier New" charset="0"/>
              </a:rPr>
              <a:t>"NAFTA"</a:t>
            </a:r>
            <a:endParaRPr lang="en-US" sz="1800" b="1" dirty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21" name="Line 16"/>
          <p:cNvSpPr>
            <a:spLocks noChangeShapeType="1"/>
          </p:cNvSpPr>
          <p:nvPr/>
        </p:nvSpPr>
        <p:spPr bwMode="auto">
          <a:xfrm>
            <a:off x="6294360" y="2131180"/>
            <a:ext cx="268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b="1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2" name="Text Box 14"/>
          <p:cNvSpPr txBox="1">
            <a:spLocks noChangeArrowheads="1"/>
          </p:cNvSpPr>
          <p:nvPr/>
        </p:nvSpPr>
        <p:spPr bwMode="auto">
          <a:xfrm>
            <a:off x="1090990" y="2275110"/>
            <a:ext cx="3165325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800" b="1" dirty="0" smtClean="0">
                <a:solidFill>
                  <a:srgbClr val="000000"/>
                </a:solidFill>
                <a:latin typeface="Courier New" charset="0"/>
              </a:rPr>
              <a:t>"not in my back yard"</a:t>
            </a:r>
            <a:endParaRPr lang="en-US" sz="1800" b="1" dirty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23" name="Text Box 15"/>
          <p:cNvSpPr txBox="1">
            <a:spLocks noChangeArrowheads="1"/>
          </p:cNvSpPr>
          <p:nvPr/>
        </p:nvSpPr>
        <p:spPr bwMode="auto">
          <a:xfrm>
            <a:off x="4340980" y="2275110"/>
            <a:ext cx="1219200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800" b="1" dirty="0" smtClean="0">
                <a:solidFill>
                  <a:srgbClr val="000000"/>
                </a:solidFill>
                <a:latin typeface="Courier New" charset="0"/>
              </a:rPr>
              <a:t>"</a:t>
            </a:r>
            <a:r>
              <a:rPr lang="en-US" sz="1800" b="1" dirty="0" err="1" smtClean="0">
                <a:solidFill>
                  <a:srgbClr val="000000"/>
                </a:solidFill>
                <a:latin typeface="Courier New" charset="0"/>
              </a:rPr>
              <a:t>nimby</a:t>
            </a:r>
            <a:r>
              <a:rPr lang="en-US" sz="1800" b="1" dirty="0" smtClean="0">
                <a:solidFill>
                  <a:srgbClr val="000000"/>
                </a:solidFill>
                <a:latin typeface="Courier New" charset="0"/>
              </a:rPr>
              <a:t>"</a:t>
            </a:r>
            <a:endParaRPr lang="en-US" sz="1800" b="1" dirty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24" name="Line 16"/>
          <p:cNvSpPr>
            <a:spLocks noChangeShapeType="1"/>
          </p:cNvSpPr>
          <p:nvPr/>
        </p:nvSpPr>
        <p:spPr bwMode="auto">
          <a:xfrm>
            <a:off x="4112380" y="2452910"/>
            <a:ext cx="268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b="1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5" name="Text Box 14"/>
          <p:cNvSpPr txBox="1">
            <a:spLocks noChangeArrowheads="1"/>
          </p:cNvSpPr>
          <p:nvPr/>
        </p:nvSpPr>
        <p:spPr bwMode="auto">
          <a:xfrm>
            <a:off x="1090990" y="2596840"/>
            <a:ext cx="6670525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800" b="1" dirty="0">
                <a:solidFill>
                  <a:srgbClr val="000000"/>
                </a:solidFill>
                <a:latin typeface="Courier New" charset="0"/>
              </a:rPr>
              <a:t>"</a:t>
            </a:r>
            <a:r>
              <a:rPr lang="en-US" sz="1800" b="1" dirty="0" smtClean="0">
                <a:solidFill>
                  <a:srgbClr val="000000"/>
                </a:solidFill>
                <a:latin typeface="Courier New" charset="0"/>
              </a:rPr>
              <a:t>self-contained </a:t>
            </a:r>
            <a:r>
              <a:rPr lang="en-US" sz="1800" b="1" dirty="0">
                <a:solidFill>
                  <a:srgbClr val="000000"/>
                </a:solidFill>
                <a:latin typeface="Courier New" charset="0"/>
              </a:rPr>
              <a:t>underwater breathing apparatus"</a:t>
            </a:r>
          </a:p>
        </p:txBody>
      </p:sp>
      <p:sp>
        <p:nvSpPr>
          <p:cNvPr id="26" name="Text Box 15"/>
          <p:cNvSpPr txBox="1">
            <a:spLocks noChangeArrowheads="1"/>
          </p:cNvSpPr>
          <p:nvPr/>
        </p:nvSpPr>
        <p:spPr bwMode="auto">
          <a:xfrm>
            <a:off x="7924800" y="2596840"/>
            <a:ext cx="1219200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800" b="1" dirty="0">
                <a:solidFill>
                  <a:srgbClr val="000000"/>
                </a:solidFill>
                <a:latin typeface="Courier New" charset="0"/>
              </a:rPr>
              <a:t>"scuba"</a:t>
            </a:r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>
            <a:off x="7696200" y="2774640"/>
            <a:ext cx="268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b="1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482600" y="3060700"/>
            <a:ext cx="8128000" cy="356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90000"/>
              </a:lnSpc>
              <a:spcAft>
                <a:spcPts val="500"/>
              </a:spcAft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The text describes and implements two versions of a function 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  <a:cs typeface="Courier New"/>
              </a:rPr>
              <a:t>acronym(</a:t>
            </a:r>
            <a:r>
              <a:rPr lang="en-US" sz="2000" b="1" dirty="0" err="1" smtClean="0">
                <a:solidFill>
                  <a:srgbClr val="000000"/>
                </a:solidFill>
                <a:latin typeface="Courier New"/>
                <a:cs typeface="Courier New"/>
              </a:rPr>
              <a:t>str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 that generates an acronym for </a:t>
            </a:r>
            <a:r>
              <a:rPr lang="en-US" sz="2000" b="1" dirty="0" err="1" smtClean="0">
                <a:solidFill>
                  <a:srgbClr val="000000"/>
                </a:solidFill>
                <a:latin typeface="Courier New"/>
                <a:cs typeface="Courier New"/>
              </a:rPr>
              <a:t>str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:</a:t>
            </a:r>
          </a:p>
          <a:p>
            <a:pPr marL="800100" lvl="1" indent="-342900" algn="just">
              <a:lnSpc>
                <a:spcPct val="90000"/>
              </a:lnSpc>
              <a:spcAft>
                <a:spcPts val="500"/>
              </a:spcAft>
              <a:buFont typeface="Lucida Grande"/>
              <a:buChar char="–"/>
            </a:pPr>
            <a:r>
              <a:rPr lang="en-US" sz="2200" dirty="0" smtClean="0">
                <a:solidFill>
                  <a:srgbClr val="000000"/>
                </a:solidFill>
                <a:latin typeface="Times New Roman" charset="0"/>
              </a:rPr>
              <a:t>The first version searches for spaces in the string and includes the following character in the acronym.  This version, however, fails for acronyms like </a:t>
            </a:r>
            <a:r>
              <a:rPr lang="en-US" sz="2200" i="1" dirty="0" smtClean="0">
                <a:solidFill>
                  <a:srgbClr val="000000"/>
                </a:solidFill>
                <a:latin typeface="Times New Roman" charset="0"/>
              </a:rPr>
              <a:t>scuba,</a:t>
            </a:r>
            <a:r>
              <a:rPr lang="en-US" sz="2200" dirty="0" smtClean="0">
                <a:solidFill>
                  <a:srgbClr val="000000"/>
                </a:solidFill>
                <a:latin typeface="Times New Roman" charset="0"/>
              </a:rPr>
              <a:t> in which some of the words are separated by hyphens rather than spaces.</a:t>
            </a:r>
          </a:p>
          <a:p>
            <a:pPr marL="800100" lvl="1" indent="-342900" algn="just">
              <a:lnSpc>
                <a:spcPct val="90000"/>
              </a:lnSpc>
              <a:spcAft>
                <a:spcPts val="500"/>
              </a:spcAft>
              <a:buFont typeface="Lucida Grande"/>
              <a:buChar char="–"/>
            </a:pPr>
            <a:r>
              <a:rPr lang="en-US" sz="2200" dirty="0" smtClean="0">
                <a:solidFill>
                  <a:srgbClr val="000000"/>
                </a:solidFill>
                <a:latin typeface="Times New Roman" charset="0"/>
              </a:rPr>
              <a:t>The second version looks at every character and keeps track of whether the algorithm is scanning a word formed composed of sequential letters.  This version correctly handles </a:t>
            </a:r>
            <a:r>
              <a:rPr lang="en-US" sz="2200" i="1" dirty="0" smtClean="0">
                <a:solidFill>
                  <a:srgbClr val="000000"/>
                </a:solidFill>
                <a:latin typeface="Times New Roman" charset="0"/>
              </a:rPr>
              <a:t>scuba</a:t>
            </a:r>
            <a:r>
              <a:rPr lang="en-US" sz="2200" dirty="0" smtClean="0">
                <a:solidFill>
                  <a:srgbClr val="000000"/>
                </a:solidFill>
                <a:latin typeface="Times New Roman" charset="0"/>
              </a:rPr>
              <a:t> as well as strings that have leading, trailing, or multiple spaces.</a:t>
            </a:r>
            <a:endParaRPr lang="en-US" sz="2200" dirty="0">
              <a:solidFill>
                <a:srgbClr val="000000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211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64800" cy="1152000"/>
          </a:xfrm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First Version of the </a:t>
            </a:r>
            <a:r>
              <a:rPr lang="en-US" sz="3600" b="1" dirty="0" smtClean="0">
                <a:solidFill>
                  <a:srgbClr val="FF0000"/>
                </a:solidFill>
                <a:latin typeface="Courier New"/>
                <a:cs typeface="Courier New"/>
              </a:rPr>
              <a:t>acronym</a:t>
            </a:r>
            <a:r>
              <a:rPr lang="en-US" sz="4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Function</a:t>
            </a:r>
            <a:endParaRPr lang="en-US" sz="4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grpSp>
        <p:nvGrpSpPr>
          <p:cNvPr id="2" name="PPConsole#2"/>
          <p:cNvGrpSpPr/>
          <p:nvPr/>
        </p:nvGrpSpPr>
        <p:grpSpPr>
          <a:xfrm>
            <a:off x="2342400" y="5337600"/>
            <a:ext cx="4480000" cy="1280000"/>
            <a:chOff x="2342400" y="5337600"/>
            <a:chExt cx="4480000" cy="1280000"/>
          </a:xfrm>
        </p:grpSpPr>
        <p:pic>
          <p:nvPicPr>
            <p:cNvPr id="3" name="PPWindowImage#3" descr="image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42400" y="5337600"/>
              <a:ext cx="4480000" cy="1280000"/>
            </a:xfrm>
            <a:prstGeom prst="rect">
              <a:avLst/>
            </a:prstGeom>
          </p:spPr>
        </p:pic>
      </p:grpSp>
      <p:grpSp>
        <p:nvGrpSpPr>
          <p:cNvPr id="4" name="PPStackFrame#4"/>
          <p:cNvGrpSpPr/>
          <p:nvPr/>
        </p:nvGrpSpPr>
        <p:grpSpPr>
          <a:xfrm>
            <a:off x="256000" y="1088000"/>
            <a:ext cx="8524800" cy="3136000"/>
            <a:chOff x="256000" y="1088000"/>
            <a:chExt cx="8524800" cy="3136000"/>
          </a:xfrm>
        </p:grpSpPr>
        <p:sp>
          <p:nvSpPr>
            <p:cNvPr id="5" name="PPRect#5"/>
            <p:cNvSpPr/>
            <p:nvPr/>
          </p:nvSpPr>
          <p:spPr bwMode="auto">
            <a:xfrm>
              <a:off x="256000" y="1088000"/>
              <a:ext cx="8524800" cy="3136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>
                <a:solidFill>
                  <a:srgbClr val="000000"/>
                </a:solidFill>
              </a:endParaRPr>
            </a:p>
          </p:txBody>
        </p:sp>
        <p:pic>
          <p:nvPicPr>
            <p:cNvPr id="7" name="PPCodeImage#7" descr="image7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6000" y="1088000"/>
              <a:ext cx="8512000" cy="3123200"/>
            </a:xfrm>
            <a:prstGeom prst="rect">
              <a:avLst/>
            </a:prstGeom>
          </p:spPr>
        </p:pic>
        <p:sp>
          <p:nvSpPr>
            <p:cNvPr id="6" name="PPRect#6"/>
            <p:cNvSpPr/>
            <p:nvPr/>
          </p:nvSpPr>
          <p:spPr bwMode="auto">
            <a:xfrm>
              <a:off x="256000" y="1088000"/>
              <a:ext cx="8524800" cy="3136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>
                <a:solidFill>
                  <a:srgbClr val="000000"/>
                </a:solidFill>
              </a:endParaRPr>
            </a:p>
          </p:txBody>
        </p:sp>
      </p:grpSp>
      <p:sp>
        <p:nvSpPr>
          <p:cNvPr id="8" name="PPTextBox#8"/>
          <p:cNvSpPr/>
          <p:nvPr/>
        </p:nvSpPr>
        <p:spPr bwMode="auto">
          <a:xfrm>
            <a:off x="2380800" y="5606400"/>
            <a:ext cx="2304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&gt; </a:t>
            </a:r>
          </a:p>
        </p:txBody>
      </p:sp>
      <p:sp>
        <p:nvSpPr>
          <p:cNvPr id="9" name="PPTextBox#9"/>
          <p:cNvSpPr/>
          <p:nvPr/>
        </p:nvSpPr>
        <p:spPr bwMode="auto">
          <a:xfrm>
            <a:off x="2585600" y="5606400"/>
            <a:ext cx="41984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1" smtClean="0">
                <a:solidFill>
                  <a:srgbClr val="0000FF"/>
                </a:solidFill>
                <a:latin typeface="Courier New" pitchFamily="84" charset="0"/>
              </a:rPr>
              <a:t>acronym("Graphics Interchange Format")  </a:t>
            </a:r>
          </a:p>
        </p:txBody>
      </p:sp>
      <p:grpSp>
        <p:nvGrpSpPr>
          <p:cNvPr id="10" name="PPStackFrame#10"/>
          <p:cNvGrpSpPr/>
          <p:nvPr/>
        </p:nvGrpSpPr>
        <p:grpSpPr>
          <a:xfrm>
            <a:off x="384000" y="1395200"/>
            <a:ext cx="8524800" cy="3340800"/>
            <a:chOff x="384000" y="1395200"/>
            <a:chExt cx="8524800" cy="3340800"/>
          </a:xfrm>
        </p:grpSpPr>
        <p:sp>
          <p:nvSpPr>
            <p:cNvPr id="11" name="PPRect#11"/>
            <p:cNvSpPr/>
            <p:nvPr/>
          </p:nvSpPr>
          <p:spPr bwMode="auto">
            <a:xfrm>
              <a:off x="384000" y="1395200"/>
              <a:ext cx="8524800" cy="3136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>
                <a:solidFill>
                  <a:srgbClr val="000000"/>
                </a:solidFill>
              </a:endParaRPr>
            </a:p>
          </p:txBody>
        </p:sp>
        <p:pic>
          <p:nvPicPr>
            <p:cNvPr id="13" name="PPCodeImage#13" descr="image13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4000" y="1395200"/>
              <a:ext cx="8512000" cy="3123200"/>
            </a:xfrm>
            <a:prstGeom prst="rect">
              <a:avLst/>
            </a:prstGeom>
          </p:spPr>
        </p:pic>
        <p:sp>
          <p:nvSpPr>
            <p:cNvPr id="12" name="PPRect#12"/>
            <p:cNvSpPr/>
            <p:nvPr/>
          </p:nvSpPr>
          <p:spPr bwMode="auto">
            <a:xfrm>
              <a:off x="384000" y="1395200"/>
              <a:ext cx="8524800" cy="3136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>
                <a:solidFill>
                  <a:srgbClr val="000000"/>
                </a:solidFill>
              </a:endParaRPr>
            </a:p>
          </p:txBody>
        </p:sp>
        <p:grpSp>
          <p:nvGrpSpPr>
            <p:cNvPr id="14" name="str"/>
            <p:cNvGrpSpPr/>
            <p:nvPr/>
          </p:nvGrpSpPr>
          <p:grpSpPr>
            <a:xfrm>
              <a:off x="2406400" y="3788800"/>
              <a:ext cx="4096000" cy="665600"/>
              <a:chOff x="2406400" y="3788800"/>
              <a:chExt cx="4096000" cy="665600"/>
            </a:xfrm>
          </p:grpSpPr>
          <p:sp>
            <p:nvSpPr>
              <p:cNvPr id="15" name="PPRect#15"/>
              <p:cNvSpPr/>
              <p:nvPr/>
            </p:nvSpPr>
            <p:spPr bwMode="auto">
              <a:xfrm>
                <a:off x="2406400" y="4070400"/>
                <a:ext cx="40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PPRect#16"/>
              <p:cNvSpPr/>
              <p:nvPr/>
            </p:nvSpPr>
            <p:spPr bwMode="auto">
              <a:xfrm>
                <a:off x="2406400" y="4070400"/>
                <a:ext cx="40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PPTextBox#17"/>
              <p:cNvSpPr/>
              <p:nvPr/>
            </p:nvSpPr>
            <p:spPr bwMode="auto">
              <a:xfrm>
                <a:off x="2419200" y="3788800"/>
                <a:ext cx="4608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sz="1800" b="1" smtClean="0">
                    <a:solidFill>
                      <a:srgbClr val="000000"/>
                    </a:solidFill>
                    <a:latin typeface="Courier New" pitchFamily="84" charset="0"/>
                  </a:rPr>
                  <a:t>str</a:t>
                </a:r>
              </a:p>
            </p:txBody>
          </p:sp>
        </p:grpSp>
        <p:grpSp>
          <p:nvGrpSpPr>
            <p:cNvPr id="18" name="result"/>
            <p:cNvGrpSpPr/>
            <p:nvPr/>
          </p:nvGrpSpPr>
          <p:grpSpPr>
            <a:xfrm>
              <a:off x="6579200" y="3788800"/>
              <a:ext cx="1280000" cy="665600"/>
              <a:chOff x="6579200" y="3788800"/>
              <a:chExt cx="1280000" cy="665600"/>
            </a:xfrm>
          </p:grpSpPr>
          <p:sp>
            <p:nvSpPr>
              <p:cNvPr id="19" name="PPRect#19"/>
              <p:cNvSpPr/>
              <p:nvPr/>
            </p:nvSpPr>
            <p:spPr bwMode="auto">
              <a:xfrm>
                <a:off x="6579200" y="4070400"/>
                <a:ext cx="1280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PPRect#20"/>
              <p:cNvSpPr/>
              <p:nvPr/>
            </p:nvSpPr>
            <p:spPr bwMode="auto">
              <a:xfrm>
                <a:off x="6579200" y="4070400"/>
                <a:ext cx="1280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PPTextBox#21"/>
              <p:cNvSpPr/>
              <p:nvPr/>
            </p:nvSpPr>
            <p:spPr bwMode="auto">
              <a:xfrm>
                <a:off x="6592000" y="3788800"/>
                <a:ext cx="883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sz="1800" b="1" smtClean="0">
                    <a:solidFill>
                      <a:srgbClr val="000000"/>
                    </a:solidFill>
                    <a:latin typeface="Courier New" pitchFamily="84" charset="0"/>
                  </a:rPr>
                  <a:t>result</a:t>
                </a:r>
              </a:p>
            </p:txBody>
          </p:sp>
        </p:grpSp>
        <p:grpSp>
          <p:nvGrpSpPr>
            <p:cNvPr id="22" name="sp"/>
            <p:cNvGrpSpPr/>
            <p:nvPr/>
          </p:nvGrpSpPr>
          <p:grpSpPr>
            <a:xfrm>
              <a:off x="7936000" y="3788800"/>
              <a:ext cx="896000" cy="665600"/>
              <a:chOff x="7936000" y="3788800"/>
              <a:chExt cx="896000" cy="665600"/>
            </a:xfrm>
          </p:grpSpPr>
          <p:sp>
            <p:nvSpPr>
              <p:cNvPr id="23" name="PPRect#23"/>
              <p:cNvSpPr/>
              <p:nvPr/>
            </p:nvSpPr>
            <p:spPr bwMode="auto">
              <a:xfrm>
                <a:off x="7936000" y="40704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PPRect#24"/>
              <p:cNvSpPr/>
              <p:nvPr/>
            </p:nvSpPr>
            <p:spPr bwMode="auto">
              <a:xfrm>
                <a:off x="7936000" y="40704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PPTextBox#25"/>
              <p:cNvSpPr/>
              <p:nvPr/>
            </p:nvSpPr>
            <p:spPr bwMode="auto">
              <a:xfrm>
                <a:off x="7948800" y="3788800"/>
                <a:ext cx="307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sz="1800" b="1" smtClean="0">
                    <a:solidFill>
                      <a:srgbClr val="000000"/>
                    </a:solidFill>
                    <a:latin typeface="Courier New" pitchFamily="84" charset="0"/>
                  </a:rPr>
                  <a:t>sp</a:t>
                </a:r>
              </a:p>
            </p:txBody>
          </p:sp>
        </p:grpSp>
      </p:grpSp>
      <p:sp>
        <p:nvSpPr>
          <p:cNvPr id="26" name="PPRect#26"/>
          <p:cNvSpPr/>
          <p:nvPr/>
        </p:nvSpPr>
        <p:spPr bwMode="auto">
          <a:xfrm>
            <a:off x="2432000" y="4096000"/>
            <a:ext cx="40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"Graphics Interchange Format"</a:t>
            </a:r>
          </a:p>
        </p:txBody>
      </p:sp>
      <p:sp>
        <p:nvSpPr>
          <p:cNvPr id="27" name="PPRect#27"/>
          <p:cNvSpPr/>
          <p:nvPr/>
        </p:nvSpPr>
        <p:spPr bwMode="auto">
          <a:xfrm>
            <a:off x="870400" y="1702400"/>
            <a:ext cx="38656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8" name="PPRect#28"/>
          <p:cNvSpPr/>
          <p:nvPr/>
        </p:nvSpPr>
        <p:spPr bwMode="auto">
          <a:xfrm>
            <a:off x="6604800" y="4096000"/>
            <a:ext cx="1241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"G"</a:t>
            </a:r>
          </a:p>
        </p:txBody>
      </p:sp>
      <p:sp>
        <p:nvSpPr>
          <p:cNvPr id="29" name="PPRect#29"/>
          <p:cNvSpPr/>
          <p:nvPr/>
        </p:nvSpPr>
        <p:spPr bwMode="auto">
          <a:xfrm>
            <a:off x="870400" y="1984000"/>
            <a:ext cx="37248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0" name="PPRect#30"/>
          <p:cNvSpPr/>
          <p:nvPr/>
        </p:nvSpPr>
        <p:spPr bwMode="auto">
          <a:xfrm>
            <a:off x="7961600" y="4096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8</a:t>
            </a:r>
          </a:p>
        </p:txBody>
      </p:sp>
      <p:sp>
        <p:nvSpPr>
          <p:cNvPr id="31" name="PPRect#31"/>
          <p:cNvSpPr/>
          <p:nvPr/>
        </p:nvSpPr>
        <p:spPr bwMode="auto">
          <a:xfrm>
            <a:off x="870400" y="2265600"/>
            <a:ext cx="30208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2" name="PPRect#32"/>
          <p:cNvSpPr/>
          <p:nvPr/>
        </p:nvSpPr>
        <p:spPr bwMode="auto">
          <a:xfrm>
            <a:off x="1996800" y="2265600"/>
            <a:ext cx="13312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3" name="PPRect#33"/>
          <p:cNvSpPr/>
          <p:nvPr/>
        </p:nvSpPr>
        <p:spPr bwMode="auto">
          <a:xfrm>
            <a:off x="1292800" y="2547200"/>
            <a:ext cx="41472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4" name="PPRect#34"/>
          <p:cNvSpPr/>
          <p:nvPr/>
        </p:nvSpPr>
        <p:spPr bwMode="auto">
          <a:xfrm>
            <a:off x="6604800" y="4096000"/>
            <a:ext cx="1241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"GI"</a:t>
            </a:r>
          </a:p>
        </p:txBody>
      </p:sp>
      <p:sp>
        <p:nvSpPr>
          <p:cNvPr id="35" name="PPRect#35"/>
          <p:cNvSpPr/>
          <p:nvPr/>
        </p:nvSpPr>
        <p:spPr bwMode="auto">
          <a:xfrm>
            <a:off x="1292800" y="2828800"/>
            <a:ext cx="4288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6" name="PPRect#36"/>
          <p:cNvSpPr/>
          <p:nvPr/>
        </p:nvSpPr>
        <p:spPr bwMode="auto">
          <a:xfrm>
            <a:off x="7961600" y="4096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20</a:t>
            </a:r>
          </a:p>
        </p:txBody>
      </p:sp>
      <p:sp>
        <p:nvSpPr>
          <p:cNvPr id="37" name="PPRect#37"/>
          <p:cNvSpPr/>
          <p:nvPr/>
        </p:nvSpPr>
        <p:spPr bwMode="auto">
          <a:xfrm>
            <a:off x="1996800" y="2265600"/>
            <a:ext cx="13312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8" name="PPRect#38"/>
          <p:cNvSpPr/>
          <p:nvPr/>
        </p:nvSpPr>
        <p:spPr bwMode="auto">
          <a:xfrm>
            <a:off x="1292800" y="2547200"/>
            <a:ext cx="41472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9" name="PPRect#39"/>
          <p:cNvSpPr/>
          <p:nvPr/>
        </p:nvSpPr>
        <p:spPr bwMode="auto">
          <a:xfrm>
            <a:off x="6604800" y="4096000"/>
            <a:ext cx="1241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"GIF"</a:t>
            </a:r>
          </a:p>
        </p:txBody>
      </p:sp>
      <p:sp>
        <p:nvSpPr>
          <p:cNvPr id="40" name="PPRect#40"/>
          <p:cNvSpPr/>
          <p:nvPr/>
        </p:nvSpPr>
        <p:spPr bwMode="auto">
          <a:xfrm>
            <a:off x="1292800" y="2828800"/>
            <a:ext cx="4288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41" name="PPRect#41"/>
          <p:cNvSpPr/>
          <p:nvPr/>
        </p:nvSpPr>
        <p:spPr bwMode="auto">
          <a:xfrm>
            <a:off x="7961600" y="4096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-1</a:t>
            </a:r>
          </a:p>
        </p:txBody>
      </p:sp>
      <p:sp>
        <p:nvSpPr>
          <p:cNvPr id="42" name="PPRect#42"/>
          <p:cNvSpPr/>
          <p:nvPr/>
        </p:nvSpPr>
        <p:spPr bwMode="auto">
          <a:xfrm>
            <a:off x="1996800" y="2265600"/>
            <a:ext cx="13312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43" name="PPRect#43"/>
          <p:cNvSpPr/>
          <p:nvPr/>
        </p:nvSpPr>
        <p:spPr bwMode="auto">
          <a:xfrm>
            <a:off x="870400" y="3392000"/>
            <a:ext cx="20352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44" name="PPTextBox#44"/>
          <p:cNvSpPr/>
          <p:nvPr/>
        </p:nvSpPr>
        <p:spPr bwMode="auto">
          <a:xfrm>
            <a:off x="2380800" y="5824000"/>
            <a:ext cx="3328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GIF</a:t>
            </a:r>
          </a:p>
        </p:txBody>
      </p:sp>
      <p:sp>
        <p:nvSpPr>
          <p:cNvPr id="45" name="PPTextBox#45"/>
          <p:cNvSpPr/>
          <p:nvPr/>
        </p:nvSpPr>
        <p:spPr bwMode="auto">
          <a:xfrm>
            <a:off x="2380800" y="6041600"/>
            <a:ext cx="128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&gt;</a:t>
            </a:r>
          </a:p>
        </p:txBody>
      </p:sp>
      <p:grpSp>
        <p:nvGrpSpPr>
          <p:cNvPr id="67" name="Group 66"/>
          <p:cNvGrpSpPr/>
          <p:nvPr/>
        </p:nvGrpSpPr>
        <p:grpSpPr>
          <a:xfrm>
            <a:off x="256000" y="1088000"/>
            <a:ext cx="8652800" cy="3648000"/>
            <a:chOff x="408400" y="1240400"/>
            <a:chExt cx="8652800" cy="3648000"/>
          </a:xfrm>
        </p:grpSpPr>
        <p:grpSp>
          <p:nvGrpSpPr>
            <p:cNvPr id="47" name="PPStackFrame#4"/>
            <p:cNvGrpSpPr/>
            <p:nvPr/>
          </p:nvGrpSpPr>
          <p:grpSpPr>
            <a:xfrm>
              <a:off x="408400" y="1240400"/>
              <a:ext cx="8524800" cy="3136000"/>
              <a:chOff x="256000" y="1088000"/>
              <a:chExt cx="8524800" cy="3136000"/>
            </a:xfrm>
          </p:grpSpPr>
          <p:sp>
            <p:nvSpPr>
              <p:cNvPr id="48" name="PPRect#5"/>
              <p:cNvSpPr/>
              <p:nvPr/>
            </p:nvSpPr>
            <p:spPr bwMode="auto">
              <a:xfrm>
                <a:off x="256000" y="1088000"/>
                <a:ext cx="8524800" cy="3136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pic>
            <p:nvPicPr>
              <p:cNvPr id="49" name="PPCodeImage#7" descr="image7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6000" y="1088000"/>
                <a:ext cx="8512000" cy="3123200"/>
              </a:xfrm>
              <a:prstGeom prst="rect">
                <a:avLst/>
              </a:prstGeom>
            </p:spPr>
          </p:pic>
          <p:sp>
            <p:nvSpPr>
              <p:cNvPr id="50" name="PPRect#6"/>
              <p:cNvSpPr/>
              <p:nvPr/>
            </p:nvSpPr>
            <p:spPr bwMode="auto">
              <a:xfrm>
                <a:off x="256000" y="1088000"/>
                <a:ext cx="8524800" cy="3136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1" name="PPStackFrame#10"/>
            <p:cNvGrpSpPr/>
            <p:nvPr/>
          </p:nvGrpSpPr>
          <p:grpSpPr>
            <a:xfrm>
              <a:off x="536400" y="1547600"/>
              <a:ext cx="8524800" cy="3340800"/>
              <a:chOff x="384000" y="1395200"/>
              <a:chExt cx="8524800" cy="3340800"/>
            </a:xfrm>
          </p:grpSpPr>
          <p:sp>
            <p:nvSpPr>
              <p:cNvPr id="52" name="PPRect#11"/>
              <p:cNvSpPr/>
              <p:nvPr/>
            </p:nvSpPr>
            <p:spPr bwMode="auto">
              <a:xfrm>
                <a:off x="384000" y="1395200"/>
                <a:ext cx="8524800" cy="3136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pic>
            <p:nvPicPr>
              <p:cNvPr id="53" name="PPCodeImage#13" descr="image13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4000" y="1395200"/>
                <a:ext cx="8512000" cy="3123200"/>
              </a:xfrm>
              <a:prstGeom prst="rect">
                <a:avLst/>
              </a:prstGeom>
            </p:spPr>
          </p:pic>
          <p:sp>
            <p:nvSpPr>
              <p:cNvPr id="54" name="PPRect#12"/>
              <p:cNvSpPr/>
              <p:nvPr/>
            </p:nvSpPr>
            <p:spPr bwMode="auto">
              <a:xfrm>
                <a:off x="384000" y="1395200"/>
                <a:ext cx="8524800" cy="3136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55" name="str"/>
              <p:cNvGrpSpPr/>
              <p:nvPr/>
            </p:nvGrpSpPr>
            <p:grpSpPr>
              <a:xfrm>
                <a:off x="2406400" y="3788800"/>
                <a:ext cx="4096000" cy="665600"/>
                <a:chOff x="2406400" y="3788800"/>
                <a:chExt cx="4096000" cy="665600"/>
              </a:xfrm>
            </p:grpSpPr>
            <p:sp>
              <p:nvSpPr>
                <p:cNvPr id="64" name="PPRect#15"/>
                <p:cNvSpPr/>
                <p:nvPr/>
              </p:nvSpPr>
              <p:spPr bwMode="auto">
                <a:xfrm>
                  <a:off x="2406400" y="4070400"/>
                  <a:ext cx="4096000" cy="384000"/>
                </a:xfrm>
                <a:prstGeom prst="rect">
                  <a:avLst/>
                </a:prstGeom>
                <a:solidFill>
                  <a:srgbClr val="FFFFFF"/>
                </a:solidFill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5" name="PPRect#16"/>
                <p:cNvSpPr/>
                <p:nvPr/>
              </p:nvSpPr>
              <p:spPr bwMode="auto">
                <a:xfrm>
                  <a:off x="2406400" y="4070400"/>
                  <a:ext cx="4096000" cy="384000"/>
                </a:xfrm>
                <a:prstGeom prst="rect">
                  <a:avLst/>
                </a:prstGeom>
                <a:noFill/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6" name="PPTextBox#17"/>
                <p:cNvSpPr/>
                <p:nvPr/>
              </p:nvSpPr>
              <p:spPr bwMode="auto">
                <a:xfrm>
                  <a:off x="2419200" y="3788800"/>
                  <a:ext cx="460800" cy="268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r>
                    <a:rPr lang="en-US" sz="1800" b="1" smtClean="0">
                      <a:solidFill>
                        <a:srgbClr val="000000"/>
                      </a:solidFill>
                      <a:latin typeface="Courier New" pitchFamily="84" charset="0"/>
                    </a:rPr>
                    <a:t>str</a:t>
                  </a:r>
                </a:p>
              </p:txBody>
            </p:sp>
          </p:grpSp>
          <p:grpSp>
            <p:nvGrpSpPr>
              <p:cNvPr id="56" name="result"/>
              <p:cNvGrpSpPr/>
              <p:nvPr/>
            </p:nvGrpSpPr>
            <p:grpSpPr>
              <a:xfrm>
                <a:off x="6579200" y="3788800"/>
                <a:ext cx="1280000" cy="665600"/>
                <a:chOff x="6579200" y="3788800"/>
                <a:chExt cx="1280000" cy="665600"/>
              </a:xfrm>
            </p:grpSpPr>
            <p:sp>
              <p:nvSpPr>
                <p:cNvPr id="61" name="PPRect#19"/>
                <p:cNvSpPr/>
                <p:nvPr/>
              </p:nvSpPr>
              <p:spPr bwMode="auto">
                <a:xfrm>
                  <a:off x="6579200" y="4070400"/>
                  <a:ext cx="1280000" cy="384000"/>
                </a:xfrm>
                <a:prstGeom prst="rect">
                  <a:avLst/>
                </a:prstGeom>
                <a:solidFill>
                  <a:srgbClr val="FFFFFF"/>
                </a:solidFill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" name="PPRect#20"/>
                <p:cNvSpPr/>
                <p:nvPr/>
              </p:nvSpPr>
              <p:spPr bwMode="auto">
                <a:xfrm>
                  <a:off x="6579200" y="4070400"/>
                  <a:ext cx="1280000" cy="384000"/>
                </a:xfrm>
                <a:prstGeom prst="rect">
                  <a:avLst/>
                </a:prstGeom>
                <a:noFill/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3" name="PPTextBox#21"/>
                <p:cNvSpPr/>
                <p:nvPr/>
              </p:nvSpPr>
              <p:spPr bwMode="auto">
                <a:xfrm>
                  <a:off x="6592000" y="3788800"/>
                  <a:ext cx="883200" cy="268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r>
                    <a:rPr lang="en-US" sz="1800" b="1" smtClean="0">
                      <a:solidFill>
                        <a:srgbClr val="000000"/>
                      </a:solidFill>
                      <a:latin typeface="Courier New" pitchFamily="84" charset="0"/>
                    </a:rPr>
                    <a:t>result</a:t>
                  </a:r>
                </a:p>
              </p:txBody>
            </p:sp>
          </p:grpSp>
          <p:grpSp>
            <p:nvGrpSpPr>
              <p:cNvPr id="57" name="sp"/>
              <p:cNvGrpSpPr/>
              <p:nvPr/>
            </p:nvGrpSpPr>
            <p:grpSpPr>
              <a:xfrm>
                <a:off x="7936000" y="3788800"/>
                <a:ext cx="896000" cy="665600"/>
                <a:chOff x="7936000" y="3788800"/>
                <a:chExt cx="896000" cy="665600"/>
              </a:xfrm>
            </p:grpSpPr>
            <p:sp>
              <p:nvSpPr>
                <p:cNvPr id="58" name="PPRect#23"/>
                <p:cNvSpPr/>
                <p:nvPr/>
              </p:nvSpPr>
              <p:spPr bwMode="auto">
                <a:xfrm>
                  <a:off x="7936000" y="4070400"/>
                  <a:ext cx="896000" cy="384000"/>
                </a:xfrm>
                <a:prstGeom prst="rect">
                  <a:avLst/>
                </a:prstGeom>
                <a:solidFill>
                  <a:srgbClr val="FFFFFF"/>
                </a:solidFill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9" name="PPRect#24"/>
                <p:cNvSpPr/>
                <p:nvPr/>
              </p:nvSpPr>
              <p:spPr bwMode="auto">
                <a:xfrm>
                  <a:off x="7936000" y="4070400"/>
                  <a:ext cx="896000" cy="384000"/>
                </a:xfrm>
                <a:prstGeom prst="rect">
                  <a:avLst/>
                </a:prstGeom>
                <a:noFill/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0" name="PPTextBox#25"/>
                <p:cNvSpPr/>
                <p:nvPr/>
              </p:nvSpPr>
              <p:spPr bwMode="auto">
                <a:xfrm>
                  <a:off x="7948800" y="3788800"/>
                  <a:ext cx="307200" cy="268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r>
                    <a:rPr lang="en-US" sz="1800" b="1" smtClean="0">
                      <a:solidFill>
                        <a:srgbClr val="000000"/>
                      </a:solidFill>
                      <a:latin typeface="Courier New" pitchFamily="84" charset="0"/>
                    </a:rPr>
                    <a:t>sp</a:t>
                  </a:r>
                </a:p>
              </p:txBody>
            </p:sp>
          </p:grp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"/>
                            </p:stCondLst>
                            <p:childTnLst>
                              <p:par>
                                <p:cTn id="1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"/>
                            </p:stCondLst>
                            <p:childTnLst>
                              <p:par>
                                <p:cTn id="1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0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5" grpId="0" animBg="1"/>
      <p:bldP spid="51" grpId="0" animBg="1"/>
      <p:bldP spid="51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64800" cy="1152000"/>
          </a:xfrm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Acronym, Take II</a:t>
            </a:r>
            <a:endParaRPr lang="en-US" sz="4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grpSp>
        <p:nvGrpSpPr>
          <p:cNvPr id="2" name="PPConsole#2"/>
          <p:cNvGrpSpPr/>
          <p:nvPr/>
        </p:nvGrpSpPr>
        <p:grpSpPr>
          <a:xfrm>
            <a:off x="2342400" y="5785600"/>
            <a:ext cx="4480000" cy="832000"/>
            <a:chOff x="2342400" y="5785600"/>
            <a:chExt cx="4480000" cy="832000"/>
          </a:xfrm>
        </p:grpSpPr>
        <p:pic>
          <p:nvPicPr>
            <p:cNvPr id="3" name="PPWindowImage#3" descr="image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42400" y="5785600"/>
              <a:ext cx="4480000" cy="832000"/>
            </a:xfrm>
            <a:prstGeom prst="rect">
              <a:avLst/>
            </a:prstGeom>
          </p:spPr>
        </p:pic>
      </p:grpSp>
      <p:grpSp>
        <p:nvGrpSpPr>
          <p:cNvPr id="4" name="PPStackFrame#4"/>
          <p:cNvGrpSpPr/>
          <p:nvPr/>
        </p:nvGrpSpPr>
        <p:grpSpPr>
          <a:xfrm>
            <a:off x="256000" y="1088000"/>
            <a:ext cx="8396800" cy="1280000"/>
            <a:chOff x="256000" y="1088000"/>
            <a:chExt cx="8396800" cy="1280000"/>
          </a:xfrm>
        </p:grpSpPr>
        <p:sp>
          <p:nvSpPr>
            <p:cNvPr id="5" name="PPRect#5"/>
            <p:cNvSpPr/>
            <p:nvPr/>
          </p:nvSpPr>
          <p:spPr bwMode="auto">
            <a:xfrm>
              <a:off x="256000" y="1088000"/>
              <a:ext cx="8396800" cy="1280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>
                <a:solidFill>
                  <a:srgbClr val="000000"/>
                </a:solidFill>
              </a:endParaRPr>
            </a:p>
          </p:txBody>
        </p:sp>
        <p:pic>
          <p:nvPicPr>
            <p:cNvPr id="7" name="PPCodeImage#7" descr="image7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6000" y="1088000"/>
              <a:ext cx="8384000" cy="1267200"/>
            </a:xfrm>
            <a:prstGeom prst="rect">
              <a:avLst/>
            </a:prstGeom>
          </p:spPr>
        </p:pic>
        <p:sp>
          <p:nvSpPr>
            <p:cNvPr id="6" name="PPRect#6"/>
            <p:cNvSpPr/>
            <p:nvPr/>
          </p:nvSpPr>
          <p:spPr bwMode="auto">
            <a:xfrm>
              <a:off x="256000" y="1088000"/>
              <a:ext cx="8396800" cy="1280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>
                <a:solidFill>
                  <a:srgbClr val="000000"/>
                </a:solidFill>
              </a:endParaRPr>
            </a:p>
          </p:txBody>
        </p:sp>
      </p:grpSp>
      <p:sp>
        <p:nvSpPr>
          <p:cNvPr id="8" name="PPTextBox#8"/>
          <p:cNvSpPr/>
          <p:nvPr/>
        </p:nvSpPr>
        <p:spPr bwMode="auto">
          <a:xfrm>
            <a:off x="2380800" y="6054400"/>
            <a:ext cx="2304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&gt; </a:t>
            </a:r>
          </a:p>
        </p:txBody>
      </p:sp>
      <p:sp>
        <p:nvSpPr>
          <p:cNvPr id="9" name="PPTextBox#9"/>
          <p:cNvSpPr/>
          <p:nvPr/>
        </p:nvSpPr>
        <p:spPr bwMode="auto">
          <a:xfrm>
            <a:off x="2585600" y="6054400"/>
            <a:ext cx="31616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1" smtClean="0">
                <a:solidFill>
                  <a:srgbClr val="0000FF"/>
                </a:solidFill>
                <a:latin typeface="Courier New" pitchFamily="84" charset="0"/>
              </a:rPr>
              <a:t>acronym("Laughing Out Loud")  </a:t>
            </a:r>
          </a:p>
        </p:txBody>
      </p:sp>
      <p:grpSp>
        <p:nvGrpSpPr>
          <p:cNvPr id="10" name="PPStackFrame#10"/>
          <p:cNvGrpSpPr/>
          <p:nvPr/>
        </p:nvGrpSpPr>
        <p:grpSpPr>
          <a:xfrm>
            <a:off x="384000" y="1395200"/>
            <a:ext cx="8396800" cy="4364800"/>
            <a:chOff x="384000" y="1395200"/>
            <a:chExt cx="8396800" cy="4364800"/>
          </a:xfrm>
        </p:grpSpPr>
        <p:sp>
          <p:nvSpPr>
            <p:cNvPr id="11" name="PPRect#11"/>
            <p:cNvSpPr/>
            <p:nvPr/>
          </p:nvSpPr>
          <p:spPr bwMode="auto">
            <a:xfrm>
              <a:off x="384000" y="1395200"/>
              <a:ext cx="8396800" cy="4160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>
                <a:solidFill>
                  <a:srgbClr val="000000"/>
                </a:solidFill>
              </a:endParaRPr>
            </a:p>
          </p:txBody>
        </p:sp>
        <p:pic>
          <p:nvPicPr>
            <p:cNvPr id="13" name="PPCodeImage#13" descr="image13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4000" y="1395200"/>
              <a:ext cx="8384000" cy="4147200"/>
            </a:xfrm>
            <a:prstGeom prst="rect">
              <a:avLst/>
            </a:prstGeom>
          </p:spPr>
        </p:pic>
        <p:sp>
          <p:nvSpPr>
            <p:cNvPr id="12" name="PPRect#12"/>
            <p:cNvSpPr/>
            <p:nvPr/>
          </p:nvSpPr>
          <p:spPr bwMode="auto">
            <a:xfrm>
              <a:off x="384000" y="1395200"/>
              <a:ext cx="8396800" cy="4160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>
                <a:solidFill>
                  <a:srgbClr val="000000"/>
                </a:solidFill>
              </a:endParaRPr>
            </a:p>
          </p:txBody>
        </p:sp>
        <p:grpSp>
          <p:nvGrpSpPr>
            <p:cNvPr id="14" name="str"/>
            <p:cNvGrpSpPr/>
            <p:nvPr/>
          </p:nvGrpSpPr>
          <p:grpSpPr>
            <a:xfrm>
              <a:off x="1612800" y="4812800"/>
              <a:ext cx="3200000" cy="665600"/>
              <a:chOff x="1612800" y="4812800"/>
              <a:chExt cx="3200000" cy="665600"/>
            </a:xfrm>
          </p:grpSpPr>
          <p:sp>
            <p:nvSpPr>
              <p:cNvPr id="15" name="PPRect#15"/>
              <p:cNvSpPr/>
              <p:nvPr/>
            </p:nvSpPr>
            <p:spPr bwMode="auto">
              <a:xfrm>
                <a:off x="1612800" y="5094400"/>
                <a:ext cx="3200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PPRect#16"/>
              <p:cNvSpPr/>
              <p:nvPr/>
            </p:nvSpPr>
            <p:spPr bwMode="auto">
              <a:xfrm>
                <a:off x="1612800" y="5094400"/>
                <a:ext cx="3200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PPTextBox#17"/>
              <p:cNvSpPr/>
              <p:nvPr/>
            </p:nvSpPr>
            <p:spPr bwMode="auto">
              <a:xfrm>
                <a:off x="1625600" y="4812800"/>
                <a:ext cx="4608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sz="1800" b="1" smtClean="0">
                    <a:solidFill>
                      <a:srgbClr val="000000"/>
                    </a:solidFill>
                    <a:latin typeface="Courier New" pitchFamily="84" charset="0"/>
                  </a:rPr>
                  <a:t>str</a:t>
                </a:r>
              </a:p>
            </p:txBody>
          </p:sp>
        </p:grpSp>
        <p:grpSp>
          <p:nvGrpSpPr>
            <p:cNvPr id="18" name="result"/>
            <p:cNvGrpSpPr/>
            <p:nvPr/>
          </p:nvGrpSpPr>
          <p:grpSpPr>
            <a:xfrm>
              <a:off x="4889600" y="4812800"/>
              <a:ext cx="896000" cy="665600"/>
              <a:chOff x="4889600" y="4812800"/>
              <a:chExt cx="896000" cy="665600"/>
            </a:xfrm>
          </p:grpSpPr>
          <p:sp>
            <p:nvSpPr>
              <p:cNvPr id="19" name="PPRect#19"/>
              <p:cNvSpPr/>
              <p:nvPr/>
            </p:nvSpPr>
            <p:spPr bwMode="auto">
              <a:xfrm>
                <a:off x="4889600" y="50944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PPRect#20"/>
              <p:cNvSpPr/>
              <p:nvPr/>
            </p:nvSpPr>
            <p:spPr bwMode="auto">
              <a:xfrm>
                <a:off x="4889600" y="50944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PPTextBox#21"/>
              <p:cNvSpPr/>
              <p:nvPr/>
            </p:nvSpPr>
            <p:spPr bwMode="auto">
              <a:xfrm>
                <a:off x="4902400" y="4812800"/>
                <a:ext cx="883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sz="1800" b="1" smtClean="0">
                    <a:solidFill>
                      <a:srgbClr val="000000"/>
                    </a:solidFill>
                    <a:latin typeface="Courier New" pitchFamily="84" charset="0"/>
                  </a:rPr>
                  <a:t>result</a:t>
                </a:r>
              </a:p>
            </p:txBody>
          </p:sp>
        </p:grpSp>
        <p:grpSp>
          <p:nvGrpSpPr>
            <p:cNvPr id="22" name="i"/>
            <p:cNvGrpSpPr/>
            <p:nvPr/>
          </p:nvGrpSpPr>
          <p:grpSpPr>
            <a:xfrm>
              <a:off x="5862400" y="4812800"/>
              <a:ext cx="896000" cy="665600"/>
              <a:chOff x="5862400" y="4812800"/>
              <a:chExt cx="896000" cy="665600"/>
            </a:xfrm>
          </p:grpSpPr>
          <p:sp>
            <p:nvSpPr>
              <p:cNvPr id="23" name="PPRect#23"/>
              <p:cNvSpPr/>
              <p:nvPr/>
            </p:nvSpPr>
            <p:spPr bwMode="auto">
              <a:xfrm>
                <a:off x="5862400" y="50944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PPRect#24"/>
              <p:cNvSpPr/>
              <p:nvPr/>
            </p:nvSpPr>
            <p:spPr bwMode="auto">
              <a:xfrm>
                <a:off x="5862400" y="50944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PPTextBox#25"/>
              <p:cNvSpPr/>
              <p:nvPr/>
            </p:nvSpPr>
            <p:spPr bwMode="auto">
              <a:xfrm>
                <a:off x="5875200" y="4812800"/>
                <a:ext cx="1664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sz="1800" b="1" smtClean="0">
                    <a:solidFill>
                      <a:srgbClr val="000000"/>
                    </a:solidFill>
                    <a:latin typeface="Courier New" pitchFamily="84" charset="0"/>
                  </a:rPr>
                  <a:t>i</a:t>
                </a:r>
              </a:p>
            </p:txBody>
          </p:sp>
        </p:grpSp>
        <p:grpSp>
          <p:nvGrpSpPr>
            <p:cNvPr id="26" name="inWord"/>
            <p:cNvGrpSpPr/>
            <p:nvPr/>
          </p:nvGrpSpPr>
          <p:grpSpPr>
            <a:xfrm>
              <a:off x="6835200" y="4812800"/>
              <a:ext cx="896000" cy="665600"/>
              <a:chOff x="6835200" y="4812800"/>
              <a:chExt cx="896000" cy="665600"/>
            </a:xfrm>
          </p:grpSpPr>
          <p:sp>
            <p:nvSpPr>
              <p:cNvPr id="27" name="PPRect#27"/>
              <p:cNvSpPr/>
              <p:nvPr/>
            </p:nvSpPr>
            <p:spPr bwMode="auto">
              <a:xfrm>
                <a:off x="6835200" y="50944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PPRect#28"/>
              <p:cNvSpPr/>
              <p:nvPr/>
            </p:nvSpPr>
            <p:spPr bwMode="auto">
              <a:xfrm>
                <a:off x="6835200" y="50944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PPTextBox#29"/>
              <p:cNvSpPr/>
              <p:nvPr/>
            </p:nvSpPr>
            <p:spPr bwMode="auto">
              <a:xfrm>
                <a:off x="6848000" y="4812800"/>
                <a:ext cx="883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sz="1800" b="1" smtClean="0">
                    <a:solidFill>
                      <a:srgbClr val="000000"/>
                    </a:solidFill>
                    <a:latin typeface="Courier New" pitchFamily="84" charset="0"/>
                  </a:rPr>
                  <a:t>inWord</a:t>
                </a:r>
              </a:p>
            </p:txBody>
          </p:sp>
        </p:grpSp>
        <p:grpSp>
          <p:nvGrpSpPr>
            <p:cNvPr id="30" name="ch"/>
            <p:cNvGrpSpPr/>
            <p:nvPr/>
          </p:nvGrpSpPr>
          <p:grpSpPr>
            <a:xfrm>
              <a:off x="7808000" y="4812800"/>
              <a:ext cx="896000" cy="665600"/>
              <a:chOff x="7808000" y="4812800"/>
              <a:chExt cx="896000" cy="665600"/>
            </a:xfrm>
          </p:grpSpPr>
          <p:sp>
            <p:nvSpPr>
              <p:cNvPr id="31" name="PPRect#31"/>
              <p:cNvSpPr/>
              <p:nvPr/>
            </p:nvSpPr>
            <p:spPr bwMode="auto">
              <a:xfrm>
                <a:off x="7808000" y="50944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PPRect#32"/>
              <p:cNvSpPr/>
              <p:nvPr/>
            </p:nvSpPr>
            <p:spPr bwMode="auto">
              <a:xfrm>
                <a:off x="7808000" y="50944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PPTextBox#33"/>
              <p:cNvSpPr/>
              <p:nvPr/>
            </p:nvSpPr>
            <p:spPr bwMode="auto">
              <a:xfrm>
                <a:off x="7820800" y="4812800"/>
                <a:ext cx="307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sz="1800" b="1" smtClean="0">
                    <a:solidFill>
                      <a:srgbClr val="000000"/>
                    </a:solidFill>
                    <a:latin typeface="Courier New" pitchFamily="84" charset="0"/>
                  </a:rPr>
                  <a:t>ch</a:t>
                </a:r>
              </a:p>
            </p:txBody>
          </p:sp>
        </p:grpSp>
      </p:grpSp>
      <p:sp>
        <p:nvSpPr>
          <p:cNvPr id="34" name="PPRect#34"/>
          <p:cNvSpPr/>
          <p:nvPr/>
        </p:nvSpPr>
        <p:spPr bwMode="auto">
          <a:xfrm>
            <a:off x="1638400" y="5120000"/>
            <a:ext cx="3161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"Laughing Out Loud"</a:t>
            </a:r>
          </a:p>
        </p:txBody>
      </p:sp>
      <p:sp>
        <p:nvSpPr>
          <p:cNvPr id="35" name="PPRect#35"/>
          <p:cNvSpPr/>
          <p:nvPr/>
        </p:nvSpPr>
        <p:spPr bwMode="auto">
          <a:xfrm>
            <a:off x="870400" y="1700990"/>
            <a:ext cx="2316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6" name="PPRect#36"/>
          <p:cNvSpPr/>
          <p:nvPr/>
        </p:nvSpPr>
        <p:spPr bwMode="auto">
          <a:xfrm>
            <a:off x="49152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""</a:t>
            </a:r>
          </a:p>
        </p:txBody>
      </p:sp>
      <p:sp>
        <p:nvSpPr>
          <p:cNvPr id="37" name="PPRect#37"/>
          <p:cNvSpPr/>
          <p:nvPr/>
        </p:nvSpPr>
        <p:spPr bwMode="auto">
          <a:xfrm>
            <a:off x="870400" y="195699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8" name="PPRect#38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false</a:t>
            </a:r>
          </a:p>
        </p:txBody>
      </p:sp>
      <p:sp>
        <p:nvSpPr>
          <p:cNvPr id="39" name="PPRect#39"/>
          <p:cNvSpPr/>
          <p:nvPr/>
        </p:nvSpPr>
        <p:spPr bwMode="auto">
          <a:xfrm>
            <a:off x="870400" y="2212990"/>
            <a:ext cx="59776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40" name="PPRect#40"/>
          <p:cNvSpPr/>
          <p:nvPr/>
        </p:nvSpPr>
        <p:spPr bwMode="auto">
          <a:xfrm>
            <a:off x="1715200" y="2212990"/>
            <a:ext cx="1331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41" name="PPRect#41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0</a:t>
            </a:r>
          </a:p>
        </p:txBody>
      </p:sp>
      <p:sp>
        <p:nvSpPr>
          <p:cNvPr id="42" name="PPRect#42"/>
          <p:cNvSpPr/>
          <p:nvPr/>
        </p:nvSpPr>
        <p:spPr bwMode="auto">
          <a:xfrm>
            <a:off x="3404800" y="221299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43" name="PPRect#43"/>
          <p:cNvSpPr/>
          <p:nvPr/>
        </p:nvSpPr>
        <p:spPr bwMode="auto">
          <a:xfrm>
            <a:off x="1292800" y="246899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44" name="PPRect#44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"L"</a:t>
            </a:r>
          </a:p>
        </p:txBody>
      </p:sp>
      <p:sp>
        <p:nvSpPr>
          <p:cNvPr id="45" name="PPRect#45"/>
          <p:cNvSpPr/>
          <p:nvPr/>
        </p:nvSpPr>
        <p:spPr bwMode="auto">
          <a:xfrm>
            <a:off x="1292800" y="2724990"/>
            <a:ext cx="3020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grpSp>
        <p:nvGrpSpPr>
          <p:cNvPr id="233" name="PPStackFrame#46"/>
          <p:cNvGrpSpPr/>
          <p:nvPr/>
        </p:nvGrpSpPr>
        <p:grpSpPr>
          <a:xfrm>
            <a:off x="512000" y="1702400"/>
            <a:ext cx="8396800" cy="4236800"/>
            <a:chOff x="512000" y="1702400"/>
            <a:chExt cx="8396800" cy="4236800"/>
          </a:xfrm>
        </p:grpSpPr>
        <p:sp>
          <p:nvSpPr>
            <p:cNvPr id="47" name="PPRect#47"/>
            <p:cNvSpPr/>
            <p:nvPr/>
          </p:nvSpPr>
          <p:spPr bwMode="auto">
            <a:xfrm>
              <a:off x="512000" y="1702400"/>
              <a:ext cx="8396800" cy="4032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>
                <a:solidFill>
                  <a:srgbClr val="000000"/>
                </a:solidFill>
              </a:endParaRPr>
            </a:p>
          </p:txBody>
        </p:sp>
        <p:pic>
          <p:nvPicPr>
            <p:cNvPr id="49" name="PPCodeImage#49" descr="image49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2000" y="1702400"/>
              <a:ext cx="8384000" cy="4019200"/>
            </a:xfrm>
            <a:prstGeom prst="rect">
              <a:avLst/>
            </a:prstGeom>
          </p:spPr>
        </p:pic>
        <p:sp>
          <p:nvSpPr>
            <p:cNvPr id="48" name="PPRect#48"/>
            <p:cNvSpPr/>
            <p:nvPr/>
          </p:nvSpPr>
          <p:spPr bwMode="auto">
            <a:xfrm>
              <a:off x="512000" y="1702400"/>
              <a:ext cx="8396800" cy="4032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>
                <a:solidFill>
                  <a:srgbClr val="000000"/>
                </a:solidFill>
              </a:endParaRPr>
            </a:p>
          </p:txBody>
        </p:sp>
        <p:grpSp>
          <p:nvGrpSpPr>
            <p:cNvPr id="234" name="ch"/>
            <p:cNvGrpSpPr/>
            <p:nvPr/>
          </p:nvGrpSpPr>
          <p:grpSpPr>
            <a:xfrm>
              <a:off x="7936000" y="4992000"/>
              <a:ext cx="896000" cy="665600"/>
              <a:chOff x="7936000" y="4992000"/>
              <a:chExt cx="896000" cy="665600"/>
            </a:xfrm>
          </p:grpSpPr>
          <p:sp>
            <p:nvSpPr>
              <p:cNvPr id="51" name="PPRect#51"/>
              <p:cNvSpPr/>
              <p:nvPr/>
            </p:nvSpPr>
            <p:spPr bwMode="auto">
              <a:xfrm>
                <a:off x="7936000" y="52736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PPRect#52"/>
              <p:cNvSpPr/>
              <p:nvPr/>
            </p:nvSpPr>
            <p:spPr bwMode="auto">
              <a:xfrm>
                <a:off x="7936000" y="52736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PPTextBox#53"/>
              <p:cNvSpPr/>
              <p:nvPr/>
            </p:nvSpPr>
            <p:spPr bwMode="auto">
              <a:xfrm>
                <a:off x="7948800" y="4992000"/>
                <a:ext cx="307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sz="1800" b="1" smtClean="0">
                    <a:solidFill>
                      <a:srgbClr val="000000"/>
                    </a:solidFill>
                    <a:latin typeface="Courier New" pitchFamily="84" charset="0"/>
                  </a:rPr>
                  <a:t>ch</a:t>
                </a:r>
              </a:p>
            </p:txBody>
          </p:sp>
        </p:grpSp>
      </p:grpSp>
      <p:sp>
        <p:nvSpPr>
          <p:cNvPr id="54" name="PPRect#54"/>
          <p:cNvSpPr/>
          <p:nvPr/>
        </p:nvSpPr>
        <p:spPr bwMode="auto">
          <a:xfrm>
            <a:off x="7961600" y="5299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"L"</a:t>
            </a:r>
          </a:p>
        </p:txBody>
      </p:sp>
      <p:sp>
        <p:nvSpPr>
          <p:cNvPr id="55" name="PPRect#55"/>
          <p:cNvSpPr/>
          <p:nvPr/>
        </p:nvSpPr>
        <p:spPr bwMode="auto">
          <a:xfrm>
            <a:off x="998400" y="2520190"/>
            <a:ext cx="6963200" cy="49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56" name="PPRect#56"/>
          <p:cNvSpPr/>
          <p:nvPr/>
        </p:nvSpPr>
        <p:spPr bwMode="auto">
          <a:xfrm>
            <a:off x="1984000" y="2776190"/>
            <a:ext cx="48256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grpSp>
        <p:nvGrpSpPr>
          <p:cNvPr id="235" name="PPValueTag#57"/>
          <p:cNvGrpSpPr/>
          <p:nvPr/>
        </p:nvGrpSpPr>
        <p:grpSpPr>
          <a:xfrm>
            <a:off x="1984000" y="3019390"/>
            <a:ext cx="4825600" cy="537600"/>
            <a:chOff x="1984000" y="2995200"/>
            <a:chExt cx="4825600" cy="537600"/>
          </a:xfrm>
        </p:grpSpPr>
        <p:sp>
          <p:nvSpPr>
            <p:cNvPr id="58" name="PPLine#58"/>
            <p:cNvSpPr>
              <a:spLocks noChangeShapeType="1"/>
            </p:cNvSpPr>
            <p:nvPr/>
          </p:nvSpPr>
          <p:spPr bwMode="auto">
            <a:xfrm flipV="1">
              <a:off x="1984000" y="2995200"/>
              <a:ext cx="4825600" cy="0"/>
            </a:xfrm>
            <a:prstGeom prst="line">
              <a:avLst/>
            </a:prstGeom>
            <a:noFill/>
            <a:ln w="25600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59" name="PPOvalCallout#59"/>
            <p:cNvSpPr/>
            <p:nvPr/>
          </p:nvSpPr>
          <p:spPr bwMode="auto">
            <a:xfrm>
              <a:off x="4012800" y="3148800"/>
              <a:ext cx="768000" cy="384000"/>
            </a:xfrm>
            <a:prstGeom prst="wedgeEllipseCallout">
              <a:avLst>
                <a:gd name="adj1" fmla="val 0"/>
                <a:gd name="adj2" fmla="val -80000"/>
              </a:avLst>
            </a:prstGeom>
            <a:solidFill>
              <a:srgbClr val="FFFF99"/>
            </a:solidFill>
            <a:ln w="25600" cap="flat" cmpd="sng" algn="ctr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60" name="PPTextBox#60"/>
            <p:cNvSpPr/>
            <p:nvPr/>
          </p:nvSpPr>
          <p:spPr bwMode="auto">
            <a:xfrm>
              <a:off x="4012800" y="3148800"/>
              <a:ext cx="768000" cy="345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b="1" smtClean="0">
                  <a:solidFill>
                    <a:srgbClr val="000000"/>
                  </a:solidFill>
                  <a:latin typeface="Courier New" pitchFamily="84" charset="0"/>
                </a:rPr>
                <a:t>11</a:t>
              </a:r>
            </a:p>
          </p:txBody>
        </p:sp>
      </p:grpSp>
      <p:sp>
        <p:nvSpPr>
          <p:cNvPr id="61" name="PPRect#61"/>
          <p:cNvSpPr/>
          <p:nvPr/>
        </p:nvSpPr>
        <p:spPr bwMode="auto">
          <a:xfrm>
            <a:off x="1715200" y="298099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62" name="PPRect#62"/>
          <p:cNvSpPr/>
          <p:nvPr/>
        </p:nvSpPr>
        <p:spPr bwMode="auto">
          <a:xfrm>
            <a:off x="3545600" y="2980990"/>
            <a:ext cx="1894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63" name="PPRect#63"/>
          <p:cNvSpPr/>
          <p:nvPr/>
        </p:nvSpPr>
        <p:spPr bwMode="auto">
          <a:xfrm>
            <a:off x="49152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"L"</a:t>
            </a:r>
          </a:p>
        </p:txBody>
      </p:sp>
      <p:sp>
        <p:nvSpPr>
          <p:cNvPr id="64" name="PPRect#64"/>
          <p:cNvSpPr/>
          <p:nvPr/>
        </p:nvSpPr>
        <p:spPr bwMode="auto">
          <a:xfrm>
            <a:off x="1715200" y="323699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65" name="PPRect#65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true</a:t>
            </a:r>
          </a:p>
        </p:txBody>
      </p:sp>
      <p:sp>
        <p:nvSpPr>
          <p:cNvPr id="66" name="PPRect#66"/>
          <p:cNvSpPr/>
          <p:nvPr/>
        </p:nvSpPr>
        <p:spPr bwMode="auto">
          <a:xfrm>
            <a:off x="5798400" y="221299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67" name="PPRect#67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1</a:t>
            </a:r>
          </a:p>
        </p:txBody>
      </p:sp>
      <p:sp>
        <p:nvSpPr>
          <p:cNvPr id="68" name="PPRect#68"/>
          <p:cNvSpPr/>
          <p:nvPr/>
        </p:nvSpPr>
        <p:spPr bwMode="auto">
          <a:xfrm>
            <a:off x="3404800" y="221299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69" name="PPRect#69"/>
          <p:cNvSpPr/>
          <p:nvPr/>
        </p:nvSpPr>
        <p:spPr bwMode="auto">
          <a:xfrm>
            <a:off x="1292800" y="246899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70" name="PPRect#70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"a"</a:t>
            </a:r>
          </a:p>
        </p:txBody>
      </p:sp>
      <p:sp>
        <p:nvSpPr>
          <p:cNvPr id="71" name="PPRect#71"/>
          <p:cNvSpPr/>
          <p:nvPr/>
        </p:nvSpPr>
        <p:spPr bwMode="auto">
          <a:xfrm>
            <a:off x="1292800" y="2724990"/>
            <a:ext cx="3020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72" name="PPRect#72"/>
          <p:cNvSpPr/>
          <p:nvPr/>
        </p:nvSpPr>
        <p:spPr bwMode="auto">
          <a:xfrm>
            <a:off x="1715200" y="298099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73" name="PPRect#73"/>
          <p:cNvSpPr/>
          <p:nvPr/>
        </p:nvSpPr>
        <p:spPr bwMode="auto">
          <a:xfrm>
            <a:off x="1715200" y="323699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74" name="PPRect#74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true</a:t>
            </a:r>
          </a:p>
        </p:txBody>
      </p:sp>
      <p:sp>
        <p:nvSpPr>
          <p:cNvPr id="75" name="PPRect#75"/>
          <p:cNvSpPr/>
          <p:nvPr/>
        </p:nvSpPr>
        <p:spPr bwMode="auto">
          <a:xfrm>
            <a:off x="5798400" y="221299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76" name="PPRect#76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2</a:t>
            </a:r>
          </a:p>
        </p:txBody>
      </p:sp>
      <p:sp>
        <p:nvSpPr>
          <p:cNvPr id="77" name="PPRect#77"/>
          <p:cNvSpPr/>
          <p:nvPr/>
        </p:nvSpPr>
        <p:spPr bwMode="auto">
          <a:xfrm>
            <a:off x="3404800" y="221299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78" name="PPRect#78"/>
          <p:cNvSpPr/>
          <p:nvPr/>
        </p:nvSpPr>
        <p:spPr bwMode="auto">
          <a:xfrm>
            <a:off x="1292800" y="246899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79" name="PPRect#79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"u"</a:t>
            </a:r>
          </a:p>
        </p:txBody>
      </p:sp>
      <p:sp>
        <p:nvSpPr>
          <p:cNvPr id="80" name="PPRect#80"/>
          <p:cNvSpPr/>
          <p:nvPr/>
        </p:nvSpPr>
        <p:spPr bwMode="auto">
          <a:xfrm>
            <a:off x="1292800" y="2724990"/>
            <a:ext cx="3020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81" name="PPRect#81"/>
          <p:cNvSpPr/>
          <p:nvPr/>
        </p:nvSpPr>
        <p:spPr bwMode="auto">
          <a:xfrm>
            <a:off x="1715200" y="298099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82" name="PPRect#82"/>
          <p:cNvSpPr/>
          <p:nvPr/>
        </p:nvSpPr>
        <p:spPr bwMode="auto">
          <a:xfrm>
            <a:off x="1715200" y="323699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83" name="PPRect#83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true</a:t>
            </a:r>
          </a:p>
        </p:txBody>
      </p:sp>
      <p:sp>
        <p:nvSpPr>
          <p:cNvPr id="84" name="PPRect#84"/>
          <p:cNvSpPr/>
          <p:nvPr/>
        </p:nvSpPr>
        <p:spPr bwMode="auto">
          <a:xfrm>
            <a:off x="5798400" y="221299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85" name="PPRect#85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3</a:t>
            </a:r>
          </a:p>
        </p:txBody>
      </p:sp>
      <p:sp>
        <p:nvSpPr>
          <p:cNvPr id="86" name="PPRect#86"/>
          <p:cNvSpPr/>
          <p:nvPr/>
        </p:nvSpPr>
        <p:spPr bwMode="auto">
          <a:xfrm>
            <a:off x="3404800" y="221299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87" name="PPRect#87"/>
          <p:cNvSpPr/>
          <p:nvPr/>
        </p:nvSpPr>
        <p:spPr bwMode="auto">
          <a:xfrm>
            <a:off x="1292800" y="246899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88" name="PPRect#88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"g"</a:t>
            </a:r>
          </a:p>
        </p:txBody>
      </p:sp>
      <p:sp>
        <p:nvSpPr>
          <p:cNvPr id="89" name="PPRect#89"/>
          <p:cNvSpPr/>
          <p:nvPr/>
        </p:nvSpPr>
        <p:spPr bwMode="auto">
          <a:xfrm>
            <a:off x="1292800" y="2724990"/>
            <a:ext cx="3020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90" name="PPRect#90"/>
          <p:cNvSpPr/>
          <p:nvPr/>
        </p:nvSpPr>
        <p:spPr bwMode="auto">
          <a:xfrm>
            <a:off x="1715200" y="298099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91" name="PPRect#91"/>
          <p:cNvSpPr/>
          <p:nvPr/>
        </p:nvSpPr>
        <p:spPr bwMode="auto">
          <a:xfrm>
            <a:off x="1715200" y="323699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92" name="PPRect#92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true</a:t>
            </a:r>
          </a:p>
        </p:txBody>
      </p:sp>
      <p:sp>
        <p:nvSpPr>
          <p:cNvPr id="93" name="PPRect#93"/>
          <p:cNvSpPr/>
          <p:nvPr/>
        </p:nvSpPr>
        <p:spPr bwMode="auto">
          <a:xfrm>
            <a:off x="5798400" y="221299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94" name="PPRect#94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4</a:t>
            </a:r>
          </a:p>
        </p:txBody>
      </p:sp>
      <p:sp>
        <p:nvSpPr>
          <p:cNvPr id="95" name="PPRect#95"/>
          <p:cNvSpPr/>
          <p:nvPr/>
        </p:nvSpPr>
        <p:spPr bwMode="auto">
          <a:xfrm>
            <a:off x="3404800" y="221299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96" name="PPRect#96"/>
          <p:cNvSpPr/>
          <p:nvPr/>
        </p:nvSpPr>
        <p:spPr bwMode="auto">
          <a:xfrm>
            <a:off x="1292800" y="246899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97" name="PPRect#97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"h"</a:t>
            </a:r>
          </a:p>
        </p:txBody>
      </p:sp>
      <p:sp>
        <p:nvSpPr>
          <p:cNvPr id="98" name="PPRect#98"/>
          <p:cNvSpPr/>
          <p:nvPr/>
        </p:nvSpPr>
        <p:spPr bwMode="auto">
          <a:xfrm>
            <a:off x="1292800" y="2724990"/>
            <a:ext cx="3020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99" name="PPRect#99"/>
          <p:cNvSpPr/>
          <p:nvPr/>
        </p:nvSpPr>
        <p:spPr bwMode="auto">
          <a:xfrm>
            <a:off x="1715200" y="298099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00" name="PPRect#100"/>
          <p:cNvSpPr/>
          <p:nvPr/>
        </p:nvSpPr>
        <p:spPr bwMode="auto">
          <a:xfrm>
            <a:off x="1715200" y="323699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01" name="PPRect#101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true</a:t>
            </a:r>
          </a:p>
        </p:txBody>
      </p:sp>
      <p:sp>
        <p:nvSpPr>
          <p:cNvPr id="102" name="PPRect#102"/>
          <p:cNvSpPr/>
          <p:nvPr/>
        </p:nvSpPr>
        <p:spPr bwMode="auto">
          <a:xfrm>
            <a:off x="5798400" y="221299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03" name="PPRect#103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5</a:t>
            </a:r>
          </a:p>
        </p:txBody>
      </p:sp>
      <p:sp>
        <p:nvSpPr>
          <p:cNvPr id="104" name="PPRect#104"/>
          <p:cNvSpPr/>
          <p:nvPr/>
        </p:nvSpPr>
        <p:spPr bwMode="auto">
          <a:xfrm>
            <a:off x="3404800" y="221299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05" name="PPRect#105"/>
          <p:cNvSpPr/>
          <p:nvPr/>
        </p:nvSpPr>
        <p:spPr bwMode="auto">
          <a:xfrm>
            <a:off x="1292800" y="246899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06" name="PPRect#106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"i"</a:t>
            </a:r>
          </a:p>
        </p:txBody>
      </p:sp>
      <p:sp>
        <p:nvSpPr>
          <p:cNvPr id="107" name="PPRect#107"/>
          <p:cNvSpPr/>
          <p:nvPr/>
        </p:nvSpPr>
        <p:spPr bwMode="auto">
          <a:xfrm>
            <a:off x="1292800" y="2724990"/>
            <a:ext cx="3020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08" name="PPRect#108"/>
          <p:cNvSpPr/>
          <p:nvPr/>
        </p:nvSpPr>
        <p:spPr bwMode="auto">
          <a:xfrm>
            <a:off x="1715200" y="298099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09" name="PPRect#109"/>
          <p:cNvSpPr/>
          <p:nvPr/>
        </p:nvSpPr>
        <p:spPr bwMode="auto">
          <a:xfrm>
            <a:off x="1715200" y="323699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10" name="PPRect#110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true</a:t>
            </a:r>
          </a:p>
        </p:txBody>
      </p:sp>
      <p:sp>
        <p:nvSpPr>
          <p:cNvPr id="111" name="PPRect#111"/>
          <p:cNvSpPr/>
          <p:nvPr/>
        </p:nvSpPr>
        <p:spPr bwMode="auto">
          <a:xfrm>
            <a:off x="5798400" y="221299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12" name="PPRect#112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6</a:t>
            </a:r>
          </a:p>
        </p:txBody>
      </p:sp>
      <p:sp>
        <p:nvSpPr>
          <p:cNvPr id="113" name="PPRect#113"/>
          <p:cNvSpPr/>
          <p:nvPr/>
        </p:nvSpPr>
        <p:spPr bwMode="auto">
          <a:xfrm>
            <a:off x="3404800" y="221299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14" name="PPRect#114"/>
          <p:cNvSpPr/>
          <p:nvPr/>
        </p:nvSpPr>
        <p:spPr bwMode="auto">
          <a:xfrm>
            <a:off x="1292800" y="246899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15" name="PPRect#115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"n"</a:t>
            </a:r>
          </a:p>
        </p:txBody>
      </p:sp>
      <p:sp>
        <p:nvSpPr>
          <p:cNvPr id="116" name="PPRect#116"/>
          <p:cNvSpPr/>
          <p:nvPr/>
        </p:nvSpPr>
        <p:spPr bwMode="auto">
          <a:xfrm>
            <a:off x="1292800" y="2724990"/>
            <a:ext cx="3020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17" name="PPRect#117"/>
          <p:cNvSpPr/>
          <p:nvPr/>
        </p:nvSpPr>
        <p:spPr bwMode="auto">
          <a:xfrm>
            <a:off x="1715200" y="298099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18" name="PPRect#118"/>
          <p:cNvSpPr/>
          <p:nvPr/>
        </p:nvSpPr>
        <p:spPr bwMode="auto">
          <a:xfrm>
            <a:off x="1715200" y="323699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19" name="PPRect#119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true</a:t>
            </a:r>
          </a:p>
        </p:txBody>
      </p:sp>
      <p:sp>
        <p:nvSpPr>
          <p:cNvPr id="120" name="PPRect#120"/>
          <p:cNvSpPr/>
          <p:nvPr/>
        </p:nvSpPr>
        <p:spPr bwMode="auto">
          <a:xfrm>
            <a:off x="5798400" y="221299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21" name="PPRect#121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7</a:t>
            </a:r>
          </a:p>
        </p:txBody>
      </p:sp>
      <p:sp>
        <p:nvSpPr>
          <p:cNvPr id="122" name="PPRect#122"/>
          <p:cNvSpPr/>
          <p:nvPr/>
        </p:nvSpPr>
        <p:spPr bwMode="auto">
          <a:xfrm>
            <a:off x="3404800" y="221299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23" name="PPRect#123"/>
          <p:cNvSpPr/>
          <p:nvPr/>
        </p:nvSpPr>
        <p:spPr bwMode="auto">
          <a:xfrm>
            <a:off x="1292800" y="246899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24" name="PPRect#124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"g"</a:t>
            </a:r>
          </a:p>
        </p:txBody>
      </p:sp>
      <p:sp>
        <p:nvSpPr>
          <p:cNvPr id="125" name="PPRect#125"/>
          <p:cNvSpPr/>
          <p:nvPr/>
        </p:nvSpPr>
        <p:spPr bwMode="auto">
          <a:xfrm>
            <a:off x="1292800" y="2724990"/>
            <a:ext cx="3020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26" name="PPRect#126"/>
          <p:cNvSpPr/>
          <p:nvPr/>
        </p:nvSpPr>
        <p:spPr bwMode="auto">
          <a:xfrm>
            <a:off x="1715200" y="298099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27" name="PPRect#127"/>
          <p:cNvSpPr/>
          <p:nvPr/>
        </p:nvSpPr>
        <p:spPr bwMode="auto">
          <a:xfrm>
            <a:off x="1715200" y="323699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28" name="PPRect#128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true</a:t>
            </a:r>
          </a:p>
        </p:txBody>
      </p:sp>
      <p:sp>
        <p:nvSpPr>
          <p:cNvPr id="129" name="PPRect#129"/>
          <p:cNvSpPr/>
          <p:nvPr/>
        </p:nvSpPr>
        <p:spPr bwMode="auto">
          <a:xfrm>
            <a:off x="5798400" y="221299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30" name="PPRect#130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8</a:t>
            </a:r>
          </a:p>
        </p:txBody>
      </p:sp>
      <p:sp>
        <p:nvSpPr>
          <p:cNvPr id="131" name="PPRect#131"/>
          <p:cNvSpPr/>
          <p:nvPr/>
        </p:nvSpPr>
        <p:spPr bwMode="auto">
          <a:xfrm>
            <a:off x="3404800" y="221299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32" name="PPRect#132"/>
          <p:cNvSpPr/>
          <p:nvPr/>
        </p:nvSpPr>
        <p:spPr bwMode="auto">
          <a:xfrm>
            <a:off x="1292800" y="246899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33" name="PPRect#133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" "</a:t>
            </a:r>
          </a:p>
        </p:txBody>
      </p:sp>
      <p:sp>
        <p:nvSpPr>
          <p:cNvPr id="134" name="PPRect#134"/>
          <p:cNvSpPr/>
          <p:nvPr/>
        </p:nvSpPr>
        <p:spPr bwMode="auto">
          <a:xfrm>
            <a:off x="1292800" y="2724990"/>
            <a:ext cx="3020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grpSp>
        <p:nvGrpSpPr>
          <p:cNvPr id="236" name="PPStackFrame#135"/>
          <p:cNvGrpSpPr/>
          <p:nvPr/>
        </p:nvGrpSpPr>
        <p:grpSpPr>
          <a:xfrm>
            <a:off x="512000" y="1702400"/>
            <a:ext cx="8396800" cy="4236800"/>
            <a:chOff x="512000" y="1702400"/>
            <a:chExt cx="8396800" cy="4236800"/>
          </a:xfrm>
        </p:grpSpPr>
        <p:sp>
          <p:nvSpPr>
            <p:cNvPr id="136" name="PPRect#136"/>
            <p:cNvSpPr/>
            <p:nvPr/>
          </p:nvSpPr>
          <p:spPr bwMode="auto">
            <a:xfrm>
              <a:off x="512000" y="1702400"/>
              <a:ext cx="8396800" cy="4032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>
                <a:solidFill>
                  <a:srgbClr val="000000"/>
                </a:solidFill>
              </a:endParaRPr>
            </a:p>
          </p:txBody>
        </p:sp>
        <p:pic>
          <p:nvPicPr>
            <p:cNvPr id="138" name="PPCodeImage#138" descr="image138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2000" y="1702400"/>
              <a:ext cx="8384000" cy="4019200"/>
            </a:xfrm>
            <a:prstGeom prst="rect">
              <a:avLst/>
            </a:prstGeom>
          </p:spPr>
        </p:pic>
        <p:sp>
          <p:nvSpPr>
            <p:cNvPr id="137" name="PPRect#137"/>
            <p:cNvSpPr/>
            <p:nvPr/>
          </p:nvSpPr>
          <p:spPr bwMode="auto">
            <a:xfrm>
              <a:off x="512000" y="1702400"/>
              <a:ext cx="8396800" cy="4032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>
                <a:solidFill>
                  <a:srgbClr val="000000"/>
                </a:solidFill>
              </a:endParaRPr>
            </a:p>
          </p:txBody>
        </p:sp>
        <p:grpSp>
          <p:nvGrpSpPr>
            <p:cNvPr id="237" name="ch"/>
            <p:cNvGrpSpPr/>
            <p:nvPr/>
          </p:nvGrpSpPr>
          <p:grpSpPr>
            <a:xfrm>
              <a:off x="7936000" y="4992000"/>
              <a:ext cx="896000" cy="665600"/>
              <a:chOff x="7936000" y="4992000"/>
              <a:chExt cx="896000" cy="665600"/>
            </a:xfrm>
          </p:grpSpPr>
          <p:sp>
            <p:nvSpPr>
              <p:cNvPr id="140" name="PPRect#140"/>
              <p:cNvSpPr/>
              <p:nvPr/>
            </p:nvSpPr>
            <p:spPr bwMode="auto">
              <a:xfrm>
                <a:off x="7936000" y="52736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PPRect#141"/>
              <p:cNvSpPr/>
              <p:nvPr/>
            </p:nvSpPr>
            <p:spPr bwMode="auto">
              <a:xfrm>
                <a:off x="7936000" y="52736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142" name="PPTextBox#142"/>
              <p:cNvSpPr/>
              <p:nvPr/>
            </p:nvSpPr>
            <p:spPr bwMode="auto">
              <a:xfrm>
                <a:off x="7948800" y="4992000"/>
                <a:ext cx="307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sz="1800" b="1" smtClean="0">
                    <a:solidFill>
                      <a:srgbClr val="000000"/>
                    </a:solidFill>
                    <a:latin typeface="Courier New" pitchFamily="84" charset="0"/>
                  </a:rPr>
                  <a:t>ch</a:t>
                </a:r>
              </a:p>
            </p:txBody>
          </p:sp>
        </p:grpSp>
      </p:grpSp>
      <p:sp>
        <p:nvSpPr>
          <p:cNvPr id="143" name="PPRect#143"/>
          <p:cNvSpPr/>
          <p:nvPr/>
        </p:nvSpPr>
        <p:spPr bwMode="auto">
          <a:xfrm>
            <a:off x="7961600" y="5299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" "</a:t>
            </a:r>
          </a:p>
        </p:txBody>
      </p:sp>
      <p:sp>
        <p:nvSpPr>
          <p:cNvPr id="144" name="PPRect#144"/>
          <p:cNvSpPr/>
          <p:nvPr/>
        </p:nvSpPr>
        <p:spPr bwMode="auto">
          <a:xfrm>
            <a:off x="998400" y="2520190"/>
            <a:ext cx="6963200" cy="49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45" name="PPRect#145"/>
          <p:cNvSpPr/>
          <p:nvPr/>
        </p:nvSpPr>
        <p:spPr bwMode="auto">
          <a:xfrm>
            <a:off x="1984000" y="2776190"/>
            <a:ext cx="48256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grpSp>
        <p:nvGrpSpPr>
          <p:cNvPr id="238" name="PPValueTag#146"/>
          <p:cNvGrpSpPr/>
          <p:nvPr/>
        </p:nvGrpSpPr>
        <p:grpSpPr>
          <a:xfrm>
            <a:off x="1984000" y="3019390"/>
            <a:ext cx="4825600" cy="537600"/>
            <a:chOff x="1984000" y="2995200"/>
            <a:chExt cx="4825600" cy="537600"/>
          </a:xfrm>
        </p:grpSpPr>
        <p:sp>
          <p:nvSpPr>
            <p:cNvPr id="147" name="PPLine#147"/>
            <p:cNvSpPr>
              <a:spLocks noChangeShapeType="1"/>
            </p:cNvSpPr>
            <p:nvPr/>
          </p:nvSpPr>
          <p:spPr bwMode="auto">
            <a:xfrm flipV="1">
              <a:off x="1984000" y="2995200"/>
              <a:ext cx="4825600" cy="0"/>
            </a:xfrm>
            <a:prstGeom prst="line">
              <a:avLst/>
            </a:prstGeom>
            <a:noFill/>
            <a:ln w="25600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48" name="PPOvalCallout#148"/>
            <p:cNvSpPr/>
            <p:nvPr/>
          </p:nvSpPr>
          <p:spPr bwMode="auto">
            <a:xfrm>
              <a:off x="4012800" y="3148800"/>
              <a:ext cx="768000" cy="384000"/>
            </a:xfrm>
            <a:prstGeom prst="wedgeEllipseCallout">
              <a:avLst>
                <a:gd name="adj1" fmla="val 0"/>
                <a:gd name="adj2" fmla="val -80000"/>
              </a:avLst>
            </a:prstGeom>
            <a:solidFill>
              <a:srgbClr val="FFFF99"/>
            </a:solidFill>
            <a:ln w="25600" cap="flat" cmpd="sng" algn="ctr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149" name="PPTextBox#149"/>
            <p:cNvSpPr/>
            <p:nvPr/>
          </p:nvSpPr>
          <p:spPr bwMode="auto">
            <a:xfrm>
              <a:off x="4012800" y="3148800"/>
              <a:ext cx="768000" cy="345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b="1" smtClean="0">
                  <a:solidFill>
                    <a:srgbClr val="000000"/>
                  </a:solidFill>
                  <a:latin typeface="Courier New" pitchFamily="84" charset="0"/>
                </a:rPr>
                <a:t>-1</a:t>
              </a:r>
            </a:p>
          </p:txBody>
        </p:sp>
      </p:grpSp>
      <p:sp>
        <p:nvSpPr>
          <p:cNvPr id="150" name="PPRect#150"/>
          <p:cNvSpPr/>
          <p:nvPr/>
        </p:nvSpPr>
        <p:spPr bwMode="auto">
          <a:xfrm>
            <a:off x="1715200" y="3748990"/>
            <a:ext cx="21760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51" name="PPRect#151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false</a:t>
            </a:r>
          </a:p>
        </p:txBody>
      </p:sp>
      <p:sp>
        <p:nvSpPr>
          <p:cNvPr id="152" name="PPRect#152"/>
          <p:cNvSpPr/>
          <p:nvPr/>
        </p:nvSpPr>
        <p:spPr bwMode="auto">
          <a:xfrm>
            <a:off x="5798400" y="221299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53" name="PPRect#153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9</a:t>
            </a:r>
          </a:p>
        </p:txBody>
      </p:sp>
      <p:sp>
        <p:nvSpPr>
          <p:cNvPr id="154" name="PPRect#154"/>
          <p:cNvSpPr/>
          <p:nvPr/>
        </p:nvSpPr>
        <p:spPr bwMode="auto">
          <a:xfrm>
            <a:off x="3404800" y="221299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55" name="PPRect#155"/>
          <p:cNvSpPr/>
          <p:nvPr/>
        </p:nvSpPr>
        <p:spPr bwMode="auto">
          <a:xfrm>
            <a:off x="1292800" y="246899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56" name="PPRect#156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"O"</a:t>
            </a:r>
          </a:p>
        </p:txBody>
      </p:sp>
      <p:sp>
        <p:nvSpPr>
          <p:cNvPr id="157" name="PPRect#157"/>
          <p:cNvSpPr/>
          <p:nvPr/>
        </p:nvSpPr>
        <p:spPr bwMode="auto">
          <a:xfrm>
            <a:off x="1292800" y="2724990"/>
            <a:ext cx="3020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58" name="PPRect#158"/>
          <p:cNvSpPr/>
          <p:nvPr/>
        </p:nvSpPr>
        <p:spPr bwMode="auto">
          <a:xfrm>
            <a:off x="1715200" y="298099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59" name="PPRect#159"/>
          <p:cNvSpPr/>
          <p:nvPr/>
        </p:nvSpPr>
        <p:spPr bwMode="auto">
          <a:xfrm>
            <a:off x="3545600" y="2980990"/>
            <a:ext cx="1894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60" name="PPRect#160"/>
          <p:cNvSpPr/>
          <p:nvPr/>
        </p:nvSpPr>
        <p:spPr bwMode="auto">
          <a:xfrm>
            <a:off x="49152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"LO"</a:t>
            </a:r>
          </a:p>
        </p:txBody>
      </p:sp>
      <p:sp>
        <p:nvSpPr>
          <p:cNvPr id="161" name="PPRect#161"/>
          <p:cNvSpPr/>
          <p:nvPr/>
        </p:nvSpPr>
        <p:spPr bwMode="auto">
          <a:xfrm>
            <a:off x="1715200" y="323699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62" name="PPRect#162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true</a:t>
            </a:r>
          </a:p>
        </p:txBody>
      </p:sp>
      <p:sp>
        <p:nvSpPr>
          <p:cNvPr id="163" name="PPRect#163"/>
          <p:cNvSpPr/>
          <p:nvPr/>
        </p:nvSpPr>
        <p:spPr bwMode="auto">
          <a:xfrm>
            <a:off x="5798400" y="221299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64" name="PPRect#164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10</a:t>
            </a:r>
          </a:p>
        </p:txBody>
      </p:sp>
      <p:sp>
        <p:nvSpPr>
          <p:cNvPr id="165" name="PPRect#165"/>
          <p:cNvSpPr/>
          <p:nvPr/>
        </p:nvSpPr>
        <p:spPr bwMode="auto">
          <a:xfrm>
            <a:off x="3404800" y="221299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66" name="PPRect#166"/>
          <p:cNvSpPr/>
          <p:nvPr/>
        </p:nvSpPr>
        <p:spPr bwMode="auto">
          <a:xfrm>
            <a:off x="1292800" y="246899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67" name="PPRect#167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"u"</a:t>
            </a:r>
          </a:p>
        </p:txBody>
      </p:sp>
      <p:sp>
        <p:nvSpPr>
          <p:cNvPr id="168" name="PPRect#168"/>
          <p:cNvSpPr/>
          <p:nvPr/>
        </p:nvSpPr>
        <p:spPr bwMode="auto">
          <a:xfrm>
            <a:off x="1292800" y="2724990"/>
            <a:ext cx="3020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69" name="PPRect#169"/>
          <p:cNvSpPr/>
          <p:nvPr/>
        </p:nvSpPr>
        <p:spPr bwMode="auto">
          <a:xfrm>
            <a:off x="1715200" y="298099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70" name="PPRect#170"/>
          <p:cNvSpPr/>
          <p:nvPr/>
        </p:nvSpPr>
        <p:spPr bwMode="auto">
          <a:xfrm>
            <a:off x="1715200" y="323699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71" name="PPRect#171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true</a:t>
            </a:r>
          </a:p>
        </p:txBody>
      </p:sp>
      <p:sp>
        <p:nvSpPr>
          <p:cNvPr id="172" name="PPRect#172"/>
          <p:cNvSpPr/>
          <p:nvPr/>
        </p:nvSpPr>
        <p:spPr bwMode="auto">
          <a:xfrm>
            <a:off x="5798400" y="221299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73" name="PPRect#173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11</a:t>
            </a:r>
          </a:p>
        </p:txBody>
      </p:sp>
      <p:sp>
        <p:nvSpPr>
          <p:cNvPr id="174" name="PPRect#174"/>
          <p:cNvSpPr/>
          <p:nvPr/>
        </p:nvSpPr>
        <p:spPr bwMode="auto">
          <a:xfrm>
            <a:off x="3404800" y="221299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75" name="PPRect#175"/>
          <p:cNvSpPr/>
          <p:nvPr/>
        </p:nvSpPr>
        <p:spPr bwMode="auto">
          <a:xfrm>
            <a:off x="1292800" y="246899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76" name="PPRect#176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"t"</a:t>
            </a:r>
          </a:p>
        </p:txBody>
      </p:sp>
      <p:sp>
        <p:nvSpPr>
          <p:cNvPr id="177" name="PPRect#177"/>
          <p:cNvSpPr/>
          <p:nvPr/>
        </p:nvSpPr>
        <p:spPr bwMode="auto">
          <a:xfrm>
            <a:off x="1292800" y="2724990"/>
            <a:ext cx="3020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78" name="PPRect#178"/>
          <p:cNvSpPr/>
          <p:nvPr/>
        </p:nvSpPr>
        <p:spPr bwMode="auto">
          <a:xfrm>
            <a:off x="1715200" y="298099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79" name="PPRect#179"/>
          <p:cNvSpPr/>
          <p:nvPr/>
        </p:nvSpPr>
        <p:spPr bwMode="auto">
          <a:xfrm>
            <a:off x="1715200" y="323699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80" name="PPRect#180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true</a:t>
            </a:r>
          </a:p>
        </p:txBody>
      </p:sp>
      <p:sp>
        <p:nvSpPr>
          <p:cNvPr id="181" name="PPRect#181"/>
          <p:cNvSpPr/>
          <p:nvPr/>
        </p:nvSpPr>
        <p:spPr bwMode="auto">
          <a:xfrm>
            <a:off x="5798400" y="221299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82" name="PPRect#182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12</a:t>
            </a:r>
          </a:p>
        </p:txBody>
      </p:sp>
      <p:sp>
        <p:nvSpPr>
          <p:cNvPr id="183" name="PPRect#183"/>
          <p:cNvSpPr/>
          <p:nvPr/>
        </p:nvSpPr>
        <p:spPr bwMode="auto">
          <a:xfrm>
            <a:off x="3404800" y="221299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84" name="PPRect#184"/>
          <p:cNvSpPr/>
          <p:nvPr/>
        </p:nvSpPr>
        <p:spPr bwMode="auto">
          <a:xfrm>
            <a:off x="1292800" y="246899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85" name="PPRect#185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" "</a:t>
            </a:r>
          </a:p>
        </p:txBody>
      </p:sp>
      <p:sp>
        <p:nvSpPr>
          <p:cNvPr id="186" name="PPRect#186"/>
          <p:cNvSpPr/>
          <p:nvPr/>
        </p:nvSpPr>
        <p:spPr bwMode="auto">
          <a:xfrm>
            <a:off x="1292800" y="2724990"/>
            <a:ext cx="3020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87" name="PPRect#187"/>
          <p:cNvSpPr/>
          <p:nvPr/>
        </p:nvSpPr>
        <p:spPr bwMode="auto">
          <a:xfrm>
            <a:off x="1715200" y="3748990"/>
            <a:ext cx="21760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88" name="PPRect#188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false</a:t>
            </a:r>
          </a:p>
        </p:txBody>
      </p:sp>
      <p:sp>
        <p:nvSpPr>
          <p:cNvPr id="189" name="PPRect#189"/>
          <p:cNvSpPr/>
          <p:nvPr/>
        </p:nvSpPr>
        <p:spPr bwMode="auto">
          <a:xfrm>
            <a:off x="5798400" y="221299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90" name="PPRect#190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13</a:t>
            </a:r>
          </a:p>
        </p:txBody>
      </p:sp>
      <p:sp>
        <p:nvSpPr>
          <p:cNvPr id="191" name="PPRect#191"/>
          <p:cNvSpPr/>
          <p:nvPr/>
        </p:nvSpPr>
        <p:spPr bwMode="auto">
          <a:xfrm>
            <a:off x="3404800" y="221299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92" name="PPRect#192"/>
          <p:cNvSpPr/>
          <p:nvPr/>
        </p:nvSpPr>
        <p:spPr bwMode="auto">
          <a:xfrm>
            <a:off x="1292800" y="246899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93" name="PPRect#193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"L"</a:t>
            </a:r>
          </a:p>
        </p:txBody>
      </p:sp>
      <p:sp>
        <p:nvSpPr>
          <p:cNvPr id="194" name="PPRect#194"/>
          <p:cNvSpPr/>
          <p:nvPr/>
        </p:nvSpPr>
        <p:spPr bwMode="auto">
          <a:xfrm>
            <a:off x="1292800" y="2724990"/>
            <a:ext cx="3020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95" name="PPRect#195"/>
          <p:cNvSpPr/>
          <p:nvPr/>
        </p:nvSpPr>
        <p:spPr bwMode="auto">
          <a:xfrm>
            <a:off x="1715200" y="298099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96" name="PPRect#196"/>
          <p:cNvSpPr/>
          <p:nvPr/>
        </p:nvSpPr>
        <p:spPr bwMode="auto">
          <a:xfrm>
            <a:off x="3545600" y="2980990"/>
            <a:ext cx="1894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97" name="PPRect#197"/>
          <p:cNvSpPr/>
          <p:nvPr/>
        </p:nvSpPr>
        <p:spPr bwMode="auto">
          <a:xfrm>
            <a:off x="49152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"LOL"</a:t>
            </a:r>
          </a:p>
        </p:txBody>
      </p:sp>
      <p:sp>
        <p:nvSpPr>
          <p:cNvPr id="198" name="PPRect#198"/>
          <p:cNvSpPr/>
          <p:nvPr/>
        </p:nvSpPr>
        <p:spPr bwMode="auto">
          <a:xfrm>
            <a:off x="1715200" y="323699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99" name="PPRect#199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true</a:t>
            </a:r>
          </a:p>
        </p:txBody>
      </p:sp>
      <p:sp>
        <p:nvSpPr>
          <p:cNvPr id="200" name="PPRect#200"/>
          <p:cNvSpPr/>
          <p:nvPr/>
        </p:nvSpPr>
        <p:spPr bwMode="auto">
          <a:xfrm>
            <a:off x="5798400" y="221299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01" name="PPRect#201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14</a:t>
            </a:r>
          </a:p>
        </p:txBody>
      </p:sp>
      <p:sp>
        <p:nvSpPr>
          <p:cNvPr id="202" name="PPRect#202"/>
          <p:cNvSpPr/>
          <p:nvPr/>
        </p:nvSpPr>
        <p:spPr bwMode="auto">
          <a:xfrm>
            <a:off x="3404800" y="221299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03" name="PPRect#203"/>
          <p:cNvSpPr/>
          <p:nvPr/>
        </p:nvSpPr>
        <p:spPr bwMode="auto">
          <a:xfrm>
            <a:off x="1292800" y="246899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04" name="PPRect#204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"o"</a:t>
            </a:r>
          </a:p>
        </p:txBody>
      </p:sp>
      <p:sp>
        <p:nvSpPr>
          <p:cNvPr id="205" name="PPRect#205"/>
          <p:cNvSpPr/>
          <p:nvPr/>
        </p:nvSpPr>
        <p:spPr bwMode="auto">
          <a:xfrm>
            <a:off x="1292800" y="2724990"/>
            <a:ext cx="3020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06" name="PPRect#206"/>
          <p:cNvSpPr/>
          <p:nvPr/>
        </p:nvSpPr>
        <p:spPr bwMode="auto">
          <a:xfrm>
            <a:off x="1715200" y="298099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07" name="PPRect#207"/>
          <p:cNvSpPr/>
          <p:nvPr/>
        </p:nvSpPr>
        <p:spPr bwMode="auto">
          <a:xfrm>
            <a:off x="1715200" y="323699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08" name="PPRect#208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true</a:t>
            </a:r>
          </a:p>
        </p:txBody>
      </p:sp>
      <p:sp>
        <p:nvSpPr>
          <p:cNvPr id="209" name="PPRect#209"/>
          <p:cNvSpPr/>
          <p:nvPr/>
        </p:nvSpPr>
        <p:spPr bwMode="auto">
          <a:xfrm>
            <a:off x="5798400" y="221299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10" name="PPRect#210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15</a:t>
            </a:r>
          </a:p>
        </p:txBody>
      </p:sp>
      <p:sp>
        <p:nvSpPr>
          <p:cNvPr id="211" name="PPRect#211"/>
          <p:cNvSpPr/>
          <p:nvPr/>
        </p:nvSpPr>
        <p:spPr bwMode="auto">
          <a:xfrm>
            <a:off x="3404800" y="221299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12" name="PPRect#212"/>
          <p:cNvSpPr/>
          <p:nvPr/>
        </p:nvSpPr>
        <p:spPr bwMode="auto">
          <a:xfrm>
            <a:off x="1292800" y="246899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13" name="PPRect#213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"u"</a:t>
            </a:r>
          </a:p>
        </p:txBody>
      </p:sp>
      <p:sp>
        <p:nvSpPr>
          <p:cNvPr id="214" name="PPRect#214"/>
          <p:cNvSpPr/>
          <p:nvPr/>
        </p:nvSpPr>
        <p:spPr bwMode="auto">
          <a:xfrm>
            <a:off x="1292800" y="2724990"/>
            <a:ext cx="3020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15" name="PPRect#215"/>
          <p:cNvSpPr/>
          <p:nvPr/>
        </p:nvSpPr>
        <p:spPr bwMode="auto">
          <a:xfrm>
            <a:off x="1715200" y="298099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16" name="PPRect#216"/>
          <p:cNvSpPr/>
          <p:nvPr/>
        </p:nvSpPr>
        <p:spPr bwMode="auto">
          <a:xfrm>
            <a:off x="1715200" y="323699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17" name="PPRect#217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true</a:t>
            </a:r>
          </a:p>
        </p:txBody>
      </p:sp>
      <p:sp>
        <p:nvSpPr>
          <p:cNvPr id="218" name="PPRect#218"/>
          <p:cNvSpPr/>
          <p:nvPr/>
        </p:nvSpPr>
        <p:spPr bwMode="auto">
          <a:xfrm>
            <a:off x="5798400" y="221299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19" name="PPRect#219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16</a:t>
            </a:r>
          </a:p>
        </p:txBody>
      </p:sp>
      <p:sp>
        <p:nvSpPr>
          <p:cNvPr id="220" name="PPRect#220"/>
          <p:cNvSpPr/>
          <p:nvPr/>
        </p:nvSpPr>
        <p:spPr bwMode="auto">
          <a:xfrm>
            <a:off x="3404800" y="221299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21" name="PPRect#221"/>
          <p:cNvSpPr/>
          <p:nvPr/>
        </p:nvSpPr>
        <p:spPr bwMode="auto">
          <a:xfrm>
            <a:off x="1292800" y="246899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22" name="PPRect#222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"d"</a:t>
            </a:r>
          </a:p>
        </p:txBody>
      </p:sp>
      <p:sp>
        <p:nvSpPr>
          <p:cNvPr id="223" name="PPRect#223"/>
          <p:cNvSpPr/>
          <p:nvPr/>
        </p:nvSpPr>
        <p:spPr bwMode="auto">
          <a:xfrm>
            <a:off x="1292800" y="2724990"/>
            <a:ext cx="3020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24" name="PPRect#224"/>
          <p:cNvSpPr/>
          <p:nvPr/>
        </p:nvSpPr>
        <p:spPr bwMode="auto">
          <a:xfrm>
            <a:off x="1715200" y="298099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25" name="PPRect#225"/>
          <p:cNvSpPr/>
          <p:nvPr/>
        </p:nvSpPr>
        <p:spPr bwMode="auto">
          <a:xfrm>
            <a:off x="1715200" y="323699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26" name="PPRect#226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true</a:t>
            </a:r>
          </a:p>
        </p:txBody>
      </p:sp>
      <p:sp>
        <p:nvSpPr>
          <p:cNvPr id="227" name="PPRect#227"/>
          <p:cNvSpPr/>
          <p:nvPr/>
        </p:nvSpPr>
        <p:spPr bwMode="auto">
          <a:xfrm>
            <a:off x="5798400" y="221299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28" name="PPRect#228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b="1" smtClean="0">
                <a:solidFill>
                  <a:srgbClr val="000000"/>
                </a:solidFill>
                <a:latin typeface="Courier New" pitchFamily="84" charset="0"/>
              </a:rPr>
              <a:t>17</a:t>
            </a:r>
          </a:p>
        </p:txBody>
      </p:sp>
      <p:sp>
        <p:nvSpPr>
          <p:cNvPr id="229" name="PPRect#229"/>
          <p:cNvSpPr/>
          <p:nvPr/>
        </p:nvSpPr>
        <p:spPr bwMode="auto">
          <a:xfrm>
            <a:off x="3404800" y="221299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30" name="PPRect#230"/>
          <p:cNvSpPr/>
          <p:nvPr/>
        </p:nvSpPr>
        <p:spPr bwMode="auto">
          <a:xfrm>
            <a:off x="870400" y="451699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31" name="PPTextBox#231"/>
          <p:cNvSpPr/>
          <p:nvPr/>
        </p:nvSpPr>
        <p:spPr bwMode="auto">
          <a:xfrm>
            <a:off x="2380800" y="6272000"/>
            <a:ext cx="3328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LOL</a:t>
            </a:r>
          </a:p>
        </p:txBody>
      </p:sp>
      <p:grpSp>
        <p:nvGrpSpPr>
          <p:cNvPr id="269" name="Group 268"/>
          <p:cNvGrpSpPr/>
          <p:nvPr/>
        </p:nvGrpSpPr>
        <p:grpSpPr>
          <a:xfrm>
            <a:off x="0" y="1088000"/>
            <a:ext cx="9144000" cy="4674413"/>
            <a:chOff x="0" y="1088000"/>
            <a:chExt cx="9144000" cy="4674413"/>
          </a:xfrm>
        </p:grpSpPr>
        <p:sp useBgFill="1">
          <p:nvSpPr>
            <p:cNvPr id="239" name="PPRect#2"/>
            <p:cNvSpPr/>
            <p:nvPr/>
          </p:nvSpPr>
          <p:spPr bwMode="auto">
            <a:xfrm>
              <a:off x="0" y="1693334"/>
              <a:ext cx="9144000" cy="4069079"/>
            </a:xfrm>
            <a:prstGeom prst="rect">
              <a:avLst/>
            </a:prstGeom>
            <a:ln w="12800" cap="flat" cmpd="sng" algn="ctr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grpSp>
          <p:nvGrpSpPr>
            <p:cNvPr id="240" name="PPStackFrame#4"/>
            <p:cNvGrpSpPr/>
            <p:nvPr/>
          </p:nvGrpSpPr>
          <p:grpSpPr>
            <a:xfrm>
              <a:off x="256000" y="1088000"/>
              <a:ext cx="8396800" cy="1280000"/>
              <a:chOff x="256000" y="1088000"/>
              <a:chExt cx="8396800" cy="1280000"/>
            </a:xfrm>
          </p:grpSpPr>
          <p:sp>
            <p:nvSpPr>
              <p:cNvPr id="241" name="PPRect#5"/>
              <p:cNvSpPr/>
              <p:nvPr/>
            </p:nvSpPr>
            <p:spPr bwMode="auto">
              <a:xfrm>
                <a:off x="256000" y="1088000"/>
                <a:ext cx="8396800" cy="1280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pic>
            <p:nvPicPr>
              <p:cNvPr id="242" name="PPCodeImage#7" descr="image7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6000" y="1088000"/>
                <a:ext cx="8384000" cy="1267200"/>
              </a:xfrm>
              <a:prstGeom prst="rect">
                <a:avLst/>
              </a:prstGeom>
            </p:spPr>
          </p:pic>
          <p:sp>
            <p:nvSpPr>
              <p:cNvPr id="243" name="PPRect#6"/>
              <p:cNvSpPr/>
              <p:nvPr/>
            </p:nvSpPr>
            <p:spPr bwMode="auto">
              <a:xfrm>
                <a:off x="256000" y="1088000"/>
                <a:ext cx="8396800" cy="1280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44" name="PPStackFrame#10"/>
            <p:cNvGrpSpPr/>
            <p:nvPr/>
          </p:nvGrpSpPr>
          <p:grpSpPr>
            <a:xfrm>
              <a:off x="384000" y="1395200"/>
              <a:ext cx="8396800" cy="4364800"/>
              <a:chOff x="384000" y="1395200"/>
              <a:chExt cx="8396800" cy="4364800"/>
            </a:xfrm>
          </p:grpSpPr>
          <p:sp>
            <p:nvSpPr>
              <p:cNvPr id="245" name="PPRect#11"/>
              <p:cNvSpPr/>
              <p:nvPr/>
            </p:nvSpPr>
            <p:spPr bwMode="auto">
              <a:xfrm>
                <a:off x="384000" y="1395200"/>
                <a:ext cx="8396800" cy="4160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pic>
            <p:nvPicPr>
              <p:cNvPr id="246" name="PPCodeImage#13" descr="image13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4000" y="1395200"/>
                <a:ext cx="8384000" cy="4147200"/>
              </a:xfrm>
              <a:prstGeom prst="rect">
                <a:avLst/>
              </a:prstGeom>
            </p:spPr>
          </p:pic>
          <p:sp>
            <p:nvSpPr>
              <p:cNvPr id="247" name="PPRect#12"/>
              <p:cNvSpPr/>
              <p:nvPr/>
            </p:nvSpPr>
            <p:spPr bwMode="auto">
              <a:xfrm>
                <a:off x="384000" y="1395200"/>
                <a:ext cx="8396800" cy="4160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48" name="str"/>
              <p:cNvGrpSpPr/>
              <p:nvPr/>
            </p:nvGrpSpPr>
            <p:grpSpPr>
              <a:xfrm>
                <a:off x="1612800" y="4812800"/>
                <a:ext cx="3200000" cy="665600"/>
                <a:chOff x="1612800" y="4812800"/>
                <a:chExt cx="3200000" cy="665600"/>
              </a:xfrm>
            </p:grpSpPr>
            <p:sp>
              <p:nvSpPr>
                <p:cNvPr id="265" name="PPRect#15"/>
                <p:cNvSpPr/>
                <p:nvPr/>
              </p:nvSpPr>
              <p:spPr bwMode="auto">
                <a:xfrm>
                  <a:off x="1612800" y="5094400"/>
                  <a:ext cx="3200000" cy="384000"/>
                </a:xfrm>
                <a:prstGeom prst="rect">
                  <a:avLst/>
                </a:prstGeom>
                <a:solidFill>
                  <a:srgbClr val="FFFFFF"/>
                </a:solidFill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6" name="PPRect#16"/>
                <p:cNvSpPr/>
                <p:nvPr/>
              </p:nvSpPr>
              <p:spPr bwMode="auto">
                <a:xfrm>
                  <a:off x="1612800" y="5094400"/>
                  <a:ext cx="3200000" cy="384000"/>
                </a:xfrm>
                <a:prstGeom prst="rect">
                  <a:avLst/>
                </a:prstGeom>
                <a:noFill/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7" name="PPTextBox#17"/>
                <p:cNvSpPr/>
                <p:nvPr/>
              </p:nvSpPr>
              <p:spPr bwMode="auto">
                <a:xfrm>
                  <a:off x="1625600" y="4812800"/>
                  <a:ext cx="460800" cy="268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r>
                    <a:rPr lang="en-US" sz="1800" b="1" smtClean="0">
                      <a:solidFill>
                        <a:srgbClr val="000000"/>
                      </a:solidFill>
                      <a:latin typeface="Courier New" pitchFamily="84" charset="0"/>
                    </a:rPr>
                    <a:t>str</a:t>
                  </a:r>
                </a:p>
              </p:txBody>
            </p:sp>
          </p:grpSp>
          <p:grpSp>
            <p:nvGrpSpPr>
              <p:cNvPr id="249" name="result"/>
              <p:cNvGrpSpPr/>
              <p:nvPr/>
            </p:nvGrpSpPr>
            <p:grpSpPr>
              <a:xfrm>
                <a:off x="4889600" y="4812800"/>
                <a:ext cx="896000" cy="665600"/>
                <a:chOff x="4889600" y="4812800"/>
                <a:chExt cx="896000" cy="665600"/>
              </a:xfrm>
            </p:grpSpPr>
            <p:sp>
              <p:nvSpPr>
                <p:cNvPr id="262" name="PPRect#19"/>
                <p:cNvSpPr/>
                <p:nvPr/>
              </p:nvSpPr>
              <p:spPr bwMode="auto">
                <a:xfrm>
                  <a:off x="4889600" y="5094400"/>
                  <a:ext cx="896000" cy="384000"/>
                </a:xfrm>
                <a:prstGeom prst="rect">
                  <a:avLst/>
                </a:prstGeom>
                <a:solidFill>
                  <a:srgbClr val="FFFFFF"/>
                </a:solidFill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3" name="PPRect#20"/>
                <p:cNvSpPr/>
                <p:nvPr/>
              </p:nvSpPr>
              <p:spPr bwMode="auto">
                <a:xfrm>
                  <a:off x="4889600" y="5094400"/>
                  <a:ext cx="896000" cy="384000"/>
                </a:xfrm>
                <a:prstGeom prst="rect">
                  <a:avLst/>
                </a:prstGeom>
                <a:noFill/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4" name="PPTextBox#21"/>
                <p:cNvSpPr/>
                <p:nvPr/>
              </p:nvSpPr>
              <p:spPr bwMode="auto">
                <a:xfrm>
                  <a:off x="4902400" y="4812800"/>
                  <a:ext cx="883200" cy="268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r>
                    <a:rPr lang="en-US" sz="1800" b="1" smtClean="0">
                      <a:solidFill>
                        <a:srgbClr val="000000"/>
                      </a:solidFill>
                      <a:latin typeface="Courier New" pitchFamily="84" charset="0"/>
                    </a:rPr>
                    <a:t>result</a:t>
                  </a:r>
                </a:p>
              </p:txBody>
            </p:sp>
          </p:grpSp>
          <p:grpSp>
            <p:nvGrpSpPr>
              <p:cNvPr id="250" name="i"/>
              <p:cNvGrpSpPr/>
              <p:nvPr/>
            </p:nvGrpSpPr>
            <p:grpSpPr>
              <a:xfrm>
                <a:off x="5862400" y="4812800"/>
                <a:ext cx="896000" cy="665600"/>
                <a:chOff x="5862400" y="4812800"/>
                <a:chExt cx="896000" cy="665600"/>
              </a:xfrm>
            </p:grpSpPr>
            <p:sp>
              <p:nvSpPr>
                <p:cNvPr id="259" name="PPRect#23"/>
                <p:cNvSpPr/>
                <p:nvPr/>
              </p:nvSpPr>
              <p:spPr bwMode="auto">
                <a:xfrm>
                  <a:off x="5862400" y="5094400"/>
                  <a:ext cx="896000" cy="384000"/>
                </a:xfrm>
                <a:prstGeom prst="rect">
                  <a:avLst/>
                </a:prstGeom>
                <a:solidFill>
                  <a:srgbClr val="FFFFFF"/>
                </a:solidFill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0" name="PPRect#24"/>
                <p:cNvSpPr/>
                <p:nvPr/>
              </p:nvSpPr>
              <p:spPr bwMode="auto">
                <a:xfrm>
                  <a:off x="5862400" y="5094400"/>
                  <a:ext cx="896000" cy="384000"/>
                </a:xfrm>
                <a:prstGeom prst="rect">
                  <a:avLst/>
                </a:prstGeom>
                <a:noFill/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1" name="PPTextBox#25"/>
                <p:cNvSpPr/>
                <p:nvPr/>
              </p:nvSpPr>
              <p:spPr bwMode="auto">
                <a:xfrm>
                  <a:off x="5875200" y="4812800"/>
                  <a:ext cx="166400" cy="268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r>
                    <a:rPr lang="en-US" sz="1800" b="1" smtClean="0">
                      <a:solidFill>
                        <a:srgbClr val="000000"/>
                      </a:solidFill>
                      <a:latin typeface="Courier New" pitchFamily="84" charset="0"/>
                    </a:rPr>
                    <a:t>i</a:t>
                  </a:r>
                </a:p>
              </p:txBody>
            </p:sp>
          </p:grpSp>
          <p:grpSp>
            <p:nvGrpSpPr>
              <p:cNvPr id="251" name="inWord"/>
              <p:cNvGrpSpPr/>
              <p:nvPr/>
            </p:nvGrpSpPr>
            <p:grpSpPr>
              <a:xfrm>
                <a:off x="6835200" y="4812800"/>
                <a:ext cx="896000" cy="665600"/>
                <a:chOff x="6835200" y="4812800"/>
                <a:chExt cx="896000" cy="665600"/>
              </a:xfrm>
            </p:grpSpPr>
            <p:sp>
              <p:nvSpPr>
                <p:cNvPr id="256" name="PPRect#27"/>
                <p:cNvSpPr/>
                <p:nvPr/>
              </p:nvSpPr>
              <p:spPr bwMode="auto">
                <a:xfrm>
                  <a:off x="6835200" y="5094400"/>
                  <a:ext cx="896000" cy="384000"/>
                </a:xfrm>
                <a:prstGeom prst="rect">
                  <a:avLst/>
                </a:prstGeom>
                <a:solidFill>
                  <a:srgbClr val="FFFFFF"/>
                </a:solidFill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7" name="PPRect#28"/>
                <p:cNvSpPr/>
                <p:nvPr/>
              </p:nvSpPr>
              <p:spPr bwMode="auto">
                <a:xfrm>
                  <a:off x="6835200" y="5094400"/>
                  <a:ext cx="896000" cy="384000"/>
                </a:xfrm>
                <a:prstGeom prst="rect">
                  <a:avLst/>
                </a:prstGeom>
                <a:noFill/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8" name="PPTextBox#29"/>
                <p:cNvSpPr/>
                <p:nvPr/>
              </p:nvSpPr>
              <p:spPr bwMode="auto">
                <a:xfrm>
                  <a:off x="6848000" y="4812800"/>
                  <a:ext cx="883200" cy="268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r>
                    <a:rPr lang="en-US" sz="1800" b="1" smtClean="0">
                      <a:solidFill>
                        <a:srgbClr val="000000"/>
                      </a:solidFill>
                      <a:latin typeface="Courier New" pitchFamily="84" charset="0"/>
                    </a:rPr>
                    <a:t>inWord</a:t>
                  </a:r>
                </a:p>
              </p:txBody>
            </p:sp>
          </p:grpSp>
          <p:grpSp>
            <p:nvGrpSpPr>
              <p:cNvPr id="252" name="ch"/>
              <p:cNvGrpSpPr/>
              <p:nvPr/>
            </p:nvGrpSpPr>
            <p:grpSpPr>
              <a:xfrm>
                <a:off x="7808000" y="4812800"/>
                <a:ext cx="896000" cy="665600"/>
                <a:chOff x="7808000" y="4812800"/>
                <a:chExt cx="896000" cy="665600"/>
              </a:xfrm>
            </p:grpSpPr>
            <p:sp>
              <p:nvSpPr>
                <p:cNvPr id="253" name="PPRect#31"/>
                <p:cNvSpPr/>
                <p:nvPr/>
              </p:nvSpPr>
              <p:spPr bwMode="auto">
                <a:xfrm>
                  <a:off x="7808000" y="5094400"/>
                  <a:ext cx="896000" cy="384000"/>
                </a:xfrm>
                <a:prstGeom prst="rect">
                  <a:avLst/>
                </a:prstGeom>
                <a:solidFill>
                  <a:srgbClr val="FFFFFF"/>
                </a:solidFill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4" name="PPRect#32"/>
                <p:cNvSpPr/>
                <p:nvPr/>
              </p:nvSpPr>
              <p:spPr bwMode="auto">
                <a:xfrm>
                  <a:off x="7808000" y="5094400"/>
                  <a:ext cx="896000" cy="384000"/>
                </a:xfrm>
                <a:prstGeom prst="rect">
                  <a:avLst/>
                </a:prstGeom>
                <a:noFill/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5" name="PPTextBox#33"/>
                <p:cNvSpPr/>
                <p:nvPr/>
              </p:nvSpPr>
              <p:spPr bwMode="auto">
                <a:xfrm>
                  <a:off x="7820800" y="4812800"/>
                  <a:ext cx="307200" cy="268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r>
                    <a:rPr lang="en-US" sz="1800" b="1" smtClean="0">
                      <a:solidFill>
                        <a:srgbClr val="000000"/>
                      </a:solidFill>
                      <a:latin typeface="Courier New" pitchFamily="84" charset="0"/>
                    </a:rPr>
                    <a:t>ch</a:t>
                  </a:r>
                </a:p>
              </p:txBody>
            </p:sp>
          </p:grp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7" fill="hold">
                            <p:stCondLst>
                              <p:cond delay="0"/>
                            </p:stCondLst>
                            <p:childTnLst>
                              <p:par>
                                <p:cTn id="3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2" fill="hold">
                            <p:stCondLst>
                              <p:cond delay="0"/>
                            </p:stCondLst>
                            <p:childTnLst>
                              <p:par>
                                <p:cTn id="3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5" fill="hold">
                      <p:stCondLst>
                        <p:cond delay="indefinite"/>
                      </p:stCondLst>
                      <p:childTnLst>
                        <p:par>
                          <p:cTn id="366" fill="hold">
                            <p:stCondLst>
                              <p:cond delay="0"/>
                            </p:stCondLst>
                            <p:childTnLst>
                              <p:par>
                                <p:cTn id="3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7" fill="hold">
                      <p:stCondLst>
                        <p:cond delay="indefinite"/>
                      </p:stCondLst>
                      <p:childTnLst>
                        <p:par>
                          <p:cTn id="378" fill="hold">
                            <p:stCondLst>
                              <p:cond delay="0"/>
                            </p:stCondLst>
                            <p:childTnLst>
                              <p:par>
                                <p:cTn id="37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1" fill="hold">
                            <p:stCondLst>
                              <p:cond delay="0"/>
                            </p:stCondLst>
                            <p:childTnLst>
                              <p:par>
                                <p:cTn id="38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6" fill="hold">
                            <p:stCondLst>
                              <p:cond delay="0"/>
                            </p:stCondLst>
                            <p:childTnLst>
                              <p:par>
                                <p:cTn id="3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3" fill="hold">
                            <p:stCondLst>
                              <p:cond delay="0"/>
                            </p:stCondLst>
                            <p:childTnLst>
                              <p:par>
                                <p:cTn id="39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6" fill="hold">
                      <p:stCondLst>
                        <p:cond delay="indefinite"/>
                      </p:stCondLst>
                      <p:childTnLst>
                        <p:par>
                          <p:cTn id="397" fill="hold">
                            <p:stCondLst>
                              <p:cond delay="0"/>
                            </p:stCondLst>
                            <p:childTnLst>
                              <p:par>
                                <p:cTn id="39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5" fill="hold">
                            <p:stCondLst>
                              <p:cond delay="0"/>
                            </p:stCondLst>
                            <p:childTnLst>
                              <p:par>
                                <p:cTn id="40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8" fill="hold">
                      <p:stCondLst>
                        <p:cond delay="indefinite"/>
                      </p:stCondLst>
                      <p:childTnLst>
                        <p:par>
                          <p:cTn id="409" fill="hold">
                            <p:stCondLst>
                              <p:cond delay="0"/>
                            </p:stCondLst>
                            <p:childTnLst>
                              <p:par>
                                <p:cTn id="4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5" fill="hold">
                      <p:stCondLst>
                        <p:cond delay="indefinite"/>
                      </p:stCondLst>
                      <p:childTnLst>
                        <p:par>
                          <p:cTn id="416" fill="hold">
                            <p:stCondLst>
                              <p:cond delay="0"/>
                            </p:stCondLst>
                            <p:childTnLst>
                              <p:par>
                                <p:cTn id="4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9" fill="hold">
                            <p:stCondLst>
                              <p:cond delay="0"/>
                            </p:stCondLst>
                            <p:childTnLst>
                              <p:par>
                                <p:cTn id="4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2" fill="hold">
                      <p:stCondLst>
                        <p:cond delay="indefinite"/>
                      </p:stCondLst>
                      <p:childTnLst>
                        <p:par>
                          <p:cTn id="423" fill="hold">
                            <p:stCondLst>
                              <p:cond delay="0"/>
                            </p:stCondLst>
                            <p:childTnLst>
                              <p:par>
                                <p:cTn id="4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6" fill="hold">
                            <p:stCondLst>
                              <p:cond delay="0"/>
                            </p:stCondLst>
                            <p:childTnLst>
                              <p:par>
                                <p:cTn id="4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4" fill="hold">
                      <p:stCondLst>
                        <p:cond delay="indefinite"/>
                      </p:stCondLst>
                      <p:childTnLst>
                        <p:par>
                          <p:cTn id="435" fill="hold">
                            <p:stCondLst>
                              <p:cond delay="0"/>
                            </p:stCondLst>
                            <p:childTnLst>
                              <p:par>
                                <p:cTn id="4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3" fill="hold">
                            <p:stCondLst>
                              <p:cond delay="0"/>
                            </p:stCondLst>
                            <p:childTnLst>
                              <p:par>
                                <p:cTn id="4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6" fill="hold">
                      <p:stCondLst>
                        <p:cond delay="indefinite"/>
                      </p:stCondLst>
                      <p:childTnLst>
                        <p:par>
                          <p:cTn id="447" fill="hold">
                            <p:stCondLst>
                              <p:cond delay="0"/>
                            </p:stCondLst>
                            <p:childTnLst>
                              <p:par>
                                <p:cTn id="4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0" fill="hold">
                            <p:stCondLst>
                              <p:cond delay="0"/>
                            </p:stCondLst>
                            <p:childTnLst>
                              <p:par>
                                <p:cTn id="4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3" fill="hold">
                      <p:stCondLst>
                        <p:cond delay="indefinite"/>
                      </p:stCondLst>
                      <p:childTnLst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7" fill="hold">
                            <p:stCondLst>
                              <p:cond delay="0"/>
                            </p:stCondLst>
                            <p:childTnLst>
                              <p:par>
                                <p:cTn id="4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2" fill="hold">
                            <p:stCondLst>
                              <p:cond delay="0"/>
                            </p:stCondLst>
                            <p:childTnLst>
                              <p:par>
                                <p:cTn id="4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9" fill="hold">
                            <p:stCondLst>
                              <p:cond delay="0"/>
                            </p:stCondLst>
                            <p:childTnLst>
                              <p:par>
                                <p:cTn id="4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6" fill="hold">
                            <p:stCondLst>
                              <p:cond delay="0"/>
                            </p:stCondLst>
                            <p:childTnLst>
                              <p:par>
                                <p:cTn id="4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3" fill="hold">
                            <p:stCondLst>
                              <p:cond delay="0"/>
                            </p:stCondLst>
                            <p:childTnLst>
                              <p:par>
                                <p:cTn id="4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8" fill="hold">
                            <p:stCondLst>
                              <p:cond delay="0"/>
                            </p:stCondLst>
                            <p:childTnLst>
                              <p:par>
                                <p:cTn id="4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1" fill="hold">
                      <p:stCondLst>
                        <p:cond delay="indefinite"/>
                      </p:stCondLst>
                      <p:childTnLst>
                        <p:par>
                          <p:cTn id="492" fill="hold">
                            <p:stCondLst>
                              <p:cond delay="0"/>
                            </p:stCondLst>
                            <p:childTnLst>
                              <p:par>
                                <p:cTn id="4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5" fill="hold">
                            <p:stCondLst>
                              <p:cond delay="0"/>
                            </p:stCondLst>
                            <p:childTnLst>
                              <p:par>
                                <p:cTn id="49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0" fill="hold">
                            <p:stCondLst>
                              <p:cond delay="0"/>
                            </p:stCondLst>
                            <p:childTnLst>
                              <p:par>
                                <p:cTn id="50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3" fill="hold">
                      <p:stCondLst>
                        <p:cond delay="indefinite"/>
                      </p:stCondLst>
                      <p:childTnLst>
                        <p:par>
                          <p:cTn id="504" fill="hold">
                            <p:stCondLst>
                              <p:cond delay="0"/>
                            </p:stCondLst>
                            <p:childTnLst>
                              <p:par>
                                <p:cTn id="50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7" fill="hold">
                            <p:stCondLst>
                              <p:cond delay="0"/>
                            </p:stCondLst>
                            <p:childTnLst>
                              <p:par>
                                <p:cTn id="50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0" fill="hold">
                      <p:stCondLst>
                        <p:cond delay="indefinite"/>
                      </p:stCondLst>
                      <p:childTnLst>
                        <p:par>
                          <p:cTn id="511" fill="hold">
                            <p:stCondLst>
                              <p:cond delay="0"/>
                            </p:stCondLst>
                            <p:childTnLst>
                              <p:par>
                                <p:cTn id="5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4" fill="hold">
                            <p:stCondLst>
                              <p:cond delay="0"/>
                            </p:stCondLst>
                            <p:childTnLst>
                              <p:par>
                                <p:cTn id="5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9" fill="hold">
                            <p:stCondLst>
                              <p:cond delay="0"/>
                            </p:stCondLst>
                            <p:childTnLst>
                              <p:par>
                                <p:cTn id="5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2" fill="hold">
                      <p:stCondLst>
                        <p:cond delay="indefinite"/>
                      </p:stCondLst>
                      <p:childTnLst>
                        <p:par>
                          <p:cTn id="523" fill="hold">
                            <p:stCondLst>
                              <p:cond delay="0"/>
                            </p:stCondLst>
                            <p:childTnLst>
                              <p:par>
                                <p:cTn id="5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6" fill="hold">
                            <p:stCondLst>
                              <p:cond delay="0"/>
                            </p:stCondLst>
                            <p:childTnLst>
                              <p:par>
                                <p:cTn id="5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9" fill="hold">
                      <p:stCondLst>
                        <p:cond delay="indefinite"/>
                      </p:stCondLst>
                      <p:childTnLst>
                        <p:par>
                          <p:cTn id="530" fill="hold">
                            <p:stCondLst>
                              <p:cond delay="0"/>
                            </p:stCondLst>
                            <p:childTnLst>
                              <p:par>
                                <p:cTn id="5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3" fill="hold">
                            <p:stCondLst>
                              <p:cond delay="0"/>
                            </p:stCondLst>
                            <p:childTnLst>
                              <p:par>
                                <p:cTn id="5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6" fill="hold">
                      <p:stCondLst>
                        <p:cond delay="indefinite"/>
                      </p:stCondLst>
                      <p:childTnLst>
                        <p:par>
                          <p:cTn id="537" fill="hold">
                            <p:stCondLst>
                              <p:cond delay="0"/>
                            </p:stCondLst>
                            <p:childTnLst>
                              <p:par>
                                <p:cTn id="5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0" fill="hold">
                            <p:stCondLst>
                              <p:cond delay="0"/>
                            </p:stCondLst>
                            <p:childTnLst>
                              <p:par>
                                <p:cTn id="5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5" fill="hold">
                            <p:stCondLst>
                              <p:cond delay="0"/>
                            </p:stCondLst>
                            <p:childTnLst>
                              <p:par>
                                <p:cTn id="5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8" fill="hold">
                      <p:stCondLst>
                        <p:cond delay="indefinite"/>
                      </p:stCondLst>
                      <p:childTnLst>
                        <p:par>
                          <p:cTn id="549" fill="hold">
                            <p:stCondLst>
                              <p:cond delay="0"/>
                            </p:stCondLst>
                            <p:childTnLst>
                              <p:par>
                                <p:cTn id="5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2" fill="hold">
                            <p:stCondLst>
                              <p:cond delay="0"/>
                            </p:stCondLst>
                            <p:childTnLst>
                              <p:par>
                                <p:cTn id="5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0" fill="hold">
                      <p:stCondLst>
                        <p:cond delay="indefinite"/>
                      </p:stCondLst>
                      <p:childTnLst>
                        <p:par>
                          <p:cTn id="561" fill="hold">
                            <p:stCondLst>
                              <p:cond delay="0"/>
                            </p:stCondLst>
                            <p:childTnLst>
                              <p:par>
                                <p:cTn id="56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7" fill="hold">
                      <p:stCondLst>
                        <p:cond delay="indefinite"/>
                      </p:stCondLst>
                      <p:childTnLst>
                        <p:par>
                          <p:cTn id="568" fill="hold">
                            <p:stCondLst>
                              <p:cond delay="0"/>
                            </p:stCondLst>
                            <p:childTnLst>
                              <p:par>
                                <p:cTn id="5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6" fill="hold">
                            <p:stCondLst>
                              <p:cond delay="0"/>
                            </p:stCondLst>
                            <p:childTnLst>
                              <p:par>
                                <p:cTn id="5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9" fill="hold">
                      <p:stCondLst>
                        <p:cond delay="indefinite"/>
                      </p:stCondLst>
                      <p:childTnLst>
                        <p:par>
                          <p:cTn id="580" fill="hold">
                            <p:stCondLst>
                              <p:cond delay="0"/>
                            </p:stCondLst>
                            <p:childTnLst>
                              <p:par>
                                <p:cTn id="5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3" fill="hold">
                            <p:stCondLst>
                              <p:cond delay="0"/>
                            </p:stCondLst>
                            <p:childTnLst>
                              <p:par>
                                <p:cTn id="584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6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7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8" fill="hold">
                            <p:stCondLst>
                              <p:cond delay="500"/>
                            </p:stCondLst>
                            <p:childTnLst>
                              <p:par>
                                <p:cTn id="5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1" fill="hold">
                            <p:stCondLst>
                              <p:cond delay="500"/>
                            </p:stCondLst>
                            <p:childTnLst>
                              <p:par>
                                <p:cTn id="59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4" fill="hold">
                      <p:stCondLst>
                        <p:cond delay="indefinite"/>
                      </p:stCondLst>
                      <p:childTnLst>
                        <p:par>
                          <p:cTn id="595" fill="hold">
                            <p:stCondLst>
                              <p:cond delay="0"/>
                            </p:stCondLst>
                            <p:childTnLst>
                              <p:par>
                                <p:cTn id="59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8" fill="hold">
                            <p:stCondLst>
                              <p:cond delay="0"/>
                            </p:stCondLst>
                            <p:childTnLst>
                              <p:par>
                                <p:cTn id="5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1" fill="hold">
                      <p:stCondLst>
                        <p:cond delay="indefinite"/>
                      </p:stCondLst>
                      <p:childTnLst>
                        <p:par>
                          <p:cTn id="602" fill="hold">
                            <p:stCondLst>
                              <p:cond delay="0"/>
                            </p:stCondLst>
                            <p:childTnLst>
                              <p:par>
                                <p:cTn id="6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5" fill="hold">
                            <p:stCondLst>
                              <p:cond delay="0"/>
                            </p:stCondLst>
                            <p:childTnLst>
                              <p:par>
                                <p:cTn id="60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8" fill="hold">
                      <p:stCondLst>
                        <p:cond delay="indefinite"/>
                      </p:stCondLst>
                      <p:childTnLst>
                        <p:par>
                          <p:cTn id="609" fill="hold">
                            <p:stCondLst>
                              <p:cond delay="0"/>
                            </p:stCondLst>
                            <p:childTnLst>
                              <p:par>
                                <p:cTn id="6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2" fill="hold">
                            <p:stCondLst>
                              <p:cond delay="0"/>
                            </p:stCondLst>
                            <p:childTnLst>
                              <p:par>
                                <p:cTn id="61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5" fill="hold">
                            <p:stCondLst>
                              <p:cond delay="0"/>
                            </p:stCondLst>
                            <p:childTnLst>
                              <p:par>
                                <p:cTn id="616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8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9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1" fill="hold">
                            <p:stCondLst>
                              <p:cond delay="500"/>
                            </p:stCondLst>
                            <p:childTnLst>
                              <p:par>
                                <p:cTn id="6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4" fill="hold">
                      <p:stCondLst>
                        <p:cond delay="indefinite"/>
                      </p:stCondLst>
                      <p:childTnLst>
                        <p:par>
                          <p:cTn id="625" fill="hold">
                            <p:stCondLst>
                              <p:cond delay="0"/>
                            </p:stCondLst>
                            <p:childTnLst>
                              <p:par>
                                <p:cTn id="6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8" fill="hold">
                            <p:stCondLst>
                              <p:cond delay="0"/>
                            </p:stCondLst>
                            <p:childTnLst>
                              <p:par>
                                <p:cTn id="6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3" fill="hold">
                            <p:stCondLst>
                              <p:cond delay="0"/>
                            </p:stCondLst>
                            <p:childTnLst>
                              <p:par>
                                <p:cTn id="6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6" fill="hold">
                      <p:stCondLst>
                        <p:cond delay="indefinite"/>
                      </p:stCondLst>
                      <p:childTnLst>
                        <p:par>
                          <p:cTn id="637" fill="hold">
                            <p:stCondLst>
                              <p:cond delay="0"/>
                            </p:stCondLst>
                            <p:childTnLst>
                              <p:par>
                                <p:cTn id="6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0" fill="hold">
                            <p:stCondLst>
                              <p:cond delay="0"/>
                            </p:stCondLst>
                            <p:childTnLst>
                              <p:par>
                                <p:cTn id="6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5" fill="hold">
                            <p:stCondLst>
                              <p:cond delay="0"/>
                            </p:stCondLst>
                            <p:childTnLst>
                              <p:par>
                                <p:cTn id="6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8" fill="hold">
                      <p:stCondLst>
                        <p:cond delay="indefinite"/>
                      </p:stCondLst>
                      <p:childTnLst>
                        <p:par>
                          <p:cTn id="649" fill="hold">
                            <p:stCondLst>
                              <p:cond delay="0"/>
                            </p:stCondLst>
                            <p:childTnLst>
                              <p:par>
                                <p:cTn id="6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2" fill="hold">
                            <p:stCondLst>
                              <p:cond delay="0"/>
                            </p:stCondLst>
                            <p:childTnLst>
                              <p:par>
                                <p:cTn id="6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5" fill="hold">
                      <p:stCondLst>
                        <p:cond delay="indefinite"/>
                      </p:stCondLst>
                      <p:childTnLst>
                        <p:par>
                          <p:cTn id="656" fill="hold">
                            <p:stCondLst>
                              <p:cond delay="0"/>
                            </p:stCondLst>
                            <p:childTnLst>
                              <p:par>
                                <p:cTn id="6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9" fill="hold">
                            <p:stCondLst>
                              <p:cond delay="0"/>
                            </p:stCondLst>
                            <p:childTnLst>
                              <p:par>
                                <p:cTn id="6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4" fill="hold">
                            <p:stCondLst>
                              <p:cond delay="0"/>
                            </p:stCondLst>
                            <p:childTnLst>
                              <p:par>
                                <p:cTn id="6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7" fill="hold">
                      <p:stCondLst>
                        <p:cond delay="indefinite"/>
                      </p:stCondLst>
                      <p:childTnLst>
                        <p:par>
                          <p:cTn id="668" fill="hold">
                            <p:stCondLst>
                              <p:cond delay="0"/>
                            </p:stCondLst>
                            <p:childTnLst>
                              <p:par>
                                <p:cTn id="6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1" fill="hold">
                            <p:stCondLst>
                              <p:cond delay="0"/>
                            </p:stCondLst>
                            <p:childTnLst>
                              <p:par>
                                <p:cTn id="6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4" fill="hold">
                      <p:stCondLst>
                        <p:cond delay="indefinite"/>
                      </p:stCondLst>
                      <p:childTnLst>
                        <p:par>
                          <p:cTn id="675" fill="hold">
                            <p:stCondLst>
                              <p:cond delay="0"/>
                            </p:stCondLst>
                            <p:childTnLst>
                              <p:par>
                                <p:cTn id="67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8" fill="hold">
                            <p:stCondLst>
                              <p:cond delay="0"/>
                            </p:stCondLst>
                            <p:childTnLst>
                              <p:par>
                                <p:cTn id="6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5" fill="hold">
                            <p:stCondLst>
                              <p:cond delay="0"/>
                            </p:stCondLst>
                            <p:childTnLst>
                              <p:par>
                                <p:cTn id="6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3" fill="hold">
                      <p:stCondLst>
                        <p:cond delay="indefinite"/>
                      </p:stCondLst>
                      <p:childTnLst>
                        <p:par>
                          <p:cTn id="694" fill="hold">
                            <p:stCondLst>
                              <p:cond delay="0"/>
                            </p:stCondLst>
                            <p:childTnLst>
                              <p:par>
                                <p:cTn id="69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7" fill="hold">
                            <p:stCondLst>
                              <p:cond delay="0"/>
                            </p:stCondLst>
                            <p:childTnLst>
                              <p:par>
                                <p:cTn id="69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2" fill="hold">
                            <p:stCondLst>
                              <p:cond delay="0"/>
                            </p:stCondLst>
                            <p:childTnLst>
                              <p:par>
                                <p:cTn id="70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5" fill="hold">
                      <p:stCondLst>
                        <p:cond delay="indefinite"/>
                      </p:stCondLst>
                      <p:childTnLst>
                        <p:par>
                          <p:cTn id="706" fill="hold">
                            <p:stCondLst>
                              <p:cond delay="0"/>
                            </p:stCondLst>
                            <p:childTnLst>
                              <p:par>
                                <p:cTn id="70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9" fill="hold">
                            <p:stCondLst>
                              <p:cond delay="0"/>
                            </p:stCondLst>
                            <p:childTnLst>
                              <p:par>
                                <p:cTn id="7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7" fill="hold">
                      <p:stCondLst>
                        <p:cond delay="indefinite"/>
                      </p:stCondLst>
                      <p:childTnLst>
                        <p:par>
                          <p:cTn id="718" fill="hold">
                            <p:stCondLst>
                              <p:cond delay="0"/>
                            </p:stCondLst>
                            <p:childTnLst>
                              <p:par>
                                <p:cTn id="7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1" fill="hold">
                            <p:stCondLst>
                              <p:cond delay="0"/>
                            </p:stCondLst>
                            <p:childTnLst>
                              <p:par>
                                <p:cTn id="7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4" fill="hold">
                      <p:stCondLst>
                        <p:cond delay="indefinite"/>
                      </p:stCondLst>
                      <p:childTnLst>
                        <p:par>
                          <p:cTn id="725" fill="hold">
                            <p:stCondLst>
                              <p:cond delay="0"/>
                            </p:stCondLst>
                            <p:childTnLst>
                              <p:par>
                                <p:cTn id="7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8" fill="hold">
                            <p:stCondLst>
                              <p:cond delay="0"/>
                            </p:stCondLst>
                            <p:childTnLst>
                              <p:par>
                                <p:cTn id="7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3" fill="hold">
                            <p:stCondLst>
                              <p:cond delay="0"/>
                            </p:stCondLst>
                            <p:childTnLst>
                              <p:par>
                                <p:cTn id="7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6" fill="hold">
                      <p:stCondLst>
                        <p:cond delay="indefinite"/>
                      </p:stCondLst>
                      <p:childTnLst>
                        <p:par>
                          <p:cTn id="737" fill="hold">
                            <p:stCondLst>
                              <p:cond delay="0"/>
                            </p:stCondLst>
                            <p:childTnLst>
                              <p:par>
                                <p:cTn id="7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0" fill="hold">
                            <p:stCondLst>
                              <p:cond delay="0"/>
                            </p:stCondLst>
                            <p:childTnLst>
                              <p:par>
                                <p:cTn id="7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3" fill="hold">
                      <p:stCondLst>
                        <p:cond delay="indefinite"/>
                      </p:stCondLst>
                      <p:childTnLst>
                        <p:par>
                          <p:cTn id="744" fill="hold">
                            <p:stCondLst>
                              <p:cond delay="0"/>
                            </p:stCondLst>
                            <p:childTnLst>
                              <p:par>
                                <p:cTn id="7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7" fill="hold">
                            <p:stCondLst>
                              <p:cond delay="0"/>
                            </p:stCondLst>
                            <p:childTnLst>
                              <p:par>
                                <p:cTn id="7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0" fill="hold">
                      <p:stCondLst>
                        <p:cond delay="indefinite"/>
                      </p:stCondLst>
                      <p:childTnLst>
                        <p:par>
                          <p:cTn id="751" fill="hold">
                            <p:stCondLst>
                              <p:cond delay="0"/>
                            </p:stCondLst>
                            <p:childTnLst>
                              <p:par>
                                <p:cTn id="7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4" fill="hold">
                            <p:stCondLst>
                              <p:cond delay="0"/>
                            </p:stCondLst>
                            <p:childTnLst>
                              <p:par>
                                <p:cTn id="7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9" fill="hold">
                            <p:stCondLst>
                              <p:cond delay="0"/>
                            </p:stCondLst>
                            <p:childTnLst>
                              <p:par>
                                <p:cTn id="7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2" fill="hold">
                      <p:stCondLst>
                        <p:cond delay="indefinite"/>
                      </p:stCondLst>
                      <p:childTnLst>
                        <p:par>
                          <p:cTn id="763" fill="hold">
                            <p:stCondLst>
                              <p:cond delay="0"/>
                            </p:stCondLst>
                            <p:childTnLst>
                              <p:par>
                                <p:cTn id="7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6" fill="hold">
                            <p:stCondLst>
                              <p:cond delay="0"/>
                            </p:stCondLst>
                            <p:childTnLst>
                              <p:par>
                                <p:cTn id="7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1" fill="hold">
                            <p:stCondLst>
                              <p:cond delay="0"/>
                            </p:stCondLst>
                            <p:childTnLst>
                              <p:par>
                                <p:cTn id="7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4" fill="hold">
                      <p:stCondLst>
                        <p:cond delay="indefinite"/>
                      </p:stCondLst>
                      <p:childTnLst>
                        <p:par>
                          <p:cTn id="775" fill="hold">
                            <p:stCondLst>
                              <p:cond delay="0"/>
                            </p:stCondLst>
                            <p:childTnLst>
                              <p:par>
                                <p:cTn id="77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8" fill="hold">
                            <p:stCondLst>
                              <p:cond delay="0"/>
                            </p:stCondLst>
                            <p:childTnLst>
                              <p:par>
                                <p:cTn id="7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1" fill="hold">
                      <p:stCondLst>
                        <p:cond delay="indefinite"/>
                      </p:stCondLst>
                      <p:childTnLst>
                        <p:par>
                          <p:cTn id="782" fill="hold">
                            <p:stCondLst>
                              <p:cond delay="0"/>
                            </p:stCondLst>
                            <p:childTnLst>
                              <p:par>
                                <p:cTn id="78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5" fill="hold">
                            <p:stCondLst>
                              <p:cond delay="0"/>
                            </p:stCondLst>
                            <p:childTnLst>
                              <p:par>
                                <p:cTn id="7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0" fill="hold">
                            <p:stCondLst>
                              <p:cond delay="0"/>
                            </p:stCondLst>
                            <p:childTnLst>
                              <p:par>
                                <p:cTn id="7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3" fill="hold">
                      <p:stCondLst>
                        <p:cond delay="indefinite"/>
                      </p:stCondLst>
                      <p:childTnLst>
                        <p:par>
                          <p:cTn id="794" fill="hold">
                            <p:stCondLst>
                              <p:cond delay="0"/>
                            </p:stCondLst>
                            <p:childTnLst>
                              <p:par>
                                <p:cTn id="79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7" fill="hold">
                            <p:stCondLst>
                              <p:cond delay="0"/>
                            </p:stCondLst>
                            <p:childTnLst>
                              <p:par>
                                <p:cTn id="79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0" fill="hold">
                      <p:stCondLst>
                        <p:cond delay="indefinite"/>
                      </p:stCondLst>
                      <p:childTnLst>
                        <p:par>
                          <p:cTn id="801" fill="hold">
                            <p:stCondLst>
                              <p:cond delay="0"/>
                            </p:stCondLst>
                            <p:childTnLst>
                              <p:par>
                                <p:cTn id="80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4" fill="hold">
                            <p:stCondLst>
                              <p:cond delay="0"/>
                            </p:stCondLst>
                            <p:childTnLst>
                              <p:par>
                                <p:cTn id="80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7" fill="hold">
                      <p:stCondLst>
                        <p:cond delay="indefinite"/>
                      </p:stCondLst>
                      <p:childTnLst>
                        <p:par>
                          <p:cTn id="808" fill="hold">
                            <p:stCondLst>
                              <p:cond delay="0"/>
                            </p:stCondLst>
                            <p:childTnLst>
                              <p:par>
                                <p:cTn id="80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1" fill="hold">
                            <p:stCondLst>
                              <p:cond delay="0"/>
                            </p:stCondLst>
                            <p:childTnLst>
                              <p:par>
                                <p:cTn id="8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6" fill="hold">
                            <p:stCondLst>
                              <p:cond delay="0"/>
                            </p:stCondLst>
                            <p:childTnLst>
                              <p:par>
                                <p:cTn id="8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9" fill="hold">
                      <p:stCondLst>
                        <p:cond delay="indefinite"/>
                      </p:stCondLst>
                      <p:childTnLst>
                        <p:par>
                          <p:cTn id="820" fill="hold">
                            <p:stCondLst>
                              <p:cond delay="0"/>
                            </p:stCondLst>
                            <p:childTnLst>
                              <p:par>
                                <p:cTn id="8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3" fill="hold">
                            <p:stCondLst>
                              <p:cond delay="0"/>
                            </p:stCondLst>
                            <p:childTnLst>
                              <p:par>
                                <p:cTn id="8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8" fill="hold">
                            <p:stCondLst>
                              <p:cond delay="0"/>
                            </p:stCondLst>
                            <p:childTnLst>
                              <p:par>
                                <p:cTn id="8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1" fill="hold">
                      <p:stCondLst>
                        <p:cond delay="indefinite"/>
                      </p:stCondLst>
                      <p:childTnLst>
                        <p:par>
                          <p:cTn id="832" fill="hold">
                            <p:stCondLst>
                              <p:cond delay="0"/>
                            </p:stCondLst>
                            <p:childTnLst>
                              <p:par>
                                <p:cTn id="8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5" fill="hold">
                            <p:stCondLst>
                              <p:cond delay="0"/>
                            </p:stCondLst>
                            <p:childTnLst>
                              <p:par>
                                <p:cTn id="8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8" fill="hold">
                      <p:stCondLst>
                        <p:cond delay="indefinite"/>
                      </p:stCondLst>
                      <p:childTnLst>
                        <p:par>
                          <p:cTn id="839" fill="hold">
                            <p:stCondLst>
                              <p:cond delay="0"/>
                            </p:stCondLst>
                            <p:childTnLst>
                              <p:par>
                                <p:cTn id="8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2" fill="hold">
                            <p:stCondLst>
                              <p:cond delay="0"/>
                            </p:stCondLst>
                            <p:childTnLst>
                              <p:par>
                                <p:cTn id="8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7" fill="hold">
                            <p:stCondLst>
                              <p:cond delay="0"/>
                            </p:stCondLst>
                            <p:childTnLst>
                              <p:par>
                                <p:cTn id="8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0" fill="hold">
                      <p:stCondLst>
                        <p:cond delay="indefinite"/>
                      </p:stCondLst>
                      <p:childTnLst>
                        <p:par>
                          <p:cTn id="851" fill="hold">
                            <p:stCondLst>
                              <p:cond delay="0"/>
                            </p:stCondLst>
                            <p:childTnLst>
                              <p:par>
                                <p:cTn id="8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4" fill="hold">
                            <p:stCondLst>
                              <p:cond delay="0"/>
                            </p:stCondLst>
                            <p:childTnLst>
                              <p:par>
                                <p:cTn id="8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7" fill="hold">
                      <p:stCondLst>
                        <p:cond delay="indefinite"/>
                      </p:stCondLst>
                      <p:childTnLst>
                        <p:par>
                          <p:cTn id="858" fill="hold">
                            <p:stCondLst>
                              <p:cond delay="0"/>
                            </p:stCondLst>
                            <p:childTnLst>
                              <p:par>
                                <p:cTn id="8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1" fill="hold">
                            <p:stCondLst>
                              <p:cond delay="0"/>
                            </p:stCondLst>
                            <p:childTnLst>
                              <p:par>
                                <p:cTn id="8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6" fill="hold">
                            <p:stCondLst>
                              <p:cond delay="0"/>
                            </p:stCondLst>
                            <p:childTnLst>
                              <p:par>
                                <p:cTn id="8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9" fill="hold">
                      <p:stCondLst>
                        <p:cond delay="indefinite"/>
                      </p:stCondLst>
                      <p:childTnLst>
                        <p:par>
                          <p:cTn id="870" fill="hold">
                            <p:stCondLst>
                              <p:cond delay="0"/>
                            </p:stCondLst>
                            <p:childTnLst>
                              <p:par>
                                <p:cTn id="8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3" fill="hold">
                            <p:stCondLst>
                              <p:cond delay="0"/>
                            </p:stCondLst>
                            <p:childTnLst>
                              <p:par>
                                <p:cTn id="8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8" fill="hold">
                            <p:stCondLst>
                              <p:cond delay="0"/>
                            </p:stCondLst>
                            <p:childTnLst>
                              <p:par>
                                <p:cTn id="8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1" fill="hold">
                      <p:stCondLst>
                        <p:cond delay="indefinite"/>
                      </p:stCondLst>
                      <p:childTnLst>
                        <p:par>
                          <p:cTn id="882" fill="hold">
                            <p:stCondLst>
                              <p:cond delay="0"/>
                            </p:stCondLst>
                            <p:childTnLst>
                              <p:par>
                                <p:cTn id="88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5" fill="hold">
                            <p:stCondLst>
                              <p:cond delay="0"/>
                            </p:stCondLst>
                            <p:childTnLst>
                              <p:par>
                                <p:cTn id="8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8" fill="hold">
                      <p:stCondLst>
                        <p:cond delay="indefinite"/>
                      </p:stCondLst>
                      <p:childTnLst>
                        <p:par>
                          <p:cTn id="889" fill="hold">
                            <p:stCondLst>
                              <p:cond delay="0"/>
                            </p:stCondLst>
                            <p:childTnLst>
                              <p:par>
                                <p:cTn id="89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2" fill="hold">
                            <p:stCondLst>
                              <p:cond delay="0"/>
                            </p:stCondLst>
                            <p:childTnLst>
                              <p:par>
                                <p:cTn id="8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7" fill="hold">
                            <p:stCondLst>
                              <p:cond delay="0"/>
                            </p:stCondLst>
                            <p:childTnLst>
                              <p:par>
                                <p:cTn id="89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0" fill="hold">
                      <p:stCondLst>
                        <p:cond delay="indefinite"/>
                      </p:stCondLst>
                      <p:childTnLst>
                        <p:par>
                          <p:cTn id="901" fill="hold">
                            <p:stCondLst>
                              <p:cond delay="0"/>
                            </p:stCondLst>
                            <p:childTnLst>
                              <p:par>
                                <p:cTn id="90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4" fill="hold">
                            <p:stCondLst>
                              <p:cond delay="0"/>
                            </p:stCondLst>
                            <p:childTnLst>
                              <p:par>
                                <p:cTn id="90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7" fill="hold">
                      <p:stCondLst>
                        <p:cond delay="indefinite"/>
                      </p:stCondLst>
                      <p:childTnLst>
                        <p:par>
                          <p:cTn id="908" fill="hold">
                            <p:stCondLst>
                              <p:cond delay="0"/>
                            </p:stCondLst>
                            <p:childTnLst>
                              <p:par>
                                <p:cTn id="90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1" fill="hold">
                            <p:stCondLst>
                              <p:cond delay="0"/>
                            </p:stCondLst>
                            <p:childTnLst>
                              <p:par>
                                <p:cTn id="9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4" fill="hold">
                      <p:stCondLst>
                        <p:cond delay="indefinite"/>
                      </p:stCondLst>
                      <p:childTnLst>
                        <p:par>
                          <p:cTn id="915" fill="hold">
                            <p:stCondLst>
                              <p:cond delay="0"/>
                            </p:stCondLst>
                            <p:childTnLst>
                              <p:par>
                                <p:cTn id="9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8" fill="hold">
                            <p:stCondLst>
                              <p:cond delay="0"/>
                            </p:stCondLst>
                            <p:childTnLst>
                              <p:par>
                                <p:cTn id="9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3" fill="hold">
                            <p:stCondLst>
                              <p:cond delay="0"/>
                            </p:stCondLst>
                            <p:childTnLst>
                              <p:par>
                                <p:cTn id="9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6" fill="hold">
                      <p:stCondLst>
                        <p:cond delay="indefinite"/>
                      </p:stCondLst>
                      <p:childTnLst>
                        <p:par>
                          <p:cTn id="927" fill="hold">
                            <p:stCondLst>
                              <p:cond delay="0"/>
                            </p:stCondLst>
                            <p:childTnLst>
                              <p:par>
                                <p:cTn id="9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0" fill="hold">
                            <p:stCondLst>
                              <p:cond delay="0"/>
                            </p:stCondLst>
                            <p:childTnLst>
                              <p:par>
                                <p:cTn id="9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5" fill="hold">
                            <p:stCondLst>
                              <p:cond delay="0"/>
                            </p:stCondLst>
                            <p:childTnLst>
                              <p:par>
                                <p:cTn id="9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8" fill="hold">
                      <p:stCondLst>
                        <p:cond delay="indefinite"/>
                      </p:stCondLst>
                      <p:childTnLst>
                        <p:par>
                          <p:cTn id="939" fill="hold">
                            <p:stCondLst>
                              <p:cond delay="0"/>
                            </p:stCondLst>
                            <p:childTnLst>
                              <p:par>
                                <p:cTn id="9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2" fill="hold">
                            <p:stCondLst>
                              <p:cond delay="0"/>
                            </p:stCondLst>
                            <p:childTnLst>
                              <p:par>
                                <p:cTn id="9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7" fill="hold">
                            <p:stCondLst>
                              <p:cond delay="0"/>
                            </p:stCondLst>
                            <p:childTnLst>
                              <p:par>
                                <p:cTn id="9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0" fill="hold">
                      <p:stCondLst>
                        <p:cond delay="indefinite"/>
                      </p:stCondLst>
                      <p:childTnLst>
                        <p:par>
                          <p:cTn id="951" fill="hold">
                            <p:stCondLst>
                              <p:cond delay="0"/>
                            </p:stCondLst>
                            <p:childTnLst>
                              <p:par>
                                <p:cTn id="9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4" fill="hold">
                            <p:stCondLst>
                              <p:cond delay="0"/>
                            </p:stCondLst>
                            <p:childTnLst>
                              <p:par>
                                <p:cTn id="9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7" fill="hold">
                      <p:stCondLst>
                        <p:cond delay="indefinite"/>
                      </p:stCondLst>
                      <p:childTnLst>
                        <p:par>
                          <p:cTn id="958" fill="hold">
                            <p:stCondLst>
                              <p:cond delay="0"/>
                            </p:stCondLst>
                            <p:childTnLst>
                              <p:par>
                                <p:cTn id="9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1" fill="hold">
                            <p:stCondLst>
                              <p:cond delay="0"/>
                            </p:stCondLst>
                            <p:childTnLst>
                              <p:par>
                                <p:cTn id="9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6" fill="hold">
                            <p:stCondLst>
                              <p:cond delay="0"/>
                            </p:stCondLst>
                            <p:childTnLst>
                              <p:par>
                                <p:cTn id="9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9" fill="hold">
                      <p:stCondLst>
                        <p:cond delay="indefinite"/>
                      </p:stCondLst>
                      <p:childTnLst>
                        <p:par>
                          <p:cTn id="970" fill="hold">
                            <p:stCondLst>
                              <p:cond delay="0"/>
                            </p:stCondLst>
                            <p:childTnLst>
                              <p:par>
                                <p:cTn id="9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3" fill="hold">
                            <p:stCondLst>
                              <p:cond delay="0"/>
                            </p:stCondLst>
                            <p:childTnLst>
                              <p:par>
                                <p:cTn id="9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6" fill="hold">
                      <p:stCondLst>
                        <p:cond delay="indefinite"/>
                      </p:stCondLst>
                      <p:childTnLst>
                        <p:par>
                          <p:cTn id="977" fill="hold">
                            <p:stCondLst>
                              <p:cond delay="0"/>
                            </p:stCondLst>
                            <p:childTnLst>
                              <p:par>
                                <p:cTn id="9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0" fill="hold">
                            <p:stCondLst>
                              <p:cond delay="0"/>
                            </p:stCondLst>
                            <p:childTnLst>
                              <p:par>
                                <p:cTn id="9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3" fill="hold">
                      <p:stCondLst>
                        <p:cond delay="indefinite"/>
                      </p:stCondLst>
                      <p:childTnLst>
                        <p:par>
                          <p:cTn id="984" fill="hold">
                            <p:stCondLst>
                              <p:cond delay="0"/>
                            </p:stCondLst>
                            <p:childTnLst>
                              <p:par>
                                <p:cTn id="9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7" fill="hold">
                            <p:stCondLst>
                              <p:cond delay="0"/>
                            </p:stCondLst>
                            <p:childTnLst>
                              <p:par>
                                <p:cTn id="9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2" fill="hold">
                            <p:stCondLst>
                              <p:cond delay="0"/>
                            </p:stCondLst>
                            <p:childTnLst>
                              <p:par>
                                <p:cTn id="9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5" fill="hold">
                      <p:stCondLst>
                        <p:cond delay="indefinite"/>
                      </p:stCondLst>
                      <p:childTnLst>
                        <p:par>
                          <p:cTn id="996" fill="hold">
                            <p:stCondLst>
                              <p:cond delay="0"/>
                            </p:stCondLst>
                            <p:childTnLst>
                              <p:par>
                                <p:cTn id="99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9" fill="hold">
                            <p:stCondLst>
                              <p:cond delay="0"/>
                            </p:stCondLst>
                            <p:childTnLst>
                              <p:par>
                                <p:cTn id="10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4" fill="hold">
                            <p:stCondLst>
                              <p:cond delay="0"/>
                            </p:stCondLst>
                            <p:childTnLst>
                              <p:par>
                                <p:cTn id="100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7" fill="hold">
                      <p:stCondLst>
                        <p:cond delay="indefinite"/>
                      </p:stCondLst>
                      <p:childTnLst>
                        <p:par>
                          <p:cTn id="1008" fill="hold">
                            <p:stCondLst>
                              <p:cond delay="0"/>
                            </p:stCondLst>
                            <p:childTnLst>
                              <p:par>
                                <p:cTn id="100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1" fill="hold">
                            <p:stCondLst>
                              <p:cond delay="0"/>
                            </p:stCondLst>
                            <p:childTnLst>
                              <p:par>
                                <p:cTn id="10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4" fill="hold">
                      <p:stCondLst>
                        <p:cond delay="indefinite"/>
                      </p:stCondLst>
                      <p:childTnLst>
                        <p:par>
                          <p:cTn id="1015" fill="hold">
                            <p:stCondLst>
                              <p:cond delay="0"/>
                            </p:stCondLst>
                            <p:childTnLst>
                              <p:par>
                                <p:cTn id="10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8" fill="hold">
                            <p:stCondLst>
                              <p:cond delay="0"/>
                            </p:stCondLst>
                            <p:childTnLst>
                              <p:par>
                                <p:cTn id="10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3" fill="hold">
                            <p:stCondLst>
                              <p:cond delay="0"/>
                            </p:stCondLst>
                            <p:childTnLst>
                              <p:par>
                                <p:cTn id="10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6" fill="hold">
                      <p:stCondLst>
                        <p:cond delay="indefinite"/>
                      </p:stCondLst>
                      <p:childTnLst>
                        <p:par>
                          <p:cTn id="1027" fill="hold">
                            <p:stCondLst>
                              <p:cond delay="0"/>
                            </p:stCondLst>
                            <p:childTnLst>
                              <p:par>
                                <p:cTn id="10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0" fill="hold">
                            <p:stCondLst>
                              <p:cond delay="0"/>
                            </p:stCondLst>
                            <p:childTnLst>
                              <p:par>
                                <p:cTn id="10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3" fill="hold">
                      <p:stCondLst>
                        <p:cond delay="indefinite"/>
                      </p:stCondLst>
                      <p:childTnLst>
                        <p:par>
                          <p:cTn id="1034" fill="hold">
                            <p:stCondLst>
                              <p:cond delay="0"/>
                            </p:stCondLst>
                            <p:childTnLst>
                              <p:par>
                                <p:cTn id="10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7" fill="hold">
                            <p:stCondLst>
                              <p:cond delay="0"/>
                            </p:stCondLst>
                            <p:childTnLst>
                              <p:par>
                                <p:cTn id="10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0" fill="hold">
                      <p:stCondLst>
                        <p:cond delay="indefinite"/>
                      </p:stCondLst>
                      <p:childTnLst>
                        <p:par>
                          <p:cTn id="1041" fill="hold">
                            <p:stCondLst>
                              <p:cond delay="0"/>
                            </p:stCondLst>
                            <p:childTnLst>
                              <p:par>
                                <p:cTn id="10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4" fill="hold">
                            <p:stCondLst>
                              <p:cond delay="0"/>
                            </p:stCondLst>
                            <p:childTnLst>
                              <p:par>
                                <p:cTn id="10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9" fill="hold">
                            <p:stCondLst>
                              <p:cond delay="0"/>
                            </p:stCondLst>
                            <p:childTnLst>
                              <p:par>
                                <p:cTn id="10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2" fill="hold">
                      <p:stCondLst>
                        <p:cond delay="indefinite"/>
                      </p:stCondLst>
                      <p:childTnLst>
                        <p:par>
                          <p:cTn id="1053" fill="hold">
                            <p:stCondLst>
                              <p:cond delay="0"/>
                            </p:stCondLst>
                            <p:childTnLst>
                              <p:par>
                                <p:cTn id="10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6" fill="hold">
                            <p:stCondLst>
                              <p:cond delay="0"/>
                            </p:stCondLst>
                            <p:childTnLst>
                              <p:par>
                                <p:cTn id="10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1" fill="hold">
                            <p:stCondLst>
                              <p:cond delay="0"/>
                            </p:stCondLst>
                            <p:childTnLst>
                              <p:par>
                                <p:cTn id="10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4" fill="hold">
                      <p:stCondLst>
                        <p:cond delay="indefinite"/>
                      </p:stCondLst>
                      <p:childTnLst>
                        <p:par>
                          <p:cTn id="1065" fill="hold">
                            <p:stCondLst>
                              <p:cond delay="0"/>
                            </p:stCondLst>
                            <p:childTnLst>
                              <p:par>
                                <p:cTn id="106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8" fill="hold">
                            <p:stCondLst>
                              <p:cond delay="0"/>
                            </p:stCondLst>
                            <p:childTnLst>
                              <p:par>
                                <p:cTn id="10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1" fill="hold">
                      <p:stCondLst>
                        <p:cond delay="indefinite"/>
                      </p:stCondLst>
                      <p:childTnLst>
                        <p:par>
                          <p:cTn id="1072" fill="hold">
                            <p:stCondLst>
                              <p:cond delay="0"/>
                            </p:stCondLst>
                            <p:childTnLst>
                              <p:par>
                                <p:cTn id="10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5" fill="hold">
                            <p:stCondLst>
                              <p:cond delay="0"/>
                            </p:stCondLst>
                            <p:childTnLst>
                              <p:par>
                                <p:cTn id="10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0" fill="hold">
                            <p:stCondLst>
                              <p:cond delay="0"/>
                            </p:stCondLst>
                            <p:childTnLst>
                              <p:par>
                                <p:cTn id="10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3" fill="hold">
                      <p:stCondLst>
                        <p:cond delay="indefinite"/>
                      </p:stCondLst>
                      <p:childTnLst>
                        <p:par>
                          <p:cTn id="1084" fill="hold">
                            <p:stCondLst>
                              <p:cond delay="0"/>
                            </p:stCondLst>
                            <p:childTnLst>
                              <p:par>
                                <p:cTn id="10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7" fill="hold">
                            <p:stCondLst>
                              <p:cond delay="0"/>
                            </p:stCondLst>
                            <p:childTnLst>
                              <p:par>
                                <p:cTn id="10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0" fill="hold">
                      <p:stCondLst>
                        <p:cond delay="indefinite"/>
                      </p:stCondLst>
                      <p:childTnLst>
                        <p:par>
                          <p:cTn id="1091" fill="hold">
                            <p:stCondLst>
                              <p:cond delay="0"/>
                            </p:stCondLst>
                            <p:childTnLst>
                              <p:par>
                                <p:cTn id="109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4" fill="hold">
                            <p:stCondLst>
                              <p:cond delay="0"/>
                            </p:stCondLst>
                            <p:childTnLst>
                              <p:par>
                                <p:cTn id="10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7" fill="hold">
                      <p:stCondLst>
                        <p:cond delay="indefinite"/>
                      </p:stCondLst>
                      <p:childTnLst>
                        <p:par>
                          <p:cTn id="1098" fill="hold">
                            <p:stCondLst>
                              <p:cond delay="0"/>
                            </p:stCondLst>
                            <p:childTnLst>
                              <p:par>
                                <p:cTn id="109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1" fill="hold">
                            <p:stCondLst>
                              <p:cond delay="0"/>
                            </p:stCondLst>
                            <p:childTnLst>
                              <p:par>
                                <p:cTn id="11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6" fill="hold">
                            <p:stCondLst>
                              <p:cond delay="0"/>
                            </p:stCondLst>
                            <p:childTnLst>
                              <p:par>
                                <p:cTn id="11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9" fill="hold">
                      <p:stCondLst>
                        <p:cond delay="indefinite"/>
                      </p:stCondLst>
                      <p:childTnLst>
                        <p:par>
                          <p:cTn id="1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3" fill="hold">
                            <p:stCondLst>
                              <p:cond delay="0"/>
                            </p:stCondLst>
                            <p:childTnLst>
                              <p:par>
                                <p:cTn id="11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8" fill="hold">
                            <p:stCondLst>
                              <p:cond delay="0"/>
                            </p:stCondLst>
                            <p:childTnLst>
                              <p:par>
                                <p:cTn id="11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1" fill="hold">
                      <p:stCondLst>
                        <p:cond delay="indefinite"/>
                      </p:stCondLst>
                      <p:childTnLst>
                        <p:par>
                          <p:cTn id="1122" fill="hold">
                            <p:stCondLst>
                              <p:cond delay="0"/>
                            </p:stCondLst>
                            <p:childTnLst>
                              <p:par>
                                <p:cTn id="11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5" fill="hold">
                            <p:stCondLst>
                              <p:cond delay="0"/>
                            </p:stCondLst>
                            <p:childTnLst>
                              <p:par>
                                <p:cTn id="11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8" fill="hold">
                      <p:stCondLst>
                        <p:cond delay="indefinite"/>
                      </p:stCondLst>
                      <p:childTnLst>
                        <p:par>
                          <p:cTn id="1129" fill="hold">
                            <p:stCondLst>
                              <p:cond delay="0"/>
                            </p:stCondLst>
                            <p:childTnLst>
                              <p:par>
                                <p:cTn id="11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2" fill="hold">
                            <p:stCondLst>
                              <p:cond delay="0"/>
                            </p:stCondLst>
                            <p:childTnLst>
                              <p:par>
                                <p:cTn id="11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5" fill="hold">
                            <p:stCondLst>
                              <p:cond delay="0"/>
                            </p:stCondLst>
                            <p:childTnLst>
                              <p:par>
                                <p:cTn id="113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8" fill="hold">
                            <p:stCondLst>
                              <p:cond delay="0"/>
                            </p:stCondLst>
                            <p:childTnLst>
                              <p:par>
                                <p:cTn id="113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1" fill="hold">
                            <p:stCondLst>
                              <p:cond delay="0"/>
                            </p:stCondLst>
                            <p:childTnLst>
                              <p:par>
                                <p:cTn id="114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4" fill="hold">
                            <p:stCondLst>
                              <p:cond delay="0"/>
                            </p:stCondLst>
                            <p:childTnLst>
                              <p:par>
                                <p:cTn id="114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7" fill="hold">
                            <p:stCondLst>
                              <p:cond delay="0"/>
                            </p:stCondLst>
                            <p:childTnLst>
                              <p:par>
                                <p:cTn id="1148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3" fill="hold">
                            <p:stCondLst>
                              <p:cond delay="500"/>
                            </p:stCondLst>
                            <p:childTnLst>
                              <p:par>
                                <p:cTn id="11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0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233" grpId="0" animBg="1"/>
      <p:bldP spid="23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235" grpId="0" animBg="1"/>
      <p:bldP spid="235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93" grpId="0" animBg="1"/>
      <p:bldP spid="93" grpId="1" animBg="1"/>
      <p:bldP spid="94" grpId="0" animBg="1"/>
      <p:bldP spid="94" grpId="1" animBg="1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16" grpId="0" animBg="1"/>
      <p:bldP spid="116" grpId="1" animBg="1"/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  <p:bldP spid="124" grpId="0" animBg="1"/>
      <p:bldP spid="124" grpId="1" animBg="1"/>
      <p:bldP spid="125" grpId="0" animBg="1"/>
      <p:bldP spid="125" grpId="1" animBg="1"/>
      <p:bldP spid="126" grpId="0" animBg="1"/>
      <p:bldP spid="126" grpId="1" animBg="1"/>
      <p:bldP spid="127" grpId="0" animBg="1"/>
      <p:bldP spid="127" grpId="1" animBg="1"/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  <p:bldP spid="131" grpId="0" animBg="1"/>
      <p:bldP spid="131" grpId="1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236" grpId="0" animBg="1"/>
      <p:bldP spid="236" grpId="1" animBg="1"/>
      <p:bldP spid="143" grpId="0" animBg="1"/>
      <p:bldP spid="143" grpId="1" animBg="1"/>
      <p:bldP spid="144" grpId="0" animBg="1"/>
      <p:bldP spid="144" grpId="1" animBg="1"/>
      <p:bldP spid="145" grpId="0" animBg="1"/>
      <p:bldP spid="145" grpId="1" animBg="1"/>
      <p:bldP spid="238" grpId="0" animBg="1"/>
      <p:bldP spid="238" grpId="1" animBg="1"/>
      <p:bldP spid="150" grpId="0" animBg="1"/>
      <p:bldP spid="150" grpId="1" animBg="1"/>
      <p:bldP spid="151" grpId="0" animBg="1"/>
      <p:bldP spid="151" grpId="1" animBg="1"/>
      <p:bldP spid="152" grpId="0" animBg="1"/>
      <p:bldP spid="152" grpId="1" animBg="1"/>
      <p:bldP spid="153" grpId="0" animBg="1"/>
      <p:bldP spid="153" grpId="1" animBg="1"/>
      <p:bldP spid="154" grpId="0" animBg="1"/>
      <p:bldP spid="154" grpId="1" animBg="1"/>
      <p:bldP spid="155" grpId="0" animBg="1"/>
      <p:bldP spid="155" grpId="1" animBg="1"/>
      <p:bldP spid="156" grpId="0" animBg="1"/>
      <p:bldP spid="156" grpId="1" animBg="1"/>
      <p:bldP spid="157" grpId="0" animBg="1"/>
      <p:bldP spid="157" grpId="1" animBg="1"/>
      <p:bldP spid="158" grpId="0" animBg="1"/>
      <p:bldP spid="158" grpId="1" animBg="1"/>
      <p:bldP spid="159" grpId="0" animBg="1"/>
      <p:bldP spid="159" grpId="1" animBg="1"/>
      <p:bldP spid="160" grpId="0" animBg="1"/>
      <p:bldP spid="160" grpId="1" animBg="1"/>
      <p:bldP spid="161" grpId="0" animBg="1"/>
      <p:bldP spid="161" grpId="1" animBg="1"/>
      <p:bldP spid="162" grpId="0" animBg="1"/>
      <p:bldP spid="162" grpId="1" animBg="1"/>
      <p:bldP spid="163" grpId="0" animBg="1"/>
      <p:bldP spid="163" grpId="1" animBg="1"/>
      <p:bldP spid="164" grpId="0" animBg="1"/>
      <p:bldP spid="164" grpId="1" animBg="1"/>
      <p:bldP spid="165" grpId="0" animBg="1"/>
      <p:bldP spid="165" grpId="1" animBg="1"/>
      <p:bldP spid="166" grpId="0" animBg="1"/>
      <p:bldP spid="166" grpId="1" animBg="1"/>
      <p:bldP spid="167" grpId="0" animBg="1"/>
      <p:bldP spid="167" grpId="1" animBg="1"/>
      <p:bldP spid="168" grpId="0" animBg="1"/>
      <p:bldP spid="168" grpId="1" animBg="1"/>
      <p:bldP spid="169" grpId="0" animBg="1"/>
      <p:bldP spid="169" grpId="1" animBg="1"/>
      <p:bldP spid="170" grpId="0" animBg="1"/>
      <p:bldP spid="170" grpId="1" animBg="1"/>
      <p:bldP spid="171" grpId="0" animBg="1"/>
      <p:bldP spid="171" grpId="1" animBg="1"/>
      <p:bldP spid="172" grpId="0" animBg="1"/>
      <p:bldP spid="172" grpId="1" animBg="1"/>
      <p:bldP spid="173" grpId="0" animBg="1"/>
      <p:bldP spid="173" grpId="1" animBg="1"/>
      <p:bldP spid="174" grpId="0" animBg="1"/>
      <p:bldP spid="174" grpId="1" animBg="1"/>
      <p:bldP spid="175" grpId="0" animBg="1"/>
      <p:bldP spid="175" grpId="1" animBg="1"/>
      <p:bldP spid="176" grpId="0" animBg="1"/>
      <p:bldP spid="176" grpId="1" animBg="1"/>
      <p:bldP spid="177" grpId="0" animBg="1"/>
      <p:bldP spid="177" grpId="1" animBg="1"/>
      <p:bldP spid="178" grpId="0" animBg="1"/>
      <p:bldP spid="178" grpId="1" animBg="1"/>
      <p:bldP spid="179" grpId="0" animBg="1"/>
      <p:bldP spid="179" grpId="1" animBg="1"/>
      <p:bldP spid="180" grpId="0" animBg="1"/>
      <p:bldP spid="180" grpId="1" animBg="1"/>
      <p:bldP spid="181" grpId="0" animBg="1"/>
      <p:bldP spid="181" grpId="1" animBg="1"/>
      <p:bldP spid="182" grpId="0" animBg="1"/>
      <p:bldP spid="182" grpId="1" animBg="1"/>
      <p:bldP spid="183" grpId="0" animBg="1"/>
      <p:bldP spid="183" grpId="1" animBg="1"/>
      <p:bldP spid="184" grpId="0" animBg="1"/>
      <p:bldP spid="184" grpId="1" animBg="1"/>
      <p:bldP spid="185" grpId="0" animBg="1"/>
      <p:bldP spid="185" grpId="1" animBg="1"/>
      <p:bldP spid="186" grpId="0" animBg="1"/>
      <p:bldP spid="186" grpId="1" animBg="1"/>
      <p:bldP spid="187" grpId="0" animBg="1"/>
      <p:bldP spid="187" grpId="1" animBg="1"/>
      <p:bldP spid="188" grpId="0" animBg="1"/>
      <p:bldP spid="188" grpId="1" animBg="1"/>
      <p:bldP spid="189" grpId="0" animBg="1"/>
      <p:bldP spid="189" grpId="1" animBg="1"/>
      <p:bldP spid="190" grpId="0" animBg="1"/>
      <p:bldP spid="190" grpId="1" animBg="1"/>
      <p:bldP spid="191" grpId="0" animBg="1"/>
      <p:bldP spid="191" grpId="1" animBg="1"/>
      <p:bldP spid="192" grpId="0" animBg="1"/>
      <p:bldP spid="192" grpId="1" animBg="1"/>
      <p:bldP spid="193" grpId="0" animBg="1"/>
      <p:bldP spid="193" grpId="1" animBg="1"/>
      <p:bldP spid="194" grpId="0" animBg="1"/>
      <p:bldP spid="194" grpId="1" animBg="1"/>
      <p:bldP spid="195" grpId="0" animBg="1"/>
      <p:bldP spid="195" grpId="1" animBg="1"/>
      <p:bldP spid="196" grpId="0" animBg="1"/>
      <p:bldP spid="196" grpId="1" animBg="1"/>
      <p:bldP spid="197" grpId="0" animBg="1"/>
      <p:bldP spid="197" grpId="1" animBg="1"/>
      <p:bldP spid="198" grpId="0" animBg="1"/>
      <p:bldP spid="198" grpId="1" animBg="1"/>
      <p:bldP spid="199" grpId="0" animBg="1"/>
      <p:bldP spid="199" grpId="1" animBg="1"/>
      <p:bldP spid="200" grpId="0" animBg="1"/>
      <p:bldP spid="200" grpId="1" animBg="1"/>
      <p:bldP spid="201" grpId="0" animBg="1"/>
      <p:bldP spid="201" grpId="1" animBg="1"/>
      <p:bldP spid="202" grpId="0" animBg="1"/>
      <p:bldP spid="202" grpId="1" animBg="1"/>
      <p:bldP spid="203" grpId="0" animBg="1"/>
      <p:bldP spid="203" grpId="1" animBg="1"/>
      <p:bldP spid="204" grpId="0" animBg="1"/>
      <p:bldP spid="204" grpId="1" animBg="1"/>
      <p:bldP spid="205" grpId="0" animBg="1"/>
      <p:bldP spid="205" grpId="1" animBg="1"/>
      <p:bldP spid="206" grpId="0" animBg="1"/>
      <p:bldP spid="206" grpId="1" animBg="1"/>
      <p:bldP spid="207" grpId="0" animBg="1"/>
      <p:bldP spid="207" grpId="1" animBg="1"/>
      <p:bldP spid="208" grpId="0" animBg="1"/>
      <p:bldP spid="208" grpId="1" animBg="1"/>
      <p:bldP spid="209" grpId="0" animBg="1"/>
      <p:bldP spid="209" grpId="1" animBg="1"/>
      <p:bldP spid="210" grpId="0" animBg="1"/>
      <p:bldP spid="210" grpId="1" animBg="1"/>
      <p:bldP spid="211" grpId="0" animBg="1"/>
      <p:bldP spid="211" grpId="1" animBg="1"/>
      <p:bldP spid="212" grpId="0" animBg="1"/>
      <p:bldP spid="212" grpId="1" animBg="1"/>
      <p:bldP spid="213" grpId="0" animBg="1"/>
      <p:bldP spid="213" grpId="1" animBg="1"/>
      <p:bldP spid="214" grpId="0" animBg="1"/>
      <p:bldP spid="214" grpId="1" animBg="1"/>
      <p:bldP spid="215" grpId="0" animBg="1"/>
      <p:bldP spid="215" grpId="1" animBg="1"/>
      <p:bldP spid="216" grpId="0" animBg="1"/>
      <p:bldP spid="216" grpId="1" animBg="1"/>
      <p:bldP spid="217" grpId="0" animBg="1"/>
      <p:bldP spid="217" grpId="1" animBg="1"/>
      <p:bldP spid="218" grpId="0" animBg="1"/>
      <p:bldP spid="218" grpId="1" animBg="1"/>
      <p:bldP spid="219" grpId="0" animBg="1"/>
      <p:bldP spid="219" grpId="1" animBg="1"/>
      <p:bldP spid="220" grpId="0" animBg="1"/>
      <p:bldP spid="220" grpId="1" animBg="1"/>
      <p:bldP spid="221" grpId="0" animBg="1"/>
      <p:bldP spid="221" grpId="1" animBg="1"/>
      <p:bldP spid="222" grpId="0" animBg="1"/>
      <p:bldP spid="222" grpId="1" animBg="1"/>
      <p:bldP spid="223" grpId="0" animBg="1"/>
      <p:bldP spid="223" grpId="1" animBg="1"/>
      <p:bldP spid="224" grpId="0" animBg="1"/>
      <p:bldP spid="224" grpId="1" animBg="1"/>
      <p:bldP spid="225" grpId="0" animBg="1"/>
      <p:bldP spid="225" grpId="1" animBg="1"/>
      <p:bldP spid="226" grpId="0" animBg="1"/>
      <p:bldP spid="226" grpId="1" animBg="1"/>
      <p:bldP spid="227" grpId="0" animBg="1"/>
      <p:bldP spid="227" grpId="1" animBg="1"/>
      <p:bldP spid="228" grpId="0" animBg="1"/>
      <p:bldP spid="228" grpId="1" animBg="1"/>
      <p:bldP spid="229" grpId="0" animBg="1"/>
      <p:bldP spid="229" grpId="1" animBg="1"/>
      <p:bldP spid="230" grpId="0" animBg="1"/>
      <p:bldP spid="230" grpId="1" animBg="1"/>
      <p:bldP spid="231" grpId="0" animBg="1"/>
      <p:bldP spid="244" grpId="0" animBg="1"/>
      <p:bldP spid="244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  <a:latin typeface="Times New Roman" pitchFamily="1" charset="0"/>
              </a:rPr>
              <a:t>Translating Pig Latin to English</a:t>
            </a:r>
            <a:endParaRPr lang="en-US" dirty="0">
              <a:solidFill>
                <a:schemeClr val="tx1"/>
              </a:solidFill>
              <a:latin typeface="Times New Roman" pitchFamily="1" charset="0"/>
            </a:endParaRP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457200" y="1143000"/>
            <a:ext cx="8229600" cy="1428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>
              <a:lnSpc>
                <a:spcPct val="90000"/>
              </a:lnSpc>
            </a:pPr>
            <a:r>
              <a:rPr lang="en-US" sz="2400" dirty="0">
                <a:latin typeface="Times New Roman" pitchFamily="1" charset="0"/>
              </a:rPr>
              <a:t>Section</a:t>
            </a:r>
            <a:r>
              <a:rPr lang="en-US" sz="2400" dirty="0" smtClean="0">
                <a:latin typeface="Times New Roman" pitchFamily="1" charset="0"/>
              </a:rPr>
              <a:t> 6.4 </a:t>
            </a:r>
            <a:r>
              <a:rPr lang="en-US" sz="2400" dirty="0">
                <a:latin typeface="Times New Roman" pitchFamily="1" charset="0"/>
              </a:rPr>
              <a:t>works through the design and implementation of a program to convert a sentence from English to Pig Latin. </a:t>
            </a:r>
            <a:r>
              <a:rPr lang="en-US" sz="2400" dirty="0" smtClean="0">
                <a:latin typeface="Times New Roman" pitchFamily="1" charset="0"/>
              </a:rPr>
              <a:t> In this dialect, </a:t>
            </a:r>
            <a:r>
              <a:rPr lang="en-US" sz="2400" dirty="0">
                <a:latin typeface="Times New Roman" pitchFamily="1" charset="0"/>
              </a:rPr>
              <a:t>the Pig Latin version of a word is formed by applying the following rules: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882650" y="2604860"/>
            <a:ext cx="7804150" cy="1012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>
              <a:lnSpc>
                <a:spcPct val="90000"/>
              </a:lnSpc>
            </a:pPr>
            <a:r>
              <a:rPr lang="en-US" sz="2200" dirty="0">
                <a:latin typeface="Times New Roman" pitchFamily="1" charset="0"/>
              </a:rPr>
              <a:t>If the word begins with a consonant,</a:t>
            </a:r>
            <a:r>
              <a:rPr lang="en-US" sz="2200" dirty="0" smtClean="0">
                <a:latin typeface="Times New Roman" pitchFamily="1" charset="0"/>
              </a:rPr>
              <a:t> the </a:t>
            </a:r>
            <a:r>
              <a:rPr lang="en-US" sz="1800" b="1" dirty="0" err="1" smtClean="0">
                <a:latin typeface="Courier New"/>
                <a:cs typeface="Courier New"/>
              </a:rPr>
              <a:t>wordToPigLatin</a:t>
            </a:r>
            <a:r>
              <a:rPr lang="en-US" sz="2200" dirty="0" smtClean="0">
                <a:latin typeface="Times New Roman" pitchFamily="1" charset="0"/>
              </a:rPr>
              <a:t> function moves </a:t>
            </a:r>
            <a:r>
              <a:rPr lang="en-US" sz="2200" dirty="0">
                <a:latin typeface="Times New Roman" pitchFamily="1" charset="0"/>
              </a:rPr>
              <a:t>the initial consonant string to the end of the word and then </a:t>
            </a:r>
            <a:r>
              <a:rPr lang="en-US" sz="2200" dirty="0" smtClean="0">
                <a:latin typeface="Times New Roman" pitchFamily="1" charset="0"/>
              </a:rPr>
              <a:t>adds </a:t>
            </a:r>
            <a:r>
              <a:rPr lang="en-US" sz="2200" dirty="0">
                <a:latin typeface="Times New Roman" pitchFamily="1" charset="0"/>
              </a:rPr>
              <a:t>the suffix </a:t>
            </a:r>
            <a:r>
              <a:rPr lang="en-US" sz="2200" i="1" dirty="0">
                <a:latin typeface="Times New Roman" pitchFamily="1" charset="0"/>
              </a:rPr>
              <a:t>ay,</a:t>
            </a:r>
            <a:r>
              <a:rPr lang="en-US" sz="2200" dirty="0">
                <a:latin typeface="Times New Roman" pitchFamily="1" charset="0"/>
              </a:rPr>
              <a:t> as follows: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457200" y="2604860"/>
            <a:ext cx="609600" cy="402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>
              <a:lnSpc>
                <a:spcPct val="90000"/>
              </a:lnSpc>
            </a:pPr>
            <a:r>
              <a:rPr lang="en-US" sz="2200" dirty="0">
                <a:latin typeface="Times New Roman" pitchFamily="1" charset="0"/>
              </a:rPr>
              <a:t>1.</a:t>
            </a: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3454400" y="3706585"/>
            <a:ext cx="83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" charset="0"/>
              </a:rPr>
              <a:t>scram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673600" y="3630385"/>
            <a:ext cx="1524000" cy="609600"/>
            <a:chOff x="384" y="720"/>
            <a:chExt cx="960" cy="384"/>
          </a:xfrm>
        </p:grpSpPr>
        <p:sp>
          <p:nvSpPr>
            <p:cNvPr id="32887" name="Rectangle 8"/>
            <p:cNvSpPr>
              <a:spLocks noChangeArrowheads="1"/>
            </p:cNvSpPr>
            <p:nvPr/>
          </p:nvSpPr>
          <p:spPr bwMode="auto">
            <a:xfrm>
              <a:off x="384" y="720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88" name="Text Box 9"/>
            <p:cNvSpPr txBox="1">
              <a:spLocks noChangeArrowheads="1"/>
            </p:cNvSpPr>
            <p:nvPr/>
          </p:nvSpPr>
          <p:spPr bwMode="auto">
            <a:xfrm>
              <a:off x="432" y="76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89" name="Text Box 10"/>
            <p:cNvSpPr txBox="1">
              <a:spLocks noChangeArrowheads="1"/>
            </p:cNvSpPr>
            <p:nvPr/>
          </p:nvSpPr>
          <p:spPr bwMode="auto">
            <a:xfrm>
              <a:off x="624" y="76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673600" y="3630385"/>
            <a:ext cx="1524000" cy="609600"/>
            <a:chOff x="384" y="1056"/>
            <a:chExt cx="960" cy="384"/>
          </a:xfrm>
        </p:grpSpPr>
        <p:sp>
          <p:nvSpPr>
            <p:cNvPr id="32884" name="Rectangle 12"/>
            <p:cNvSpPr>
              <a:spLocks noChangeArrowheads="1"/>
            </p:cNvSpPr>
            <p:nvPr/>
          </p:nvSpPr>
          <p:spPr bwMode="auto">
            <a:xfrm>
              <a:off x="384" y="1056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85" name="Text Box 13"/>
            <p:cNvSpPr txBox="1">
              <a:spLocks noChangeArrowheads="1"/>
            </p:cNvSpPr>
            <p:nvPr/>
          </p:nvSpPr>
          <p:spPr bwMode="auto">
            <a:xfrm>
              <a:off x="432" y="108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86" name="Text Box 14"/>
            <p:cNvSpPr txBox="1">
              <a:spLocks noChangeArrowheads="1"/>
            </p:cNvSpPr>
            <p:nvPr/>
          </p:nvSpPr>
          <p:spPr bwMode="auto">
            <a:xfrm>
              <a:off x="624" y="1104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4673600" y="3630385"/>
            <a:ext cx="1524000" cy="609600"/>
            <a:chOff x="384" y="1392"/>
            <a:chExt cx="960" cy="384"/>
          </a:xfrm>
        </p:grpSpPr>
        <p:sp>
          <p:nvSpPr>
            <p:cNvPr id="32881" name="Rectangle 16"/>
            <p:cNvSpPr>
              <a:spLocks noChangeArrowheads="1"/>
            </p:cNvSpPr>
            <p:nvPr/>
          </p:nvSpPr>
          <p:spPr bwMode="auto">
            <a:xfrm>
              <a:off x="384" y="1392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82" name="Text Box 17"/>
            <p:cNvSpPr txBox="1">
              <a:spLocks noChangeArrowheads="1"/>
            </p:cNvSpPr>
            <p:nvPr/>
          </p:nvSpPr>
          <p:spPr bwMode="auto">
            <a:xfrm>
              <a:off x="432" y="140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83" name="Text Box 18"/>
            <p:cNvSpPr txBox="1">
              <a:spLocks noChangeArrowheads="1"/>
            </p:cNvSpPr>
            <p:nvPr/>
          </p:nvSpPr>
          <p:spPr bwMode="auto">
            <a:xfrm>
              <a:off x="624" y="144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4673600" y="3617685"/>
            <a:ext cx="1524000" cy="622300"/>
            <a:chOff x="384" y="1720"/>
            <a:chExt cx="960" cy="392"/>
          </a:xfrm>
        </p:grpSpPr>
        <p:sp>
          <p:nvSpPr>
            <p:cNvPr id="32878" name="Rectangle 20"/>
            <p:cNvSpPr>
              <a:spLocks noChangeArrowheads="1"/>
            </p:cNvSpPr>
            <p:nvPr/>
          </p:nvSpPr>
          <p:spPr bwMode="auto">
            <a:xfrm>
              <a:off x="384" y="1728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79" name="Text Box 21"/>
            <p:cNvSpPr txBox="1">
              <a:spLocks noChangeArrowheads="1"/>
            </p:cNvSpPr>
            <p:nvPr/>
          </p:nvSpPr>
          <p:spPr bwMode="auto">
            <a:xfrm>
              <a:off x="432" y="172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80" name="Text Box 22"/>
            <p:cNvSpPr txBox="1">
              <a:spLocks noChangeArrowheads="1"/>
            </p:cNvSpPr>
            <p:nvPr/>
          </p:nvSpPr>
          <p:spPr bwMode="auto">
            <a:xfrm>
              <a:off x="624" y="1776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6" name="Group 23"/>
          <p:cNvGrpSpPr>
            <a:grpSpLocks/>
          </p:cNvGrpSpPr>
          <p:nvPr/>
        </p:nvGrpSpPr>
        <p:grpSpPr bwMode="auto">
          <a:xfrm>
            <a:off x="4673600" y="3604985"/>
            <a:ext cx="1524000" cy="635000"/>
            <a:chOff x="384" y="2048"/>
            <a:chExt cx="960" cy="400"/>
          </a:xfrm>
        </p:grpSpPr>
        <p:sp>
          <p:nvSpPr>
            <p:cNvPr id="32875" name="Rectangle 24"/>
            <p:cNvSpPr>
              <a:spLocks noChangeArrowheads="1"/>
            </p:cNvSpPr>
            <p:nvPr/>
          </p:nvSpPr>
          <p:spPr bwMode="auto">
            <a:xfrm>
              <a:off x="384" y="2064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76" name="Text Box 25"/>
            <p:cNvSpPr txBox="1">
              <a:spLocks noChangeArrowheads="1"/>
            </p:cNvSpPr>
            <p:nvPr/>
          </p:nvSpPr>
          <p:spPr bwMode="auto">
            <a:xfrm>
              <a:off x="440" y="204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77" name="Text Box 26"/>
            <p:cNvSpPr txBox="1">
              <a:spLocks noChangeArrowheads="1"/>
            </p:cNvSpPr>
            <p:nvPr/>
          </p:nvSpPr>
          <p:spPr bwMode="auto">
            <a:xfrm>
              <a:off x="624" y="2112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7" name="Group 27"/>
          <p:cNvGrpSpPr>
            <a:grpSpLocks/>
          </p:cNvGrpSpPr>
          <p:nvPr/>
        </p:nvGrpSpPr>
        <p:grpSpPr bwMode="auto">
          <a:xfrm>
            <a:off x="4673600" y="3579585"/>
            <a:ext cx="1524000" cy="660400"/>
            <a:chOff x="384" y="2368"/>
            <a:chExt cx="960" cy="416"/>
          </a:xfrm>
        </p:grpSpPr>
        <p:sp>
          <p:nvSpPr>
            <p:cNvPr id="32872" name="Rectangle 28"/>
            <p:cNvSpPr>
              <a:spLocks noChangeArrowheads="1"/>
            </p:cNvSpPr>
            <p:nvPr/>
          </p:nvSpPr>
          <p:spPr bwMode="auto">
            <a:xfrm>
              <a:off x="384" y="2400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73" name="Text Box 29"/>
            <p:cNvSpPr txBox="1">
              <a:spLocks noChangeArrowheads="1"/>
            </p:cNvSpPr>
            <p:nvPr/>
          </p:nvSpPr>
          <p:spPr bwMode="auto">
            <a:xfrm>
              <a:off x="456" y="236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74" name="Text Box 30"/>
            <p:cNvSpPr txBox="1">
              <a:spLocks noChangeArrowheads="1"/>
            </p:cNvSpPr>
            <p:nvPr/>
          </p:nvSpPr>
          <p:spPr bwMode="auto">
            <a:xfrm>
              <a:off x="624" y="244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8" name="Group 31"/>
          <p:cNvGrpSpPr>
            <a:grpSpLocks/>
          </p:cNvGrpSpPr>
          <p:nvPr/>
        </p:nvGrpSpPr>
        <p:grpSpPr bwMode="auto">
          <a:xfrm>
            <a:off x="4673600" y="3579585"/>
            <a:ext cx="1524000" cy="660400"/>
            <a:chOff x="384" y="2752"/>
            <a:chExt cx="960" cy="416"/>
          </a:xfrm>
        </p:grpSpPr>
        <p:sp>
          <p:nvSpPr>
            <p:cNvPr id="32869" name="Rectangle 32"/>
            <p:cNvSpPr>
              <a:spLocks noChangeArrowheads="1"/>
            </p:cNvSpPr>
            <p:nvPr/>
          </p:nvSpPr>
          <p:spPr bwMode="auto">
            <a:xfrm>
              <a:off x="384" y="2784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70" name="Text Box 33"/>
            <p:cNvSpPr txBox="1">
              <a:spLocks noChangeArrowheads="1"/>
            </p:cNvSpPr>
            <p:nvPr/>
          </p:nvSpPr>
          <p:spPr bwMode="auto">
            <a:xfrm>
              <a:off x="456" y="2752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71" name="Text Box 34"/>
            <p:cNvSpPr txBox="1">
              <a:spLocks noChangeArrowheads="1"/>
            </p:cNvSpPr>
            <p:nvPr/>
          </p:nvSpPr>
          <p:spPr bwMode="auto">
            <a:xfrm>
              <a:off x="624" y="2832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9" name="Group 35"/>
          <p:cNvGrpSpPr>
            <a:grpSpLocks/>
          </p:cNvGrpSpPr>
          <p:nvPr/>
        </p:nvGrpSpPr>
        <p:grpSpPr bwMode="auto">
          <a:xfrm>
            <a:off x="4673600" y="3554185"/>
            <a:ext cx="1524000" cy="685800"/>
            <a:chOff x="384" y="3120"/>
            <a:chExt cx="960" cy="432"/>
          </a:xfrm>
        </p:grpSpPr>
        <p:sp>
          <p:nvSpPr>
            <p:cNvPr id="32866" name="Rectangle 36"/>
            <p:cNvSpPr>
              <a:spLocks noChangeArrowheads="1"/>
            </p:cNvSpPr>
            <p:nvPr/>
          </p:nvSpPr>
          <p:spPr bwMode="auto">
            <a:xfrm>
              <a:off x="384" y="3168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67" name="Text Box 37"/>
            <p:cNvSpPr txBox="1">
              <a:spLocks noChangeArrowheads="1"/>
            </p:cNvSpPr>
            <p:nvPr/>
          </p:nvSpPr>
          <p:spPr bwMode="auto">
            <a:xfrm>
              <a:off x="472" y="312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68" name="Text Box 38"/>
            <p:cNvSpPr txBox="1">
              <a:spLocks noChangeArrowheads="1"/>
            </p:cNvSpPr>
            <p:nvPr/>
          </p:nvSpPr>
          <p:spPr bwMode="auto">
            <a:xfrm>
              <a:off x="616" y="3216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10" name="Group 39"/>
          <p:cNvGrpSpPr>
            <a:grpSpLocks/>
          </p:cNvGrpSpPr>
          <p:nvPr/>
        </p:nvGrpSpPr>
        <p:grpSpPr bwMode="auto">
          <a:xfrm>
            <a:off x="4673600" y="3554185"/>
            <a:ext cx="1524000" cy="685800"/>
            <a:chOff x="384" y="3504"/>
            <a:chExt cx="960" cy="432"/>
          </a:xfrm>
        </p:grpSpPr>
        <p:sp>
          <p:nvSpPr>
            <p:cNvPr id="32863" name="Rectangle 40"/>
            <p:cNvSpPr>
              <a:spLocks noChangeArrowheads="1"/>
            </p:cNvSpPr>
            <p:nvPr/>
          </p:nvSpPr>
          <p:spPr bwMode="auto">
            <a:xfrm>
              <a:off x="384" y="3552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64" name="Text Box 41"/>
            <p:cNvSpPr txBox="1">
              <a:spLocks noChangeArrowheads="1"/>
            </p:cNvSpPr>
            <p:nvPr/>
          </p:nvSpPr>
          <p:spPr bwMode="auto">
            <a:xfrm>
              <a:off x="496" y="3504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65" name="Text Box 42"/>
            <p:cNvSpPr txBox="1">
              <a:spLocks noChangeArrowheads="1"/>
            </p:cNvSpPr>
            <p:nvPr/>
          </p:nvSpPr>
          <p:spPr bwMode="auto">
            <a:xfrm>
              <a:off x="608" y="360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11" name="Group 43"/>
          <p:cNvGrpSpPr>
            <a:grpSpLocks/>
          </p:cNvGrpSpPr>
          <p:nvPr/>
        </p:nvGrpSpPr>
        <p:grpSpPr bwMode="auto">
          <a:xfrm>
            <a:off x="4673600" y="3541485"/>
            <a:ext cx="1524000" cy="698500"/>
            <a:chOff x="1312" y="760"/>
            <a:chExt cx="960" cy="440"/>
          </a:xfrm>
        </p:grpSpPr>
        <p:sp>
          <p:nvSpPr>
            <p:cNvPr id="32860" name="Rectangle 44"/>
            <p:cNvSpPr>
              <a:spLocks noChangeArrowheads="1"/>
            </p:cNvSpPr>
            <p:nvPr/>
          </p:nvSpPr>
          <p:spPr bwMode="auto">
            <a:xfrm>
              <a:off x="1312" y="816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61" name="Text Box 45"/>
            <p:cNvSpPr txBox="1">
              <a:spLocks noChangeArrowheads="1"/>
            </p:cNvSpPr>
            <p:nvPr/>
          </p:nvSpPr>
          <p:spPr bwMode="auto">
            <a:xfrm>
              <a:off x="1440" y="76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62" name="Text Box 46"/>
            <p:cNvSpPr txBox="1">
              <a:spLocks noChangeArrowheads="1"/>
            </p:cNvSpPr>
            <p:nvPr/>
          </p:nvSpPr>
          <p:spPr bwMode="auto">
            <a:xfrm>
              <a:off x="1520" y="864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12" name="Group 47"/>
          <p:cNvGrpSpPr>
            <a:grpSpLocks/>
          </p:cNvGrpSpPr>
          <p:nvPr/>
        </p:nvGrpSpPr>
        <p:grpSpPr bwMode="auto">
          <a:xfrm>
            <a:off x="4673600" y="3528785"/>
            <a:ext cx="1524000" cy="711200"/>
            <a:chOff x="1296" y="1232"/>
            <a:chExt cx="960" cy="448"/>
          </a:xfrm>
        </p:grpSpPr>
        <p:sp>
          <p:nvSpPr>
            <p:cNvPr id="32857" name="Rectangle 48"/>
            <p:cNvSpPr>
              <a:spLocks noChangeArrowheads="1"/>
            </p:cNvSpPr>
            <p:nvPr/>
          </p:nvSpPr>
          <p:spPr bwMode="auto">
            <a:xfrm>
              <a:off x="1296" y="1296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58" name="Text Box 49"/>
            <p:cNvSpPr txBox="1">
              <a:spLocks noChangeArrowheads="1"/>
            </p:cNvSpPr>
            <p:nvPr/>
          </p:nvSpPr>
          <p:spPr bwMode="auto">
            <a:xfrm>
              <a:off x="1440" y="1232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59" name="Text Box 50"/>
            <p:cNvSpPr txBox="1">
              <a:spLocks noChangeArrowheads="1"/>
            </p:cNvSpPr>
            <p:nvPr/>
          </p:nvSpPr>
          <p:spPr bwMode="auto">
            <a:xfrm>
              <a:off x="1488" y="1344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13" name="Group 51"/>
          <p:cNvGrpSpPr>
            <a:grpSpLocks/>
          </p:cNvGrpSpPr>
          <p:nvPr/>
        </p:nvGrpSpPr>
        <p:grpSpPr bwMode="auto">
          <a:xfrm>
            <a:off x="4673600" y="3528785"/>
            <a:ext cx="1524000" cy="711200"/>
            <a:chOff x="1296" y="1808"/>
            <a:chExt cx="960" cy="448"/>
          </a:xfrm>
        </p:grpSpPr>
        <p:sp>
          <p:nvSpPr>
            <p:cNvPr id="32854" name="Rectangle 52"/>
            <p:cNvSpPr>
              <a:spLocks noChangeArrowheads="1"/>
            </p:cNvSpPr>
            <p:nvPr/>
          </p:nvSpPr>
          <p:spPr bwMode="auto">
            <a:xfrm>
              <a:off x="1296" y="1872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55" name="Text Box 53"/>
            <p:cNvSpPr txBox="1">
              <a:spLocks noChangeArrowheads="1"/>
            </p:cNvSpPr>
            <p:nvPr/>
          </p:nvSpPr>
          <p:spPr bwMode="auto">
            <a:xfrm>
              <a:off x="1456" y="180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56" name="Text Box 54"/>
            <p:cNvSpPr txBox="1">
              <a:spLocks noChangeArrowheads="1"/>
            </p:cNvSpPr>
            <p:nvPr/>
          </p:nvSpPr>
          <p:spPr bwMode="auto">
            <a:xfrm>
              <a:off x="1472" y="192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14" name="Group 55"/>
          <p:cNvGrpSpPr>
            <a:grpSpLocks/>
          </p:cNvGrpSpPr>
          <p:nvPr/>
        </p:nvGrpSpPr>
        <p:grpSpPr bwMode="auto">
          <a:xfrm>
            <a:off x="4673600" y="3528785"/>
            <a:ext cx="1524000" cy="711200"/>
            <a:chOff x="1296" y="2288"/>
            <a:chExt cx="960" cy="448"/>
          </a:xfrm>
        </p:grpSpPr>
        <p:sp>
          <p:nvSpPr>
            <p:cNvPr id="32851" name="Rectangle 56"/>
            <p:cNvSpPr>
              <a:spLocks noChangeArrowheads="1"/>
            </p:cNvSpPr>
            <p:nvPr/>
          </p:nvSpPr>
          <p:spPr bwMode="auto">
            <a:xfrm>
              <a:off x="1296" y="2352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52" name="Text Box 57"/>
            <p:cNvSpPr txBox="1">
              <a:spLocks noChangeArrowheads="1"/>
            </p:cNvSpPr>
            <p:nvPr/>
          </p:nvSpPr>
          <p:spPr bwMode="auto">
            <a:xfrm>
              <a:off x="1472" y="228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53" name="Text Box 58"/>
            <p:cNvSpPr txBox="1">
              <a:spLocks noChangeArrowheads="1"/>
            </p:cNvSpPr>
            <p:nvPr/>
          </p:nvSpPr>
          <p:spPr bwMode="auto">
            <a:xfrm>
              <a:off x="1456" y="240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15" name="Group 59"/>
          <p:cNvGrpSpPr>
            <a:grpSpLocks/>
          </p:cNvGrpSpPr>
          <p:nvPr/>
        </p:nvGrpSpPr>
        <p:grpSpPr bwMode="auto">
          <a:xfrm>
            <a:off x="4673600" y="3528785"/>
            <a:ext cx="1524000" cy="711200"/>
            <a:chOff x="1296" y="2720"/>
            <a:chExt cx="960" cy="448"/>
          </a:xfrm>
        </p:grpSpPr>
        <p:sp>
          <p:nvSpPr>
            <p:cNvPr id="32848" name="Rectangle 60"/>
            <p:cNvSpPr>
              <a:spLocks noChangeArrowheads="1"/>
            </p:cNvSpPr>
            <p:nvPr/>
          </p:nvSpPr>
          <p:spPr bwMode="auto">
            <a:xfrm>
              <a:off x="1296" y="2784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49" name="Text Box 61"/>
            <p:cNvSpPr txBox="1">
              <a:spLocks noChangeArrowheads="1"/>
            </p:cNvSpPr>
            <p:nvPr/>
          </p:nvSpPr>
          <p:spPr bwMode="auto">
            <a:xfrm>
              <a:off x="1488" y="272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50" name="Text Box 62"/>
            <p:cNvSpPr txBox="1">
              <a:spLocks noChangeArrowheads="1"/>
            </p:cNvSpPr>
            <p:nvPr/>
          </p:nvSpPr>
          <p:spPr bwMode="auto">
            <a:xfrm>
              <a:off x="1440" y="2832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16" name="Group 63"/>
          <p:cNvGrpSpPr>
            <a:grpSpLocks/>
          </p:cNvGrpSpPr>
          <p:nvPr/>
        </p:nvGrpSpPr>
        <p:grpSpPr bwMode="auto">
          <a:xfrm>
            <a:off x="4673600" y="3528785"/>
            <a:ext cx="1524000" cy="711200"/>
            <a:chOff x="1296" y="3152"/>
            <a:chExt cx="960" cy="448"/>
          </a:xfrm>
        </p:grpSpPr>
        <p:sp>
          <p:nvSpPr>
            <p:cNvPr id="32845" name="Rectangle 64"/>
            <p:cNvSpPr>
              <a:spLocks noChangeArrowheads="1"/>
            </p:cNvSpPr>
            <p:nvPr/>
          </p:nvSpPr>
          <p:spPr bwMode="auto">
            <a:xfrm>
              <a:off x="1296" y="3216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46" name="Text Box 65"/>
            <p:cNvSpPr txBox="1">
              <a:spLocks noChangeArrowheads="1"/>
            </p:cNvSpPr>
            <p:nvPr/>
          </p:nvSpPr>
          <p:spPr bwMode="auto">
            <a:xfrm>
              <a:off x="1504" y="3152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47" name="Text Box 66"/>
            <p:cNvSpPr txBox="1">
              <a:spLocks noChangeArrowheads="1"/>
            </p:cNvSpPr>
            <p:nvPr/>
          </p:nvSpPr>
          <p:spPr bwMode="auto">
            <a:xfrm>
              <a:off x="1424" y="3264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17" name="Group 67"/>
          <p:cNvGrpSpPr>
            <a:grpSpLocks/>
          </p:cNvGrpSpPr>
          <p:nvPr/>
        </p:nvGrpSpPr>
        <p:grpSpPr bwMode="auto">
          <a:xfrm>
            <a:off x="4673600" y="3528785"/>
            <a:ext cx="1524000" cy="711200"/>
            <a:chOff x="2496" y="768"/>
            <a:chExt cx="960" cy="448"/>
          </a:xfrm>
        </p:grpSpPr>
        <p:sp>
          <p:nvSpPr>
            <p:cNvPr id="32842" name="Rectangle 68"/>
            <p:cNvSpPr>
              <a:spLocks noChangeArrowheads="1"/>
            </p:cNvSpPr>
            <p:nvPr/>
          </p:nvSpPr>
          <p:spPr bwMode="auto">
            <a:xfrm>
              <a:off x="2496" y="832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43" name="Text Box 69"/>
            <p:cNvSpPr txBox="1">
              <a:spLocks noChangeArrowheads="1"/>
            </p:cNvSpPr>
            <p:nvPr/>
          </p:nvSpPr>
          <p:spPr bwMode="auto">
            <a:xfrm>
              <a:off x="2720" y="76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44" name="Text Box 70"/>
            <p:cNvSpPr txBox="1">
              <a:spLocks noChangeArrowheads="1"/>
            </p:cNvSpPr>
            <p:nvPr/>
          </p:nvSpPr>
          <p:spPr bwMode="auto">
            <a:xfrm>
              <a:off x="2608" y="88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18" name="Group 71"/>
          <p:cNvGrpSpPr>
            <a:grpSpLocks/>
          </p:cNvGrpSpPr>
          <p:nvPr/>
        </p:nvGrpSpPr>
        <p:grpSpPr bwMode="auto">
          <a:xfrm>
            <a:off x="4673600" y="3528785"/>
            <a:ext cx="1524000" cy="711200"/>
            <a:chOff x="2496" y="1232"/>
            <a:chExt cx="960" cy="448"/>
          </a:xfrm>
        </p:grpSpPr>
        <p:sp>
          <p:nvSpPr>
            <p:cNvPr id="32839" name="Rectangle 72"/>
            <p:cNvSpPr>
              <a:spLocks noChangeArrowheads="1"/>
            </p:cNvSpPr>
            <p:nvPr/>
          </p:nvSpPr>
          <p:spPr bwMode="auto">
            <a:xfrm>
              <a:off x="2496" y="1296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40" name="Text Box 73"/>
            <p:cNvSpPr txBox="1">
              <a:spLocks noChangeArrowheads="1"/>
            </p:cNvSpPr>
            <p:nvPr/>
          </p:nvSpPr>
          <p:spPr bwMode="auto">
            <a:xfrm>
              <a:off x="2736" y="1232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41" name="Text Box 74"/>
            <p:cNvSpPr txBox="1">
              <a:spLocks noChangeArrowheads="1"/>
            </p:cNvSpPr>
            <p:nvPr/>
          </p:nvSpPr>
          <p:spPr bwMode="auto">
            <a:xfrm>
              <a:off x="2592" y="1344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19" name="Group 75"/>
          <p:cNvGrpSpPr>
            <a:grpSpLocks/>
          </p:cNvGrpSpPr>
          <p:nvPr/>
        </p:nvGrpSpPr>
        <p:grpSpPr bwMode="auto">
          <a:xfrm>
            <a:off x="4673600" y="3541485"/>
            <a:ext cx="1524000" cy="698500"/>
            <a:chOff x="2496" y="1672"/>
            <a:chExt cx="960" cy="440"/>
          </a:xfrm>
        </p:grpSpPr>
        <p:sp>
          <p:nvSpPr>
            <p:cNvPr id="32836" name="Rectangle 76"/>
            <p:cNvSpPr>
              <a:spLocks noChangeArrowheads="1"/>
            </p:cNvSpPr>
            <p:nvPr/>
          </p:nvSpPr>
          <p:spPr bwMode="auto">
            <a:xfrm>
              <a:off x="2496" y="1728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37" name="Text Box 77"/>
            <p:cNvSpPr txBox="1">
              <a:spLocks noChangeArrowheads="1"/>
            </p:cNvSpPr>
            <p:nvPr/>
          </p:nvSpPr>
          <p:spPr bwMode="auto">
            <a:xfrm>
              <a:off x="2744" y="1672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38" name="Text Box 78"/>
            <p:cNvSpPr txBox="1">
              <a:spLocks noChangeArrowheads="1"/>
            </p:cNvSpPr>
            <p:nvPr/>
          </p:nvSpPr>
          <p:spPr bwMode="auto">
            <a:xfrm>
              <a:off x="2576" y="1776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20" name="Group 79"/>
          <p:cNvGrpSpPr>
            <a:grpSpLocks/>
          </p:cNvGrpSpPr>
          <p:nvPr/>
        </p:nvGrpSpPr>
        <p:grpSpPr bwMode="auto">
          <a:xfrm>
            <a:off x="4673600" y="3541485"/>
            <a:ext cx="1524000" cy="698500"/>
            <a:chOff x="2496" y="2200"/>
            <a:chExt cx="960" cy="440"/>
          </a:xfrm>
        </p:grpSpPr>
        <p:sp>
          <p:nvSpPr>
            <p:cNvPr id="32833" name="Rectangle 80"/>
            <p:cNvSpPr>
              <a:spLocks noChangeArrowheads="1"/>
            </p:cNvSpPr>
            <p:nvPr/>
          </p:nvSpPr>
          <p:spPr bwMode="auto">
            <a:xfrm>
              <a:off x="2496" y="2256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34" name="Text Box 81"/>
            <p:cNvSpPr txBox="1">
              <a:spLocks noChangeArrowheads="1"/>
            </p:cNvSpPr>
            <p:nvPr/>
          </p:nvSpPr>
          <p:spPr bwMode="auto">
            <a:xfrm>
              <a:off x="2736" y="220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35" name="Text Box 82"/>
            <p:cNvSpPr txBox="1">
              <a:spLocks noChangeArrowheads="1"/>
            </p:cNvSpPr>
            <p:nvPr/>
          </p:nvSpPr>
          <p:spPr bwMode="auto">
            <a:xfrm>
              <a:off x="2568" y="2304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21" name="Group 83"/>
          <p:cNvGrpSpPr>
            <a:grpSpLocks/>
          </p:cNvGrpSpPr>
          <p:nvPr/>
        </p:nvGrpSpPr>
        <p:grpSpPr bwMode="auto">
          <a:xfrm>
            <a:off x="4673600" y="3566885"/>
            <a:ext cx="1524000" cy="673100"/>
            <a:chOff x="2496" y="2616"/>
            <a:chExt cx="960" cy="424"/>
          </a:xfrm>
        </p:grpSpPr>
        <p:sp>
          <p:nvSpPr>
            <p:cNvPr id="32830" name="Rectangle 84"/>
            <p:cNvSpPr>
              <a:spLocks noChangeArrowheads="1"/>
            </p:cNvSpPr>
            <p:nvPr/>
          </p:nvSpPr>
          <p:spPr bwMode="auto">
            <a:xfrm>
              <a:off x="2496" y="2656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31" name="Text Box 85"/>
            <p:cNvSpPr txBox="1">
              <a:spLocks noChangeArrowheads="1"/>
            </p:cNvSpPr>
            <p:nvPr/>
          </p:nvSpPr>
          <p:spPr bwMode="auto">
            <a:xfrm>
              <a:off x="2736" y="2616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32" name="Text Box 86"/>
            <p:cNvSpPr txBox="1">
              <a:spLocks noChangeArrowheads="1"/>
            </p:cNvSpPr>
            <p:nvPr/>
          </p:nvSpPr>
          <p:spPr bwMode="auto">
            <a:xfrm>
              <a:off x="2560" y="2704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22" name="Group 87"/>
          <p:cNvGrpSpPr>
            <a:grpSpLocks/>
          </p:cNvGrpSpPr>
          <p:nvPr/>
        </p:nvGrpSpPr>
        <p:grpSpPr bwMode="auto">
          <a:xfrm>
            <a:off x="4673600" y="3592285"/>
            <a:ext cx="1524000" cy="647700"/>
            <a:chOff x="2496" y="3048"/>
            <a:chExt cx="960" cy="408"/>
          </a:xfrm>
        </p:grpSpPr>
        <p:sp>
          <p:nvSpPr>
            <p:cNvPr id="32827" name="Rectangle 88"/>
            <p:cNvSpPr>
              <a:spLocks noChangeArrowheads="1"/>
            </p:cNvSpPr>
            <p:nvPr/>
          </p:nvSpPr>
          <p:spPr bwMode="auto">
            <a:xfrm>
              <a:off x="2496" y="3072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28" name="Text Box 89"/>
            <p:cNvSpPr txBox="1">
              <a:spLocks noChangeArrowheads="1"/>
            </p:cNvSpPr>
            <p:nvPr/>
          </p:nvSpPr>
          <p:spPr bwMode="auto">
            <a:xfrm>
              <a:off x="2736" y="304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29" name="Text Box 90"/>
            <p:cNvSpPr txBox="1">
              <a:spLocks noChangeArrowheads="1"/>
            </p:cNvSpPr>
            <p:nvPr/>
          </p:nvSpPr>
          <p:spPr bwMode="auto">
            <a:xfrm>
              <a:off x="2552" y="312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23" name="Group 91"/>
          <p:cNvGrpSpPr>
            <a:grpSpLocks/>
          </p:cNvGrpSpPr>
          <p:nvPr/>
        </p:nvGrpSpPr>
        <p:grpSpPr bwMode="auto">
          <a:xfrm>
            <a:off x="4673600" y="3617685"/>
            <a:ext cx="1524000" cy="622300"/>
            <a:chOff x="2496" y="3496"/>
            <a:chExt cx="960" cy="392"/>
          </a:xfrm>
        </p:grpSpPr>
        <p:sp>
          <p:nvSpPr>
            <p:cNvPr id="32824" name="Rectangle 92"/>
            <p:cNvSpPr>
              <a:spLocks noChangeArrowheads="1"/>
            </p:cNvSpPr>
            <p:nvPr/>
          </p:nvSpPr>
          <p:spPr bwMode="auto">
            <a:xfrm>
              <a:off x="2496" y="3504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25" name="Text Box 93"/>
            <p:cNvSpPr txBox="1">
              <a:spLocks noChangeArrowheads="1"/>
            </p:cNvSpPr>
            <p:nvPr/>
          </p:nvSpPr>
          <p:spPr bwMode="auto">
            <a:xfrm>
              <a:off x="2736" y="3496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26" name="Text Box 94"/>
            <p:cNvSpPr txBox="1">
              <a:spLocks noChangeArrowheads="1"/>
            </p:cNvSpPr>
            <p:nvPr/>
          </p:nvSpPr>
          <p:spPr bwMode="auto">
            <a:xfrm>
              <a:off x="2544" y="3552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24" name="Group 95"/>
          <p:cNvGrpSpPr>
            <a:grpSpLocks/>
          </p:cNvGrpSpPr>
          <p:nvPr/>
        </p:nvGrpSpPr>
        <p:grpSpPr bwMode="auto">
          <a:xfrm>
            <a:off x="4673600" y="3630385"/>
            <a:ext cx="1524000" cy="609600"/>
            <a:chOff x="3696" y="776"/>
            <a:chExt cx="960" cy="384"/>
          </a:xfrm>
        </p:grpSpPr>
        <p:sp>
          <p:nvSpPr>
            <p:cNvPr id="32821" name="Rectangle 96"/>
            <p:cNvSpPr>
              <a:spLocks noChangeArrowheads="1"/>
            </p:cNvSpPr>
            <p:nvPr/>
          </p:nvSpPr>
          <p:spPr bwMode="auto">
            <a:xfrm>
              <a:off x="3696" y="776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22" name="Text Box 97"/>
            <p:cNvSpPr txBox="1">
              <a:spLocks noChangeArrowheads="1"/>
            </p:cNvSpPr>
            <p:nvPr/>
          </p:nvSpPr>
          <p:spPr bwMode="auto">
            <a:xfrm>
              <a:off x="3936" y="784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23" name="Text Box 98"/>
            <p:cNvSpPr txBox="1">
              <a:spLocks noChangeArrowheads="1"/>
            </p:cNvSpPr>
            <p:nvPr/>
          </p:nvSpPr>
          <p:spPr bwMode="auto">
            <a:xfrm>
              <a:off x="3744" y="824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25" name="Group 99"/>
          <p:cNvGrpSpPr>
            <a:grpSpLocks/>
          </p:cNvGrpSpPr>
          <p:nvPr/>
        </p:nvGrpSpPr>
        <p:grpSpPr bwMode="auto">
          <a:xfrm>
            <a:off x="4673600" y="3630385"/>
            <a:ext cx="1524000" cy="609600"/>
            <a:chOff x="3696" y="1344"/>
            <a:chExt cx="960" cy="384"/>
          </a:xfrm>
        </p:grpSpPr>
        <p:sp>
          <p:nvSpPr>
            <p:cNvPr id="32818" name="Rectangle 100"/>
            <p:cNvSpPr>
              <a:spLocks noChangeArrowheads="1"/>
            </p:cNvSpPr>
            <p:nvPr/>
          </p:nvSpPr>
          <p:spPr bwMode="auto">
            <a:xfrm>
              <a:off x="3696" y="1344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19" name="Text Box 101"/>
            <p:cNvSpPr txBox="1">
              <a:spLocks noChangeArrowheads="1"/>
            </p:cNvSpPr>
            <p:nvPr/>
          </p:nvSpPr>
          <p:spPr bwMode="auto">
            <a:xfrm>
              <a:off x="3936" y="136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20" name="Text Box 102"/>
            <p:cNvSpPr txBox="1">
              <a:spLocks noChangeArrowheads="1"/>
            </p:cNvSpPr>
            <p:nvPr/>
          </p:nvSpPr>
          <p:spPr bwMode="auto">
            <a:xfrm>
              <a:off x="3744" y="1392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26" name="Group 103"/>
          <p:cNvGrpSpPr>
            <a:grpSpLocks/>
          </p:cNvGrpSpPr>
          <p:nvPr/>
        </p:nvGrpSpPr>
        <p:grpSpPr bwMode="auto">
          <a:xfrm>
            <a:off x="4673600" y="3630385"/>
            <a:ext cx="1524000" cy="609600"/>
            <a:chOff x="3696" y="1920"/>
            <a:chExt cx="960" cy="384"/>
          </a:xfrm>
        </p:grpSpPr>
        <p:sp>
          <p:nvSpPr>
            <p:cNvPr id="32815" name="Rectangle 104"/>
            <p:cNvSpPr>
              <a:spLocks noChangeArrowheads="1"/>
            </p:cNvSpPr>
            <p:nvPr/>
          </p:nvSpPr>
          <p:spPr bwMode="auto">
            <a:xfrm>
              <a:off x="3696" y="1920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16" name="Text Box 105"/>
            <p:cNvSpPr txBox="1">
              <a:spLocks noChangeArrowheads="1"/>
            </p:cNvSpPr>
            <p:nvPr/>
          </p:nvSpPr>
          <p:spPr bwMode="auto">
            <a:xfrm>
              <a:off x="3936" y="196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17" name="Text Box 106"/>
            <p:cNvSpPr txBox="1">
              <a:spLocks noChangeArrowheads="1"/>
            </p:cNvSpPr>
            <p:nvPr/>
          </p:nvSpPr>
          <p:spPr bwMode="auto">
            <a:xfrm>
              <a:off x="3744" y="196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27" name="Group 107"/>
          <p:cNvGrpSpPr>
            <a:grpSpLocks/>
          </p:cNvGrpSpPr>
          <p:nvPr/>
        </p:nvGrpSpPr>
        <p:grpSpPr bwMode="auto">
          <a:xfrm>
            <a:off x="4673600" y="3630385"/>
            <a:ext cx="1524000" cy="609600"/>
            <a:chOff x="3696" y="2400"/>
            <a:chExt cx="960" cy="384"/>
          </a:xfrm>
        </p:grpSpPr>
        <p:sp>
          <p:nvSpPr>
            <p:cNvPr id="32812" name="Rectangle 108"/>
            <p:cNvSpPr>
              <a:spLocks noChangeArrowheads="1"/>
            </p:cNvSpPr>
            <p:nvPr/>
          </p:nvSpPr>
          <p:spPr bwMode="auto">
            <a:xfrm>
              <a:off x="3696" y="2400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13" name="Text Box 109"/>
            <p:cNvSpPr txBox="1">
              <a:spLocks noChangeArrowheads="1"/>
            </p:cNvSpPr>
            <p:nvPr/>
          </p:nvSpPr>
          <p:spPr bwMode="auto">
            <a:xfrm>
              <a:off x="3936" y="244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14" name="Text Box 110"/>
            <p:cNvSpPr txBox="1">
              <a:spLocks noChangeArrowheads="1"/>
            </p:cNvSpPr>
            <p:nvPr/>
          </p:nvSpPr>
          <p:spPr bwMode="auto">
            <a:xfrm>
              <a:off x="3744" y="244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sp>
        <p:nvSpPr>
          <p:cNvPr id="61551" name="Line 111"/>
          <p:cNvSpPr>
            <a:spLocks noChangeShapeType="1"/>
          </p:cNvSpPr>
          <p:nvPr/>
        </p:nvSpPr>
        <p:spPr bwMode="auto">
          <a:xfrm>
            <a:off x="4292600" y="3942895"/>
            <a:ext cx="374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52" name="Text Box 112"/>
          <p:cNvSpPr txBox="1">
            <a:spLocks noChangeArrowheads="1"/>
          </p:cNvSpPr>
          <p:nvPr/>
        </p:nvSpPr>
        <p:spPr bwMode="auto">
          <a:xfrm>
            <a:off x="5359400" y="3706585"/>
            <a:ext cx="83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" charset="0"/>
              </a:rPr>
              <a:t>ay</a:t>
            </a:r>
          </a:p>
        </p:txBody>
      </p:sp>
      <p:sp>
        <p:nvSpPr>
          <p:cNvPr id="32803" name="Rectangle 113"/>
          <p:cNvSpPr>
            <a:spLocks noChangeArrowheads="1"/>
          </p:cNvSpPr>
          <p:nvPr/>
        </p:nvSpPr>
        <p:spPr bwMode="auto">
          <a:xfrm>
            <a:off x="6477000" y="3693885"/>
            <a:ext cx="2667000" cy="5334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8" name="Group 114"/>
          <p:cNvGrpSpPr>
            <a:grpSpLocks/>
          </p:cNvGrpSpPr>
          <p:nvPr/>
        </p:nvGrpSpPr>
        <p:grpSpPr bwMode="auto">
          <a:xfrm>
            <a:off x="457200" y="4252685"/>
            <a:ext cx="8229600" cy="1108075"/>
            <a:chOff x="288" y="2656"/>
            <a:chExt cx="5184" cy="698"/>
          </a:xfrm>
        </p:grpSpPr>
        <p:sp>
          <p:nvSpPr>
            <p:cNvPr id="32809" name="Text Box 115"/>
            <p:cNvSpPr txBox="1">
              <a:spLocks noChangeArrowheads="1"/>
            </p:cNvSpPr>
            <p:nvPr/>
          </p:nvSpPr>
          <p:spPr bwMode="auto">
            <a:xfrm>
              <a:off x="556" y="2656"/>
              <a:ext cx="4916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90000"/>
                </a:lnSpc>
              </a:pPr>
              <a:r>
                <a:rPr lang="en-US" sz="2200" dirty="0">
                  <a:latin typeface="Times New Roman" pitchFamily="1" charset="0"/>
                </a:rPr>
                <a:t>If the word begins with a vowel,</a:t>
              </a:r>
              <a:r>
                <a:rPr lang="en-US" sz="2200" dirty="0" smtClean="0">
                  <a:latin typeface="Times New Roman" pitchFamily="1" charset="0"/>
                </a:rPr>
                <a:t> </a:t>
              </a:r>
              <a:r>
                <a:rPr lang="en-US" sz="1800" b="1" dirty="0" err="1" smtClean="0">
                  <a:latin typeface="Courier New"/>
                  <a:cs typeface="Courier New"/>
                </a:rPr>
                <a:t>wordToPigLatin</a:t>
              </a:r>
              <a:r>
                <a:rPr lang="en-US" sz="2200" dirty="0" smtClean="0">
                  <a:latin typeface="Times New Roman" pitchFamily="1" charset="0"/>
                </a:rPr>
                <a:t> generates </a:t>
              </a:r>
              <a:r>
                <a:rPr lang="en-US" sz="2200" dirty="0">
                  <a:latin typeface="Times New Roman" pitchFamily="1" charset="0"/>
                </a:rPr>
                <a:t>the Pig Latin version simply by adding the suffix </a:t>
              </a:r>
              <a:r>
                <a:rPr lang="en-US" sz="2200" i="1" dirty="0">
                  <a:latin typeface="Times New Roman" pitchFamily="1" charset="0"/>
                </a:rPr>
                <a:t>way,</a:t>
              </a:r>
              <a:r>
                <a:rPr lang="en-US" sz="2200" dirty="0">
                  <a:latin typeface="Times New Roman" pitchFamily="1" charset="0"/>
                </a:rPr>
                <a:t> like this:</a:t>
              </a:r>
            </a:p>
          </p:txBody>
        </p:sp>
        <p:sp>
          <p:nvSpPr>
            <p:cNvPr id="32810" name="Text Box 116"/>
            <p:cNvSpPr txBox="1">
              <a:spLocks noChangeArrowheads="1"/>
            </p:cNvSpPr>
            <p:nvPr/>
          </p:nvSpPr>
          <p:spPr bwMode="auto">
            <a:xfrm>
              <a:off x="288" y="2656"/>
              <a:ext cx="384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90000"/>
                </a:lnSpc>
              </a:pPr>
              <a:r>
                <a:rPr lang="en-US" sz="2200" dirty="0">
                  <a:latin typeface="Times New Roman" pitchFamily="1" charset="0"/>
                </a:rPr>
                <a:t>2.</a:t>
              </a:r>
            </a:p>
          </p:txBody>
        </p:sp>
        <p:sp>
          <p:nvSpPr>
            <p:cNvPr id="32811" name="Text Box 117"/>
            <p:cNvSpPr txBox="1">
              <a:spLocks noChangeArrowheads="1"/>
            </p:cNvSpPr>
            <p:nvPr/>
          </p:nvSpPr>
          <p:spPr bwMode="auto">
            <a:xfrm>
              <a:off x="2184" y="3104"/>
              <a:ext cx="5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apple</a:t>
              </a:r>
            </a:p>
          </p:txBody>
        </p:sp>
      </p:grpSp>
      <p:sp>
        <p:nvSpPr>
          <p:cNvPr id="61558" name="Line 118"/>
          <p:cNvSpPr>
            <a:spLocks noChangeShapeType="1"/>
          </p:cNvSpPr>
          <p:nvPr/>
        </p:nvSpPr>
        <p:spPr bwMode="auto">
          <a:xfrm>
            <a:off x="4305300" y="5200195"/>
            <a:ext cx="374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59" name="Text Box 119"/>
          <p:cNvSpPr txBox="1">
            <a:spLocks noChangeArrowheads="1"/>
          </p:cNvSpPr>
          <p:nvPr/>
        </p:nvSpPr>
        <p:spPr bwMode="auto">
          <a:xfrm>
            <a:off x="4724400" y="4963885"/>
            <a:ext cx="83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" charset="0"/>
              </a:rPr>
              <a:t>apple</a:t>
            </a:r>
          </a:p>
        </p:txBody>
      </p:sp>
      <p:sp>
        <p:nvSpPr>
          <p:cNvPr id="61560" name="Text Box 120"/>
          <p:cNvSpPr txBox="1">
            <a:spLocks noChangeArrowheads="1"/>
          </p:cNvSpPr>
          <p:nvPr/>
        </p:nvSpPr>
        <p:spPr bwMode="auto">
          <a:xfrm>
            <a:off x="5295900" y="4963885"/>
            <a:ext cx="83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" charset="0"/>
              </a:rPr>
              <a:t>way</a:t>
            </a:r>
          </a:p>
        </p:txBody>
      </p:sp>
      <p:sp>
        <p:nvSpPr>
          <p:cNvPr id="32808" name="Rectangle 121"/>
          <p:cNvSpPr>
            <a:spLocks noChangeArrowheads="1"/>
          </p:cNvSpPr>
          <p:nvPr/>
        </p:nvSpPr>
        <p:spPr bwMode="auto">
          <a:xfrm>
            <a:off x="6464300" y="4951185"/>
            <a:ext cx="2667000" cy="5334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22" name="Group 114"/>
          <p:cNvGrpSpPr>
            <a:grpSpLocks/>
          </p:cNvGrpSpPr>
          <p:nvPr/>
        </p:nvGrpSpPr>
        <p:grpSpPr bwMode="auto">
          <a:xfrm>
            <a:off x="457200" y="5505606"/>
            <a:ext cx="8229600" cy="708026"/>
            <a:chOff x="288" y="2656"/>
            <a:chExt cx="5184" cy="446"/>
          </a:xfrm>
        </p:grpSpPr>
        <p:sp>
          <p:nvSpPr>
            <p:cNvPr id="123" name="Text Box 115"/>
            <p:cNvSpPr txBox="1">
              <a:spLocks noChangeArrowheads="1"/>
            </p:cNvSpPr>
            <p:nvPr/>
          </p:nvSpPr>
          <p:spPr bwMode="auto">
            <a:xfrm>
              <a:off x="556" y="2656"/>
              <a:ext cx="4916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90000"/>
                </a:lnSpc>
              </a:pPr>
              <a:r>
                <a:rPr lang="en-US" sz="2200" dirty="0">
                  <a:latin typeface="Times New Roman" pitchFamily="1" charset="0"/>
                </a:rPr>
                <a:t>If the word</a:t>
              </a:r>
              <a:r>
                <a:rPr lang="en-US" sz="2200" dirty="0" smtClean="0">
                  <a:latin typeface="Times New Roman" pitchFamily="1" charset="0"/>
                </a:rPr>
                <a:t> contains no vowels at all, </a:t>
              </a:r>
              <a:r>
                <a:rPr lang="en-US" sz="1800" b="1" dirty="0" err="1" smtClean="0">
                  <a:latin typeface="Courier New"/>
                  <a:cs typeface="Courier New"/>
                </a:rPr>
                <a:t>wordToPigLatin</a:t>
              </a:r>
              <a:r>
                <a:rPr lang="en-US" sz="1800" dirty="0" smtClean="0">
                  <a:latin typeface="Times New Roman" pitchFamily="1" charset="0"/>
                </a:rPr>
                <a:t> </a:t>
              </a:r>
              <a:r>
                <a:rPr lang="en-US" sz="2200" dirty="0" smtClean="0">
                  <a:latin typeface="Times New Roman" pitchFamily="1" charset="0"/>
                </a:rPr>
                <a:t>returns the original word unchanged.</a:t>
              </a:r>
              <a:endParaRPr lang="en-US" sz="2200" dirty="0">
                <a:latin typeface="Times New Roman" pitchFamily="1" charset="0"/>
              </a:endParaRPr>
            </a:p>
          </p:txBody>
        </p:sp>
        <p:sp>
          <p:nvSpPr>
            <p:cNvPr id="124" name="Text Box 116"/>
            <p:cNvSpPr txBox="1">
              <a:spLocks noChangeArrowheads="1"/>
            </p:cNvSpPr>
            <p:nvPr/>
          </p:nvSpPr>
          <p:spPr bwMode="auto">
            <a:xfrm>
              <a:off x="288" y="2656"/>
              <a:ext cx="384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90000"/>
                </a:lnSpc>
              </a:pPr>
              <a:r>
                <a:rPr lang="en-US" sz="2200" dirty="0">
                  <a:latin typeface="Times New Roman" pitchFamily="1" charset="0"/>
                </a:rPr>
                <a:t>3</a:t>
              </a:r>
              <a:r>
                <a:rPr lang="en-US" sz="2200" dirty="0" smtClean="0">
                  <a:latin typeface="Times New Roman" pitchFamily="1" charset="0"/>
                </a:rPr>
                <a:t>.</a:t>
              </a:r>
              <a:endParaRPr lang="en-US" sz="2200" dirty="0">
                <a:latin typeface="Times New Roman" pitchFamily="1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1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7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9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1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300"/>
                            </p:stCondLst>
                            <p:childTnLst>
                              <p:par>
                                <p:cTn id="80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40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61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61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1000" fill="hold"/>
                                        <p:tgtEl>
                                          <p:spTgt spid="61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61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51" grpId="0" animBg="1"/>
      <p:bldP spid="61552" grpId="0"/>
      <p:bldP spid="61558" grpId="0" animBg="1"/>
      <p:bldP spid="61559" grpId="0" build="p" autoUpdateAnimBg="0"/>
      <p:bldP spid="6156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  <a:latin typeface="Times New Roman" pitchFamily="1" charset="0"/>
              </a:rPr>
              <a:t>Translating Pig Latin to English</a:t>
            </a:r>
            <a:endParaRPr lang="en-US" dirty="0">
              <a:solidFill>
                <a:schemeClr val="tx1"/>
              </a:solidFill>
              <a:latin typeface="Times New Roman" pitchFamily="1" charset="0"/>
            </a:endParaRPr>
          </a:p>
        </p:txBody>
      </p:sp>
      <p:sp>
        <p:nvSpPr>
          <p:cNvPr id="32808" name="Rectangle 121"/>
          <p:cNvSpPr>
            <a:spLocks noChangeArrowheads="1"/>
          </p:cNvSpPr>
          <p:nvPr/>
        </p:nvSpPr>
        <p:spPr bwMode="auto">
          <a:xfrm>
            <a:off x="6464300" y="4951185"/>
            <a:ext cx="2667000" cy="5334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Rectangle 2"/>
          <p:cNvSpPr txBox="1">
            <a:spLocks noChangeArrowheads="1"/>
          </p:cNvSpPr>
          <p:nvPr/>
        </p:nvSpPr>
        <p:spPr bwMode="auto">
          <a:xfrm>
            <a:off x="1008888" y="1027938"/>
            <a:ext cx="8305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pitchFamily="1" charset="-128"/>
                <a:cs typeface="ＭＳ Ｐゴシック" pitchFamily="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pitchFamily="1" charset="-128"/>
                <a:cs typeface="ＭＳ Ｐゴシック" pitchFamily="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pitchFamily="1" charset="-128"/>
                <a:cs typeface="ＭＳ Ｐゴシック" pitchFamily="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pitchFamily="1" charset="-128"/>
                <a:cs typeface="ＭＳ Ｐゴシック" pitchFamily="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pitchFamily="1" charset="-128"/>
                <a:cs typeface="ＭＳ Ｐゴシック" pitchFamily="1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8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8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8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84" charset="0"/>
              </a:defRPr>
            </a:lvl9pPr>
          </a:lstStyle>
          <a:p>
            <a:pPr algn="l"/>
            <a:r>
              <a:rPr lang="en-US" sz="5000" kern="0" dirty="0" smtClean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"stout plunder lover"</a:t>
            </a:r>
            <a:endParaRPr lang="en-US" sz="5000" kern="0" dirty="0">
              <a:solidFill>
                <a:schemeClr val="tx1"/>
              </a:solidFill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360" y="25146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b="1" dirty="0" err="1">
                <a:latin typeface="Courier New" charset="0"/>
                <a:ea typeface="Courier New" charset="0"/>
                <a:cs typeface="Courier New" charset="0"/>
              </a:rPr>
              <a:t>i</a:t>
            </a:r>
            <a:endParaRPr lang="en-US" sz="1800" b="1" dirty="0"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-76200" y="2895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b="1" dirty="0" err="1" smtClean="0">
                <a:latin typeface="Courier New" charset="0"/>
                <a:ea typeface="Courier New" charset="0"/>
                <a:cs typeface="Courier New" charset="0"/>
              </a:rPr>
              <a:t>inWord</a:t>
            </a:r>
            <a:endParaRPr lang="en-US" sz="1800" b="1" dirty="0"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-57912" y="3276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b="1" dirty="0" smtClean="0">
                <a:latin typeface="Courier New" charset="0"/>
                <a:ea typeface="Courier New" charset="0"/>
                <a:cs typeface="Courier New" charset="0"/>
              </a:rPr>
              <a:t>start</a:t>
            </a:r>
            <a:endParaRPr lang="en-US" sz="1800" b="1" dirty="0"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31" name="Rounded Rectangle 30"/>
          <p:cNvSpPr/>
          <p:nvPr/>
        </p:nvSpPr>
        <p:spPr bwMode="auto">
          <a:xfrm>
            <a:off x="1542288" y="2514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0</a:t>
            </a:r>
          </a:p>
        </p:txBody>
      </p:sp>
      <p:sp>
        <p:nvSpPr>
          <p:cNvPr id="131" name="Rounded Rectangle 130"/>
          <p:cNvSpPr/>
          <p:nvPr/>
        </p:nvSpPr>
        <p:spPr bwMode="auto">
          <a:xfrm>
            <a:off x="1542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T</a:t>
            </a:r>
          </a:p>
        </p:txBody>
      </p:sp>
      <p:sp>
        <p:nvSpPr>
          <p:cNvPr id="132" name="Rounded Rectangle 131"/>
          <p:cNvSpPr/>
          <p:nvPr/>
        </p:nvSpPr>
        <p:spPr bwMode="auto">
          <a:xfrm>
            <a:off x="1542288" y="3279648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0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33" name="Rounded Rectangle 132"/>
          <p:cNvSpPr/>
          <p:nvPr/>
        </p:nvSpPr>
        <p:spPr bwMode="auto">
          <a:xfrm>
            <a:off x="1161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F</a:t>
            </a:r>
          </a:p>
        </p:txBody>
      </p:sp>
      <p:sp>
        <p:nvSpPr>
          <p:cNvPr id="134" name="Rounded Rectangle 133"/>
          <p:cNvSpPr/>
          <p:nvPr/>
        </p:nvSpPr>
        <p:spPr bwMode="auto">
          <a:xfrm>
            <a:off x="1161288" y="3279648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-1</a:t>
            </a:r>
          </a:p>
        </p:txBody>
      </p:sp>
      <p:sp>
        <p:nvSpPr>
          <p:cNvPr id="135" name="Rounded Rectangle 134"/>
          <p:cNvSpPr/>
          <p:nvPr/>
        </p:nvSpPr>
        <p:spPr bwMode="auto">
          <a:xfrm>
            <a:off x="1923288" y="2514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1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36" name="Rounded Rectangle 135"/>
          <p:cNvSpPr/>
          <p:nvPr/>
        </p:nvSpPr>
        <p:spPr bwMode="auto">
          <a:xfrm>
            <a:off x="1923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T</a:t>
            </a:r>
          </a:p>
        </p:txBody>
      </p:sp>
      <p:sp>
        <p:nvSpPr>
          <p:cNvPr id="137" name="Rounded Rectangle 136"/>
          <p:cNvSpPr/>
          <p:nvPr/>
        </p:nvSpPr>
        <p:spPr bwMode="auto">
          <a:xfrm>
            <a:off x="1923288" y="3279648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0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38" name="Rounded Rectangle 137"/>
          <p:cNvSpPr/>
          <p:nvPr/>
        </p:nvSpPr>
        <p:spPr bwMode="auto">
          <a:xfrm>
            <a:off x="2304288" y="2514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2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39" name="Rounded Rectangle 138"/>
          <p:cNvSpPr/>
          <p:nvPr/>
        </p:nvSpPr>
        <p:spPr bwMode="auto">
          <a:xfrm>
            <a:off x="2304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T</a:t>
            </a:r>
          </a:p>
        </p:txBody>
      </p:sp>
      <p:sp>
        <p:nvSpPr>
          <p:cNvPr id="140" name="Rounded Rectangle 139"/>
          <p:cNvSpPr/>
          <p:nvPr/>
        </p:nvSpPr>
        <p:spPr bwMode="auto">
          <a:xfrm>
            <a:off x="2304288" y="3279648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0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41" name="Rounded Rectangle 140"/>
          <p:cNvSpPr/>
          <p:nvPr/>
        </p:nvSpPr>
        <p:spPr bwMode="auto">
          <a:xfrm>
            <a:off x="2685288" y="2514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3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42" name="Rounded Rectangle 141"/>
          <p:cNvSpPr/>
          <p:nvPr/>
        </p:nvSpPr>
        <p:spPr bwMode="auto">
          <a:xfrm>
            <a:off x="2685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T</a:t>
            </a:r>
          </a:p>
        </p:txBody>
      </p:sp>
      <p:sp>
        <p:nvSpPr>
          <p:cNvPr id="143" name="Rounded Rectangle 142"/>
          <p:cNvSpPr/>
          <p:nvPr/>
        </p:nvSpPr>
        <p:spPr bwMode="auto">
          <a:xfrm>
            <a:off x="2685288" y="3279648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0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44" name="Rounded Rectangle 143"/>
          <p:cNvSpPr/>
          <p:nvPr/>
        </p:nvSpPr>
        <p:spPr bwMode="auto">
          <a:xfrm>
            <a:off x="3066288" y="2514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4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45" name="Rounded Rectangle 144"/>
          <p:cNvSpPr/>
          <p:nvPr/>
        </p:nvSpPr>
        <p:spPr bwMode="auto">
          <a:xfrm>
            <a:off x="3066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T</a:t>
            </a:r>
          </a:p>
        </p:txBody>
      </p:sp>
      <p:sp>
        <p:nvSpPr>
          <p:cNvPr id="146" name="Rounded Rectangle 145"/>
          <p:cNvSpPr/>
          <p:nvPr/>
        </p:nvSpPr>
        <p:spPr bwMode="auto">
          <a:xfrm>
            <a:off x="3066288" y="3279648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0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47" name="Rounded Rectangle 146"/>
          <p:cNvSpPr/>
          <p:nvPr/>
        </p:nvSpPr>
        <p:spPr bwMode="auto">
          <a:xfrm>
            <a:off x="3447288" y="2514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5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48" name="Rounded Rectangle 147"/>
          <p:cNvSpPr/>
          <p:nvPr/>
        </p:nvSpPr>
        <p:spPr bwMode="auto">
          <a:xfrm>
            <a:off x="3447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F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49" name="Rounded Rectangle 148"/>
          <p:cNvSpPr/>
          <p:nvPr/>
        </p:nvSpPr>
        <p:spPr bwMode="auto">
          <a:xfrm>
            <a:off x="3447288" y="3279648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-1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50" name="Rounded Rectangle 149"/>
          <p:cNvSpPr/>
          <p:nvPr/>
        </p:nvSpPr>
        <p:spPr bwMode="auto">
          <a:xfrm>
            <a:off x="3828288" y="2514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6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51" name="Rounded Rectangle 150"/>
          <p:cNvSpPr/>
          <p:nvPr/>
        </p:nvSpPr>
        <p:spPr bwMode="auto">
          <a:xfrm>
            <a:off x="3828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T</a:t>
            </a:r>
          </a:p>
        </p:txBody>
      </p:sp>
      <p:sp>
        <p:nvSpPr>
          <p:cNvPr id="152" name="Rounded Rectangle 151"/>
          <p:cNvSpPr/>
          <p:nvPr/>
        </p:nvSpPr>
        <p:spPr bwMode="auto">
          <a:xfrm>
            <a:off x="3828288" y="3279648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6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68" name="Rounded Rectangle 167"/>
          <p:cNvSpPr/>
          <p:nvPr/>
        </p:nvSpPr>
        <p:spPr bwMode="auto">
          <a:xfrm>
            <a:off x="6114288" y="2514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12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69" name="Rounded Rectangle 168"/>
          <p:cNvSpPr/>
          <p:nvPr/>
        </p:nvSpPr>
        <p:spPr bwMode="auto">
          <a:xfrm>
            <a:off x="6114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T</a:t>
            </a:r>
          </a:p>
        </p:txBody>
      </p:sp>
      <p:sp>
        <p:nvSpPr>
          <p:cNvPr id="170" name="Rounded Rectangle 169"/>
          <p:cNvSpPr/>
          <p:nvPr/>
        </p:nvSpPr>
        <p:spPr bwMode="auto">
          <a:xfrm>
            <a:off x="6114288" y="3279648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6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71" name="Rounded Rectangle 170"/>
          <p:cNvSpPr/>
          <p:nvPr/>
        </p:nvSpPr>
        <p:spPr bwMode="auto">
          <a:xfrm>
            <a:off x="6495288" y="2514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13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72" name="Rounded Rectangle 171"/>
          <p:cNvSpPr/>
          <p:nvPr/>
        </p:nvSpPr>
        <p:spPr bwMode="auto">
          <a:xfrm>
            <a:off x="6495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F</a:t>
            </a:r>
          </a:p>
        </p:txBody>
      </p:sp>
      <p:sp>
        <p:nvSpPr>
          <p:cNvPr id="173" name="Rounded Rectangle 172"/>
          <p:cNvSpPr/>
          <p:nvPr/>
        </p:nvSpPr>
        <p:spPr bwMode="auto">
          <a:xfrm>
            <a:off x="6495288" y="3304032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-1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74" name="Rounded Rectangle 173"/>
          <p:cNvSpPr/>
          <p:nvPr/>
        </p:nvSpPr>
        <p:spPr bwMode="auto">
          <a:xfrm>
            <a:off x="6876288" y="2514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14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75" name="Rounded Rectangle 174"/>
          <p:cNvSpPr/>
          <p:nvPr/>
        </p:nvSpPr>
        <p:spPr bwMode="auto">
          <a:xfrm>
            <a:off x="6876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T</a:t>
            </a:r>
          </a:p>
        </p:txBody>
      </p:sp>
      <p:sp>
        <p:nvSpPr>
          <p:cNvPr id="176" name="Rounded Rectangle 175"/>
          <p:cNvSpPr/>
          <p:nvPr/>
        </p:nvSpPr>
        <p:spPr bwMode="auto">
          <a:xfrm>
            <a:off x="6876288" y="3279648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14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86" name="Rounded Rectangle 185"/>
          <p:cNvSpPr/>
          <p:nvPr/>
        </p:nvSpPr>
        <p:spPr bwMode="auto">
          <a:xfrm>
            <a:off x="8400288" y="2514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18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87" name="Rounded Rectangle 186"/>
          <p:cNvSpPr/>
          <p:nvPr/>
        </p:nvSpPr>
        <p:spPr bwMode="auto">
          <a:xfrm>
            <a:off x="8400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T</a:t>
            </a:r>
          </a:p>
        </p:txBody>
      </p:sp>
      <p:sp>
        <p:nvSpPr>
          <p:cNvPr id="188" name="Rounded Rectangle 187"/>
          <p:cNvSpPr/>
          <p:nvPr/>
        </p:nvSpPr>
        <p:spPr bwMode="auto">
          <a:xfrm>
            <a:off x="8400288" y="3279648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14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1809" y="3733800"/>
            <a:ext cx="8108791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1800" b="1" dirty="0" err="1" smtClean="0">
                <a:latin typeface="Courier New" charset="0"/>
                <a:ea typeface="Courier New" charset="0"/>
                <a:cs typeface="Courier New" charset="0"/>
              </a:rPr>
              <a:t>inWord</a:t>
            </a: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 is </a:t>
            </a:r>
            <a:r>
              <a:rPr lang="en-US" sz="1800" b="1" dirty="0">
                <a:latin typeface="Courier New" charset="0"/>
                <a:ea typeface="Courier New" charset="0"/>
                <a:cs typeface="Courier New" charset="0"/>
              </a:rPr>
              <a:t>true</a:t>
            </a: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 if and only if we’re in a word, and </a:t>
            </a:r>
            <a:r>
              <a:rPr lang="en-US" sz="1800" b="1" dirty="0">
                <a:latin typeface="Courier New" charset="0"/>
                <a:ea typeface="Courier New" charset="0"/>
                <a:cs typeface="Courier New" charset="0"/>
              </a:rPr>
              <a:t>start</a:t>
            </a: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 is the index of the first character of the word we’re currently in (or </a:t>
            </a:r>
            <a:r>
              <a:rPr lang="en-US" sz="1800" b="1" dirty="0">
                <a:latin typeface="Courier New" charset="0"/>
                <a:ea typeface="Courier New" charset="0"/>
                <a:cs typeface="Courier New" charset="0"/>
              </a:rPr>
              <a:t>-1</a:t>
            </a: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 if we’re not in a word).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800" b="1" dirty="0" err="1" smtClean="0">
                <a:latin typeface="Courier New" charset="0"/>
                <a:ea typeface="Courier New" charset="0"/>
                <a:cs typeface="Courier New" charset="0"/>
              </a:rPr>
              <a:t>inWord</a:t>
            </a: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 is now </a:t>
            </a:r>
            <a:r>
              <a:rPr lang="en-US" sz="1800" b="1" dirty="0">
                <a:latin typeface="Courier New" charset="0"/>
                <a:ea typeface="Courier New" charset="0"/>
                <a:cs typeface="Courier New" charset="0"/>
              </a:rPr>
              <a:t>true</a:t>
            </a: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 and </a:t>
            </a:r>
            <a:r>
              <a:rPr lang="en-US" sz="1800" b="1" dirty="0">
                <a:latin typeface="Courier New" charset="0"/>
                <a:ea typeface="Courier New" charset="0"/>
                <a:cs typeface="Courier New" charset="0"/>
              </a:rPr>
              <a:t>start</a:t>
            </a: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 is set equal to </a:t>
            </a:r>
            <a:r>
              <a:rPr lang="en-US" sz="1800" b="1" dirty="0" smtClean="0">
                <a:latin typeface="Courier New" charset="0"/>
                <a:ea typeface="Courier New" charset="0"/>
                <a:cs typeface="Courier New" charset="0"/>
              </a:rPr>
              <a:t>0</a:t>
            </a: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.  We set assign the value of </a:t>
            </a:r>
            <a:r>
              <a:rPr lang="en-US" sz="1800" b="1" dirty="0" err="1">
                <a:latin typeface="Courier New" charset="0"/>
                <a:ea typeface="Courier New" charset="0"/>
                <a:cs typeface="Courier New" charset="0"/>
              </a:rPr>
              <a:t>i</a:t>
            </a: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 to </a:t>
            </a:r>
            <a:r>
              <a:rPr lang="en-US" sz="1800" b="1" dirty="0" smtClean="0">
                <a:latin typeface="Courier New" charset="0"/>
                <a:ea typeface="Courier New" charset="0"/>
                <a:cs typeface="Courier New" charset="0"/>
              </a:rPr>
              <a:t>start</a:t>
            </a: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 at the same time </a:t>
            </a:r>
            <a:r>
              <a:rPr lang="en-US" sz="1800" b="1" dirty="0" err="1">
                <a:latin typeface="Courier New" charset="0"/>
                <a:ea typeface="Courier New" charset="0"/>
                <a:cs typeface="Courier New" charset="0"/>
              </a:rPr>
              <a:t>inWord</a:t>
            </a:r>
            <a:r>
              <a:rPr lang="en-US" sz="1800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is transitioning from </a:t>
            </a:r>
            <a:r>
              <a:rPr lang="en-US" sz="1800" b="1" dirty="0" smtClean="0">
                <a:latin typeface="Courier New" charset="0"/>
                <a:ea typeface="Courier New" charset="0"/>
                <a:cs typeface="Courier New" charset="0"/>
              </a:rPr>
              <a:t>false</a:t>
            </a: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 to </a:t>
            </a:r>
            <a:r>
              <a:rPr lang="en-US" sz="1800" b="1" dirty="0">
                <a:latin typeface="Courier New" charset="0"/>
                <a:ea typeface="Courier New" charset="0"/>
                <a:cs typeface="Courier New" charset="0"/>
              </a:rPr>
              <a:t>true</a:t>
            </a:r>
            <a:r>
              <a:rPr lang="en-US" sz="1800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, so we can remember where the current word of interest begins.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This is an interesting transition, since the current word we’re in is just now ending. We can isolate the word by calling </a:t>
            </a:r>
            <a:r>
              <a:rPr lang="en-US" sz="1800" b="1" dirty="0" err="1" smtClean="0">
                <a:latin typeface="Courier New" charset="0"/>
                <a:ea typeface="Courier New" charset="0"/>
                <a:cs typeface="Courier New" charset="0"/>
              </a:rPr>
              <a:t>str.substring</a:t>
            </a:r>
            <a:r>
              <a:rPr lang="en-US" sz="1800" b="1" dirty="0" smtClean="0">
                <a:latin typeface="Courier New" charset="0"/>
                <a:ea typeface="Courier New" charset="0"/>
                <a:cs typeface="Courier New" charset="0"/>
              </a:rPr>
              <a:t>(start</a:t>
            </a:r>
            <a:r>
              <a:rPr lang="en-US" sz="1800" b="1" dirty="0">
                <a:latin typeface="Courier New" charset="0"/>
                <a:ea typeface="Courier New" charset="0"/>
                <a:cs typeface="Courier New" charset="0"/>
              </a:rPr>
              <a:t>, </a:t>
            </a:r>
            <a:r>
              <a:rPr lang="en-US" sz="1800" b="1" dirty="0" err="1">
                <a:latin typeface="Courier New" charset="0"/>
                <a:ea typeface="Courier New" charset="0"/>
                <a:cs typeface="Courier New" charset="0"/>
              </a:rPr>
              <a:t>i</a:t>
            </a:r>
            <a:r>
              <a:rPr lang="en-US" sz="1800" b="1" dirty="0">
                <a:latin typeface="Courier New" charset="0"/>
                <a:ea typeface="Courier New" charset="0"/>
                <a:cs typeface="Courier New" charset="0"/>
              </a:rPr>
              <a:t>)</a:t>
            </a: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, where </a:t>
            </a:r>
            <a:r>
              <a:rPr lang="en-US" sz="1800" b="1" dirty="0" err="1">
                <a:latin typeface="Courier New" charset="0"/>
                <a:ea typeface="Courier New" charset="0"/>
                <a:cs typeface="Courier New" charset="0"/>
              </a:rPr>
              <a:t>str</a:t>
            </a: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 is assumed to be the entire sentence or fragment to be translated.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Right now, </a:t>
            </a:r>
            <a:r>
              <a:rPr lang="en-US" sz="1800" b="1" dirty="0" err="1" smtClean="0">
                <a:latin typeface="Courier New" charset="0"/>
                <a:ea typeface="Courier New" charset="0"/>
                <a:cs typeface="Courier New" charset="0"/>
              </a:rPr>
              <a:t>str.substring</a:t>
            </a:r>
            <a:r>
              <a:rPr lang="en-US" sz="1800" b="1" dirty="0" smtClean="0">
                <a:latin typeface="Courier New" charset="0"/>
                <a:ea typeface="Courier New" charset="0"/>
                <a:cs typeface="Courier New" charset="0"/>
              </a:rPr>
              <a:t>(start</a:t>
            </a:r>
            <a:r>
              <a:rPr lang="en-US" sz="1800" b="1" dirty="0">
                <a:latin typeface="Courier New" charset="0"/>
                <a:ea typeface="Courier New" charset="0"/>
                <a:cs typeface="Courier New" charset="0"/>
              </a:rPr>
              <a:t>, </a:t>
            </a:r>
            <a:r>
              <a:rPr lang="en-US" sz="1800" b="1" dirty="0" err="1" smtClean="0">
                <a:latin typeface="Courier New" charset="0"/>
                <a:ea typeface="Courier New" charset="0"/>
                <a:cs typeface="Courier New" charset="0"/>
              </a:rPr>
              <a:t>i</a:t>
            </a:r>
            <a:r>
              <a:rPr lang="en-US" sz="1800" b="1" dirty="0" smtClean="0">
                <a:latin typeface="Courier New" charset="0"/>
                <a:ea typeface="Courier New" charset="0"/>
                <a:cs typeface="Courier New" charset="0"/>
              </a:rPr>
              <a:t>)</a:t>
            </a:r>
            <a:r>
              <a:rPr lang="en-US" sz="1800" b="1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produces </a:t>
            </a:r>
            <a:r>
              <a:rPr lang="en-US" sz="1800" b="1" dirty="0" smtClean="0">
                <a:latin typeface="Courier New" charset="0"/>
                <a:ea typeface="Courier New" charset="0"/>
                <a:cs typeface="Courier New" charset="0"/>
              </a:rPr>
              <a:t>"stout"</a:t>
            </a:r>
            <a:r>
              <a:rPr lang="en-US" sz="1800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.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And now, </a:t>
            </a:r>
            <a:r>
              <a:rPr lang="en-US" sz="1800" b="1" dirty="0" err="1">
                <a:latin typeface="Courier New" charset="0"/>
                <a:ea typeface="Courier New" charset="0"/>
                <a:cs typeface="Courier New" charset="0"/>
              </a:rPr>
              <a:t>str.substring</a:t>
            </a:r>
            <a:r>
              <a:rPr lang="en-US" sz="1800" b="1" dirty="0">
                <a:latin typeface="Courier New" charset="0"/>
                <a:ea typeface="Courier New" charset="0"/>
                <a:cs typeface="Courier New" charset="0"/>
              </a:rPr>
              <a:t>(start, </a:t>
            </a:r>
            <a:r>
              <a:rPr lang="en-US" sz="1800" b="1" dirty="0" err="1" smtClean="0">
                <a:latin typeface="Courier New" charset="0"/>
                <a:ea typeface="Courier New" charset="0"/>
                <a:cs typeface="Courier New" charset="0"/>
              </a:rPr>
              <a:t>i</a:t>
            </a:r>
            <a:r>
              <a:rPr lang="en-US" sz="1800" b="1" dirty="0" smtClean="0">
                <a:latin typeface="Courier New" charset="0"/>
                <a:ea typeface="Courier New" charset="0"/>
                <a:cs typeface="Courier New" charset="0"/>
              </a:rPr>
              <a:t>)</a:t>
            </a:r>
            <a:r>
              <a:rPr lang="en-US" sz="1800" b="1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800" dirty="0">
                <a:latin typeface="Times New Roman" charset="0"/>
                <a:ea typeface="Times New Roman" charset="0"/>
                <a:cs typeface="Times New Roman" charset="0"/>
              </a:rPr>
              <a:t>produces </a:t>
            </a:r>
            <a:r>
              <a:rPr lang="en-US" sz="1800" b="1" dirty="0" smtClean="0">
                <a:latin typeface="Courier New" charset="0"/>
                <a:ea typeface="Courier New" charset="0"/>
                <a:cs typeface="Courier New" charset="0"/>
              </a:rPr>
              <a:t>"plunder"</a:t>
            </a: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800" dirty="0">
                <a:latin typeface="Times New Roman" charset="0"/>
                <a:ea typeface="Times New Roman" charset="0"/>
                <a:cs typeface="Times New Roman" charset="0"/>
              </a:rPr>
              <a:t>.</a:t>
            </a:r>
            <a:endParaRPr lang="en-US" sz="1800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marL="285750" indent="-285750">
              <a:buFont typeface="Arial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59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8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0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6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6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8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9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4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6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0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8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1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4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6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131" grpId="0" animBg="1"/>
      <p:bldP spid="131" grpId="1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  <p:bldP spid="140" grpId="0" animBg="1"/>
      <p:bldP spid="140" grpId="1" animBg="1"/>
      <p:bldP spid="141" grpId="0" animBg="1"/>
      <p:bldP spid="141" grpId="1" animBg="1"/>
      <p:bldP spid="142" grpId="0" animBg="1"/>
      <p:bldP spid="142" grpId="1" animBg="1"/>
      <p:bldP spid="143" grpId="0" animBg="1"/>
      <p:bldP spid="143" grpId="1" animBg="1"/>
      <p:bldP spid="144" grpId="0" animBg="1"/>
      <p:bldP spid="144" grpId="1" animBg="1"/>
      <p:bldP spid="145" grpId="0" animBg="1"/>
      <p:bldP spid="145" grpId="1" animBg="1"/>
      <p:bldP spid="146" grpId="0" animBg="1"/>
      <p:bldP spid="146" grpId="1" animBg="1"/>
      <p:bldP spid="147" grpId="0" animBg="1"/>
      <p:bldP spid="147" grpId="1" animBg="1"/>
      <p:bldP spid="148" grpId="0" animBg="1"/>
      <p:bldP spid="148" grpId="1" animBg="1"/>
      <p:bldP spid="149" grpId="0" animBg="1"/>
      <p:bldP spid="149" grpId="1" animBg="1"/>
      <p:bldP spid="150" grpId="0" animBg="1"/>
      <p:bldP spid="150" grpId="1" animBg="1"/>
      <p:bldP spid="151" grpId="0" animBg="1"/>
      <p:bldP spid="151" grpId="1" animBg="1"/>
      <p:bldP spid="152" grpId="0" animBg="1"/>
      <p:bldP spid="152" grpId="1" animBg="1"/>
      <p:bldP spid="168" grpId="0" animBg="1"/>
      <p:bldP spid="168" grpId="1" animBg="1"/>
      <p:bldP spid="169" grpId="0" animBg="1"/>
      <p:bldP spid="169" grpId="1" animBg="1"/>
      <p:bldP spid="170" grpId="0" animBg="1"/>
      <p:bldP spid="170" grpId="1" animBg="1"/>
      <p:bldP spid="171" grpId="0" animBg="1"/>
      <p:bldP spid="171" grpId="1" animBg="1"/>
      <p:bldP spid="172" grpId="0" animBg="1"/>
      <p:bldP spid="172" grpId="1" animBg="1"/>
      <p:bldP spid="173" grpId="0" animBg="1"/>
      <p:bldP spid="173" grpId="1" animBg="1"/>
      <p:bldP spid="174" grpId="0" animBg="1"/>
      <p:bldP spid="174" grpId="1" animBg="1"/>
      <p:bldP spid="175" grpId="0" animBg="1"/>
      <p:bldP spid="175" grpId="1" animBg="1"/>
      <p:bldP spid="176" grpId="0" animBg="1"/>
      <p:bldP spid="176" grpId="1" animBg="1"/>
      <p:bldP spid="186" grpId="0" animBg="1"/>
      <p:bldP spid="187" grpId="0" animBg="1"/>
      <p:bldP spid="18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 err="1" smtClean="0">
                <a:solidFill>
                  <a:srgbClr val="FF0000"/>
                </a:solidFill>
                <a:latin typeface="Times New Roman" pitchFamily="1" charset="0"/>
              </a:rPr>
              <a:t>Pseudocode</a:t>
            </a:r>
            <a:r>
              <a:rPr lang="en-US" sz="4000" dirty="0" smtClean="0">
                <a:solidFill>
                  <a:srgbClr val="FF0000"/>
                </a:solidFill>
                <a:latin typeface="Times New Roman" pitchFamily="1" charset="0"/>
              </a:rPr>
              <a:t> for the Pig Latin Program</a:t>
            </a:r>
            <a:endParaRPr lang="en-US" dirty="0">
              <a:solidFill>
                <a:schemeClr val="tx1"/>
              </a:solidFill>
              <a:latin typeface="Times New Roman" pitchFamily="1" charset="0"/>
            </a:endParaRP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1270000" y="1143000"/>
            <a:ext cx="6578600" cy="548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600" b="1" dirty="0">
              <a:latin typeface="Courier New" pitchFamily="1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95400" y="1157425"/>
            <a:ext cx="6553200" cy="5478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ourier New" pitchFamily="1" charset="0"/>
              </a:rPr>
              <a:t>function </a:t>
            </a:r>
            <a:r>
              <a:rPr lang="en-US" b="1" dirty="0" err="1" smtClean="0">
                <a:latin typeface="Courier New" pitchFamily="1" charset="0"/>
              </a:rPr>
              <a:t>toPigLatin(str</a:t>
            </a:r>
            <a:r>
              <a:rPr lang="en-US" b="1" dirty="0" smtClean="0">
                <a:latin typeface="Courier New" pitchFamily="1" charset="0"/>
              </a:rPr>
              <a:t>)</a:t>
            </a:r>
            <a:r>
              <a:rPr lang="en-US" b="1" dirty="0" smtClean="0">
                <a:latin typeface="Times New Roman"/>
                <a:cs typeface="Times New Roman"/>
              </a:rPr>
              <a:t> </a:t>
            </a:r>
            <a:r>
              <a:rPr lang="en-US" b="1" dirty="0" smtClean="0">
                <a:latin typeface="Courier New" pitchFamily="1" charset="0"/>
              </a:rPr>
              <a:t>{</a:t>
            </a:r>
          </a:p>
          <a:p>
            <a:r>
              <a:rPr lang="en-US" b="1" dirty="0" smtClean="0">
                <a:latin typeface="Courier New" pitchFamily="1" charset="0"/>
              </a:rPr>
              <a:t>   </a:t>
            </a:r>
            <a:r>
              <a:rPr lang="en-US" i="1" dirty="0" smtClean="0">
                <a:latin typeface="Times New Roman" pitchFamily="1" charset="0"/>
              </a:rPr>
              <a:t>Initialize a variable called </a:t>
            </a:r>
            <a:r>
              <a:rPr lang="en-US" b="1" dirty="0" smtClean="0">
                <a:latin typeface="Courier New"/>
                <a:cs typeface="Courier New"/>
              </a:rPr>
              <a:t>result</a:t>
            </a:r>
            <a:r>
              <a:rPr lang="en-US" dirty="0" smtClean="0">
                <a:latin typeface="Times New Roman" pitchFamily="1" charset="0"/>
              </a:rPr>
              <a:t> </a:t>
            </a:r>
            <a:r>
              <a:rPr lang="en-US" i="1" dirty="0" smtClean="0">
                <a:latin typeface="Times New Roman" pitchFamily="1" charset="0"/>
              </a:rPr>
              <a:t>to hold the growing string.</a:t>
            </a:r>
          </a:p>
          <a:p>
            <a:r>
              <a:rPr lang="en-US" b="1" dirty="0" smtClean="0">
                <a:latin typeface="Courier New" pitchFamily="1" charset="0"/>
              </a:rPr>
              <a:t>   for (</a:t>
            </a:r>
            <a:r>
              <a:rPr lang="en-US" i="1" dirty="0" smtClean="0">
                <a:latin typeface="Times New Roman"/>
                <a:cs typeface="Times New Roman"/>
              </a:rPr>
              <a:t>each character position in </a:t>
            </a:r>
            <a:r>
              <a:rPr lang="en-US" b="1" dirty="0" err="1" smtClean="0">
                <a:latin typeface="Courier New"/>
                <a:cs typeface="Courier New"/>
              </a:rPr>
              <a:t>str</a:t>
            </a:r>
            <a:r>
              <a:rPr lang="en-US" b="1" dirty="0" smtClean="0">
                <a:latin typeface="Courier New" pitchFamily="1" charset="0"/>
              </a:rPr>
              <a:t>)</a:t>
            </a:r>
            <a:r>
              <a:rPr lang="en-US" b="1" dirty="0" smtClean="0">
                <a:latin typeface="Times New Roman"/>
                <a:cs typeface="Times New Roman"/>
              </a:rPr>
              <a:t> </a:t>
            </a:r>
            <a:r>
              <a:rPr lang="en-US" b="1" dirty="0" smtClean="0">
                <a:latin typeface="Courier New" pitchFamily="1" charset="0"/>
              </a:rPr>
              <a:t>{</a:t>
            </a:r>
            <a:endParaRPr lang="en-US" i="1" dirty="0" smtClean="0">
              <a:latin typeface="Times New Roman" pitchFamily="1" charset="0"/>
            </a:endParaRPr>
          </a:p>
          <a:p>
            <a:r>
              <a:rPr lang="en-US" b="1" dirty="0" smtClean="0">
                <a:latin typeface="Courier New"/>
                <a:cs typeface="Courier New"/>
              </a:rPr>
              <a:t>      if (</a:t>
            </a:r>
            <a:r>
              <a:rPr lang="en-US" i="1" dirty="0" smtClean="0">
                <a:latin typeface="Times New Roman" pitchFamily="1" charset="0"/>
              </a:rPr>
              <a:t>the current character is a letter</a:t>
            </a:r>
            <a:r>
              <a:rPr lang="en-US" b="1" dirty="0" smtClean="0">
                <a:latin typeface="Courier New"/>
                <a:cs typeface="Courier New"/>
              </a:rPr>
              <a:t>)</a:t>
            </a:r>
            <a:r>
              <a:rPr lang="en-US" b="1" dirty="0" smtClean="0">
                <a:latin typeface="Times New Roman"/>
                <a:cs typeface="Times New Roman"/>
              </a:rPr>
              <a:t> </a:t>
            </a:r>
            <a:r>
              <a:rPr lang="en-US" b="1" dirty="0" smtClean="0">
                <a:latin typeface="Courier New"/>
                <a:cs typeface="Courier New"/>
              </a:rPr>
              <a:t>{</a:t>
            </a:r>
            <a:endParaRPr lang="en-US" dirty="0" smtClean="0">
              <a:latin typeface="Times New Roman" pitchFamily="1" charset="0"/>
            </a:endParaRPr>
          </a:p>
          <a:p>
            <a:r>
              <a:rPr lang="en-US" b="1" dirty="0" smtClean="0">
                <a:latin typeface="Courier New" pitchFamily="1" charset="0"/>
              </a:rPr>
              <a:t>         if (</a:t>
            </a:r>
            <a:r>
              <a:rPr lang="en-US" i="1" dirty="0" smtClean="0">
                <a:latin typeface="Times New Roman"/>
                <a:cs typeface="Times New Roman"/>
              </a:rPr>
              <a:t>we’re not yet scanning a word</a:t>
            </a:r>
            <a:r>
              <a:rPr lang="en-US" b="1" dirty="0" smtClean="0">
                <a:latin typeface="Courier New" pitchFamily="1" charset="0"/>
              </a:rPr>
              <a:t>)</a:t>
            </a:r>
            <a:r>
              <a:rPr lang="en-US" b="1" dirty="0" smtClean="0">
                <a:latin typeface="Times New Roman"/>
                <a:cs typeface="Times New Roman"/>
              </a:rPr>
              <a:t> </a:t>
            </a:r>
            <a:r>
              <a:rPr lang="en-US" i="1" dirty="0" smtClean="0">
                <a:latin typeface="Times New Roman"/>
                <a:cs typeface="Times New Roman"/>
              </a:rPr>
              <a:t>Remember the start of this word.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      } else {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         if (</a:t>
            </a:r>
            <a:r>
              <a:rPr lang="en-US" i="1" dirty="0" smtClean="0">
                <a:latin typeface="Times New Roman"/>
                <a:cs typeface="Times New Roman"/>
              </a:rPr>
              <a:t>we </a:t>
            </a:r>
            <a:r>
              <a:rPr lang="en-US" b="1" i="1" dirty="0" smtClean="0">
                <a:solidFill>
                  <a:srgbClr val="FF3300"/>
                </a:solidFill>
                <a:latin typeface="Times New Roman"/>
                <a:cs typeface="Times New Roman"/>
              </a:rPr>
              <a:t>were</a:t>
            </a:r>
            <a:r>
              <a:rPr lang="en-US" i="1" dirty="0" smtClean="0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lang="en-US" i="1" dirty="0" smtClean="0">
                <a:latin typeface="Times New Roman"/>
                <a:cs typeface="Times New Roman"/>
              </a:rPr>
              <a:t>scanning a word</a:t>
            </a:r>
            <a:r>
              <a:rPr lang="en-US" b="1" dirty="0" smtClean="0">
                <a:latin typeface="Courier New" pitchFamily="1" charset="0"/>
              </a:rPr>
              <a:t>)</a:t>
            </a:r>
            <a:r>
              <a:rPr lang="en-US" b="1" dirty="0" smtClean="0">
                <a:latin typeface="Times New Roman"/>
                <a:cs typeface="Times New Roman"/>
              </a:rPr>
              <a:t> </a:t>
            </a:r>
            <a:r>
              <a:rPr lang="en-US" b="1" dirty="0" smtClean="0">
                <a:latin typeface="Courier New" pitchFamily="1" charset="0"/>
              </a:rPr>
              <a:t>{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            </a:t>
            </a:r>
            <a:r>
              <a:rPr lang="en-US" i="1" dirty="0" smtClean="0">
                <a:latin typeface="Times New Roman"/>
                <a:cs typeface="Times New Roman"/>
              </a:rPr>
              <a:t>Call </a:t>
            </a:r>
            <a:r>
              <a:rPr lang="en-US" b="1" dirty="0" err="1" smtClean="0">
                <a:latin typeface="Courier New"/>
                <a:cs typeface="Courier New"/>
              </a:rPr>
              <a:t>wordToPigLatin</a:t>
            </a:r>
            <a:r>
              <a:rPr lang="en-US" i="1" dirty="0" smtClean="0">
                <a:latin typeface="Times New Roman"/>
                <a:cs typeface="Times New Roman"/>
              </a:rPr>
              <a:t> to translate the word.</a:t>
            </a:r>
            <a:endParaRPr lang="en-US" b="1" dirty="0" smtClean="0">
              <a:latin typeface="Courier New"/>
              <a:cs typeface="Courier New"/>
            </a:endParaRPr>
          </a:p>
          <a:p>
            <a:r>
              <a:rPr lang="en-US" b="1" dirty="0" smtClean="0">
                <a:latin typeface="Courier New" pitchFamily="1" charset="0"/>
              </a:rPr>
              <a:t>            </a:t>
            </a:r>
            <a:r>
              <a:rPr lang="en-US" i="1" dirty="0" smtClean="0">
                <a:latin typeface="Times New Roman" pitchFamily="1" charset="0"/>
              </a:rPr>
              <a:t>Append the translated word to the </a:t>
            </a:r>
            <a:r>
              <a:rPr lang="en-US" b="1" dirty="0" smtClean="0">
                <a:latin typeface="Courier New"/>
                <a:cs typeface="Courier New"/>
              </a:rPr>
              <a:t>result</a:t>
            </a:r>
            <a:r>
              <a:rPr lang="en-US" i="1" dirty="0" smtClean="0">
                <a:latin typeface="Times New Roman" pitchFamily="1" charset="0"/>
              </a:rPr>
              <a:t> variable.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         }</a:t>
            </a:r>
          </a:p>
          <a:p>
            <a:r>
              <a:rPr lang="en-US" b="1" dirty="0" smtClean="0">
                <a:latin typeface="Courier New" pitchFamily="1" charset="0"/>
              </a:rPr>
              <a:t>         </a:t>
            </a:r>
            <a:r>
              <a:rPr lang="en-US" i="1" dirty="0" smtClean="0">
                <a:latin typeface="Times New Roman" pitchFamily="1" charset="0"/>
              </a:rPr>
              <a:t>Append the separator character to the </a:t>
            </a:r>
            <a:r>
              <a:rPr lang="en-US" b="1" dirty="0" smtClean="0">
                <a:latin typeface="Courier New"/>
                <a:cs typeface="Courier New"/>
              </a:rPr>
              <a:t>result</a:t>
            </a:r>
            <a:r>
              <a:rPr lang="en-US" i="1" dirty="0" smtClean="0">
                <a:latin typeface="Times New Roman" pitchFamily="1" charset="0"/>
              </a:rPr>
              <a:t> variable.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      }</a:t>
            </a:r>
          </a:p>
          <a:p>
            <a:r>
              <a:rPr lang="en-US" b="1" dirty="0" smtClean="0">
                <a:latin typeface="Courier New" pitchFamily="1" charset="0"/>
              </a:rPr>
              <a:t>   }</a:t>
            </a:r>
            <a:endParaRPr lang="en-US" i="1" dirty="0" smtClean="0">
              <a:latin typeface="Times New Roman" pitchFamily="1" charset="0"/>
            </a:endParaRPr>
          </a:p>
          <a:p>
            <a:r>
              <a:rPr lang="en-US" b="1" dirty="0" smtClean="0">
                <a:latin typeface="Courier New"/>
                <a:cs typeface="Courier New"/>
              </a:rPr>
              <a:t>   if (</a:t>
            </a:r>
            <a:r>
              <a:rPr lang="en-US" i="1" dirty="0" smtClean="0">
                <a:latin typeface="Times New Roman"/>
                <a:cs typeface="Times New Roman"/>
              </a:rPr>
              <a:t>we’re still scanning a word</a:t>
            </a:r>
            <a:r>
              <a:rPr lang="en-US" b="1" dirty="0" smtClean="0">
                <a:latin typeface="Courier New" pitchFamily="1" charset="0"/>
              </a:rPr>
              <a:t>)</a:t>
            </a:r>
            <a:r>
              <a:rPr lang="en-US" b="1" dirty="0" smtClean="0">
                <a:latin typeface="Times New Roman"/>
                <a:cs typeface="Times New Roman"/>
              </a:rPr>
              <a:t> </a:t>
            </a:r>
            <a:r>
              <a:rPr lang="en-US" b="1" dirty="0" smtClean="0">
                <a:latin typeface="Courier New" pitchFamily="1" charset="0"/>
              </a:rPr>
              <a:t>{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      </a:t>
            </a:r>
            <a:r>
              <a:rPr lang="en-US" i="1" dirty="0" smtClean="0">
                <a:latin typeface="Times New Roman"/>
                <a:cs typeface="Times New Roman"/>
              </a:rPr>
              <a:t>Call </a:t>
            </a:r>
            <a:r>
              <a:rPr lang="en-US" b="1" dirty="0" err="1" smtClean="0">
                <a:latin typeface="Courier New"/>
                <a:cs typeface="Courier New"/>
              </a:rPr>
              <a:t>wordToPigLatin</a:t>
            </a:r>
            <a:r>
              <a:rPr lang="en-US" i="1" dirty="0" smtClean="0">
                <a:latin typeface="Times New Roman"/>
                <a:cs typeface="Times New Roman"/>
              </a:rPr>
              <a:t> and append the translated word </a:t>
            </a:r>
            <a:r>
              <a:rPr lang="en-US" i="1" dirty="0" smtClean="0">
                <a:latin typeface="Times New Roman" pitchFamily="1" charset="0"/>
              </a:rPr>
              <a:t>to </a:t>
            </a:r>
            <a:r>
              <a:rPr lang="en-US" b="1" dirty="0" smtClean="0">
                <a:latin typeface="Courier New"/>
                <a:cs typeface="Courier New"/>
              </a:rPr>
              <a:t>result</a:t>
            </a:r>
            <a:r>
              <a:rPr lang="en-US" i="1" dirty="0" smtClean="0">
                <a:latin typeface="Times New Roman" pitchFamily="1" charset="0"/>
              </a:rPr>
              <a:t>.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   }</a:t>
            </a:r>
          </a:p>
          <a:p>
            <a:r>
              <a:rPr lang="en-US" b="1" dirty="0" smtClean="0">
                <a:latin typeface="Courier New" pitchFamily="1" charset="0"/>
              </a:rPr>
              <a:t>}</a:t>
            </a:r>
          </a:p>
          <a:p>
            <a:endParaRPr lang="en-US" sz="1050" b="1" dirty="0" smtClean="0">
              <a:latin typeface="Courier New" pitchFamily="1" charset="0"/>
            </a:endParaRPr>
          </a:p>
          <a:p>
            <a:r>
              <a:rPr lang="en-US" b="1" dirty="0" smtClean="0">
                <a:latin typeface="Courier New" pitchFamily="1" charset="0"/>
              </a:rPr>
              <a:t>function </a:t>
            </a:r>
            <a:r>
              <a:rPr lang="en-US" b="1" dirty="0" err="1" smtClean="0">
                <a:latin typeface="Courier New" pitchFamily="1" charset="0"/>
              </a:rPr>
              <a:t>wordToPigLatin(word</a:t>
            </a:r>
            <a:r>
              <a:rPr lang="en-US" b="1" dirty="0" smtClean="0">
                <a:latin typeface="Courier New" pitchFamily="1" charset="0"/>
              </a:rPr>
              <a:t>)</a:t>
            </a:r>
            <a:r>
              <a:rPr lang="en-US" b="1" dirty="0" smtClean="0">
                <a:latin typeface="Times New Roman"/>
                <a:cs typeface="Times New Roman"/>
              </a:rPr>
              <a:t> </a:t>
            </a:r>
            <a:r>
              <a:rPr lang="en-US" b="1" dirty="0" smtClean="0">
                <a:latin typeface="Courier New" pitchFamily="1" charset="0"/>
              </a:rPr>
              <a:t>{</a:t>
            </a:r>
          </a:p>
          <a:p>
            <a:r>
              <a:rPr lang="en-US" b="1" dirty="0" smtClean="0">
                <a:latin typeface="Courier New" pitchFamily="1" charset="0"/>
              </a:rPr>
              <a:t>   </a:t>
            </a:r>
            <a:r>
              <a:rPr lang="en-US" i="1" dirty="0" smtClean="0">
                <a:latin typeface="Times New Roman" pitchFamily="1" charset="0"/>
              </a:rPr>
              <a:t>Find the first vowel in the word.</a:t>
            </a:r>
          </a:p>
          <a:p>
            <a:r>
              <a:rPr lang="en-US" b="1" dirty="0" smtClean="0">
                <a:latin typeface="Courier New" pitchFamily="1" charset="0"/>
              </a:rPr>
              <a:t>   </a:t>
            </a:r>
            <a:r>
              <a:rPr lang="en-US" i="1" dirty="0" smtClean="0">
                <a:latin typeface="Times New Roman" pitchFamily="1" charset="0"/>
              </a:rPr>
              <a:t>If there are no vowels, return the original word unchanged.</a:t>
            </a:r>
          </a:p>
          <a:p>
            <a:r>
              <a:rPr lang="en-US" b="1" dirty="0" smtClean="0">
                <a:latin typeface="Courier New" pitchFamily="1" charset="0"/>
              </a:rPr>
              <a:t>   </a:t>
            </a:r>
            <a:r>
              <a:rPr lang="en-US" i="1" dirty="0" smtClean="0">
                <a:latin typeface="Times New Roman" pitchFamily="1" charset="0"/>
              </a:rPr>
              <a:t>If the vowel appears in the first position, return the word concatenated with </a:t>
            </a:r>
            <a:r>
              <a:rPr lang="en-US" b="1" dirty="0" smtClean="0">
                <a:latin typeface="Courier New"/>
                <a:cs typeface="Courier New"/>
              </a:rPr>
              <a:t>"way"</a:t>
            </a:r>
            <a:r>
              <a:rPr lang="en-US" i="1" dirty="0" smtClean="0">
                <a:latin typeface="Times New Roman" pitchFamily="1" charset="0"/>
              </a:rPr>
              <a:t>.</a:t>
            </a:r>
          </a:p>
          <a:p>
            <a:r>
              <a:rPr lang="en-US" b="1" dirty="0" smtClean="0">
                <a:latin typeface="Courier New" pitchFamily="1" charset="0"/>
              </a:rPr>
              <a:t>   </a:t>
            </a:r>
            <a:r>
              <a:rPr lang="en-US" i="1" dirty="0" smtClean="0">
                <a:latin typeface="Times New Roman" pitchFamily="1" charset="0"/>
              </a:rPr>
              <a:t>Divide the string into two parts (head and tail) before the vowel.</a:t>
            </a:r>
          </a:p>
          <a:p>
            <a:r>
              <a:rPr lang="en-US" b="1" dirty="0" smtClean="0">
                <a:latin typeface="Courier New" pitchFamily="1" charset="0"/>
              </a:rPr>
              <a:t>   </a:t>
            </a:r>
            <a:r>
              <a:rPr lang="en-US" i="1" dirty="0" smtClean="0">
                <a:latin typeface="Times New Roman" pitchFamily="1" charset="0"/>
              </a:rPr>
              <a:t>Return the result of concatenating the tail, the head, and the string </a:t>
            </a:r>
            <a:r>
              <a:rPr lang="en-US" b="1" dirty="0" smtClean="0">
                <a:latin typeface="Courier New"/>
                <a:cs typeface="Courier New"/>
              </a:rPr>
              <a:t>"ay"</a:t>
            </a:r>
            <a:r>
              <a:rPr lang="en-US" i="1" dirty="0" smtClean="0">
                <a:latin typeface="Times New Roman" pitchFamily="1" charset="0"/>
              </a:rPr>
              <a:t>.</a:t>
            </a:r>
          </a:p>
          <a:p>
            <a:r>
              <a:rPr lang="en-US" b="1" dirty="0" smtClean="0">
                <a:latin typeface="Courier New" pitchFamily="1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64800" cy="1152000"/>
          </a:xfrm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Simulating the </a:t>
            </a:r>
            <a:r>
              <a:rPr lang="en-US" sz="40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PigLatin</a:t>
            </a:r>
            <a:r>
              <a:rPr lang="en-US" sz="4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Program</a:t>
            </a:r>
            <a:endParaRPr lang="en-US" sz="4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grpSp>
        <p:nvGrpSpPr>
          <p:cNvPr id="2" name="PPConsole#2"/>
          <p:cNvGrpSpPr/>
          <p:nvPr/>
        </p:nvGrpSpPr>
        <p:grpSpPr>
          <a:xfrm>
            <a:off x="2342400" y="5785600"/>
            <a:ext cx="4480000" cy="832000"/>
            <a:chOff x="2342400" y="5785600"/>
            <a:chExt cx="4480000" cy="832000"/>
          </a:xfrm>
        </p:grpSpPr>
        <p:pic>
          <p:nvPicPr>
            <p:cNvPr id="3" name="PPWindowImage#3" descr="image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42400" y="5785600"/>
              <a:ext cx="4480000" cy="832000"/>
            </a:xfrm>
            <a:prstGeom prst="rect">
              <a:avLst/>
            </a:prstGeom>
          </p:spPr>
        </p:pic>
      </p:grpSp>
      <p:grpSp>
        <p:nvGrpSpPr>
          <p:cNvPr id="4" name="PPStackFrame#4"/>
          <p:cNvGrpSpPr/>
          <p:nvPr/>
        </p:nvGrpSpPr>
        <p:grpSpPr>
          <a:xfrm>
            <a:off x="256000" y="1088000"/>
            <a:ext cx="8140800" cy="1280000"/>
            <a:chOff x="256000" y="1088000"/>
            <a:chExt cx="8140800" cy="1280000"/>
          </a:xfrm>
        </p:grpSpPr>
        <p:sp>
          <p:nvSpPr>
            <p:cNvPr id="5" name="PPRect#5"/>
            <p:cNvSpPr/>
            <p:nvPr/>
          </p:nvSpPr>
          <p:spPr bwMode="auto">
            <a:xfrm>
              <a:off x="256000" y="1088000"/>
              <a:ext cx="8140800" cy="1280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>
                <a:solidFill>
                  <a:srgbClr val="000000"/>
                </a:solidFill>
              </a:endParaRPr>
            </a:p>
          </p:txBody>
        </p:sp>
        <p:pic>
          <p:nvPicPr>
            <p:cNvPr id="7" name="PPCodeImage#7" descr="image7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6000" y="1088000"/>
              <a:ext cx="8128000" cy="1267200"/>
            </a:xfrm>
            <a:prstGeom prst="rect">
              <a:avLst/>
            </a:prstGeom>
          </p:spPr>
        </p:pic>
        <p:sp>
          <p:nvSpPr>
            <p:cNvPr id="6" name="PPRect#6"/>
            <p:cNvSpPr/>
            <p:nvPr/>
          </p:nvSpPr>
          <p:spPr bwMode="auto">
            <a:xfrm>
              <a:off x="256000" y="1088000"/>
              <a:ext cx="8140800" cy="1280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>
                <a:solidFill>
                  <a:srgbClr val="000000"/>
                </a:solidFill>
              </a:endParaRPr>
            </a:p>
          </p:txBody>
        </p:sp>
      </p:grpSp>
      <p:sp>
        <p:nvSpPr>
          <p:cNvPr id="8" name="PPTextBox#8"/>
          <p:cNvSpPr/>
          <p:nvPr/>
        </p:nvSpPr>
        <p:spPr bwMode="auto">
          <a:xfrm>
            <a:off x="2380800" y="6054400"/>
            <a:ext cx="2304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&gt; </a:t>
            </a:r>
          </a:p>
        </p:txBody>
      </p:sp>
      <p:sp>
        <p:nvSpPr>
          <p:cNvPr id="9" name="PPTextBox#9"/>
          <p:cNvSpPr/>
          <p:nvPr/>
        </p:nvSpPr>
        <p:spPr bwMode="auto">
          <a:xfrm>
            <a:off x="2585600" y="6054400"/>
            <a:ext cx="34688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1" smtClean="0">
                <a:solidFill>
                  <a:srgbClr val="0000FF"/>
                </a:solidFill>
                <a:latin typeface="Courier New" pitchFamily="84" charset="0"/>
              </a:rPr>
              <a:t>toPigLatin("this is pig latin")  </a:t>
            </a:r>
          </a:p>
        </p:txBody>
      </p:sp>
      <p:grpSp>
        <p:nvGrpSpPr>
          <p:cNvPr id="10" name="PPStackFrame#10"/>
          <p:cNvGrpSpPr/>
          <p:nvPr/>
        </p:nvGrpSpPr>
        <p:grpSpPr>
          <a:xfrm>
            <a:off x="384000" y="1344000"/>
            <a:ext cx="8140800" cy="4467200"/>
            <a:chOff x="384000" y="1344000"/>
            <a:chExt cx="8140800" cy="4467200"/>
          </a:xfrm>
        </p:grpSpPr>
        <p:sp>
          <p:nvSpPr>
            <p:cNvPr id="11" name="PPRect#11"/>
            <p:cNvSpPr/>
            <p:nvPr/>
          </p:nvSpPr>
          <p:spPr bwMode="auto">
            <a:xfrm>
              <a:off x="384000" y="1344000"/>
              <a:ext cx="8140800" cy="4288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>
                <a:solidFill>
                  <a:srgbClr val="000000"/>
                </a:solidFill>
              </a:endParaRPr>
            </a:p>
          </p:txBody>
        </p:sp>
        <p:pic>
          <p:nvPicPr>
            <p:cNvPr id="13" name="PPCodeImage#13" descr="image13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4000" y="1344000"/>
              <a:ext cx="8128000" cy="4275200"/>
            </a:xfrm>
            <a:prstGeom prst="rect">
              <a:avLst/>
            </a:prstGeom>
          </p:spPr>
        </p:pic>
        <p:sp>
          <p:nvSpPr>
            <p:cNvPr id="12" name="PPRect#12"/>
            <p:cNvSpPr/>
            <p:nvPr/>
          </p:nvSpPr>
          <p:spPr bwMode="auto">
            <a:xfrm>
              <a:off x="384000" y="1344000"/>
              <a:ext cx="8140800" cy="4288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>
                <a:solidFill>
                  <a:srgbClr val="000000"/>
                </a:solidFill>
              </a:endParaRPr>
            </a:p>
          </p:txBody>
        </p:sp>
        <p:grpSp>
          <p:nvGrpSpPr>
            <p:cNvPr id="14" name="str"/>
            <p:cNvGrpSpPr/>
            <p:nvPr/>
          </p:nvGrpSpPr>
          <p:grpSpPr>
            <a:xfrm>
              <a:off x="716800" y="4992000"/>
              <a:ext cx="2304000" cy="563200"/>
              <a:chOff x="716800" y="4992000"/>
              <a:chExt cx="2304000" cy="563200"/>
            </a:xfrm>
          </p:grpSpPr>
          <p:sp>
            <p:nvSpPr>
              <p:cNvPr id="15" name="PPRect#15"/>
              <p:cNvSpPr/>
              <p:nvPr/>
            </p:nvSpPr>
            <p:spPr bwMode="auto">
              <a:xfrm>
                <a:off x="716800" y="5248000"/>
                <a:ext cx="2304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PPRect#16"/>
              <p:cNvSpPr/>
              <p:nvPr/>
            </p:nvSpPr>
            <p:spPr bwMode="auto">
              <a:xfrm>
                <a:off x="716800" y="5248000"/>
                <a:ext cx="2304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PPTextBox#17"/>
              <p:cNvSpPr/>
              <p:nvPr/>
            </p:nvSpPr>
            <p:spPr bwMode="auto">
              <a:xfrm>
                <a:off x="729600" y="4992000"/>
                <a:ext cx="4608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b="1" smtClean="0">
                    <a:solidFill>
                      <a:srgbClr val="000000"/>
                    </a:solidFill>
                    <a:latin typeface="Courier New" pitchFamily="84" charset="0"/>
                  </a:rPr>
                  <a:t>str</a:t>
                </a:r>
              </a:p>
            </p:txBody>
          </p:sp>
        </p:grpSp>
        <p:grpSp>
          <p:nvGrpSpPr>
            <p:cNvPr id="18" name="result"/>
            <p:cNvGrpSpPr/>
            <p:nvPr/>
          </p:nvGrpSpPr>
          <p:grpSpPr>
            <a:xfrm>
              <a:off x="3097600" y="4992000"/>
              <a:ext cx="3200000" cy="563200"/>
              <a:chOff x="3097600" y="4992000"/>
              <a:chExt cx="3200000" cy="563200"/>
            </a:xfrm>
          </p:grpSpPr>
          <p:sp>
            <p:nvSpPr>
              <p:cNvPr id="19" name="PPRect#19"/>
              <p:cNvSpPr/>
              <p:nvPr/>
            </p:nvSpPr>
            <p:spPr bwMode="auto">
              <a:xfrm>
                <a:off x="3097600" y="5248000"/>
                <a:ext cx="3200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PPRect#20"/>
              <p:cNvSpPr/>
              <p:nvPr/>
            </p:nvSpPr>
            <p:spPr bwMode="auto">
              <a:xfrm>
                <a:off x="3097600" y="5248000"/>
                <a:ext cx="3200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PPTextBox#21"/>
              <p:cNvSpPr/>
              <p:nvPr/>
            </p:nvSpPr>
            <p:spPr bwMode="auto">
              <a:xfrm>
                <a:off x="3110400" y="4992000"/>
                <a:ext cx="883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b="1" smtClean="0">
                    <a:solidFill>
                      <a:srgbClr val="000000"/>
                    </a:solidFill>
                    <a:latin typeface="Courier New" pitchFamily="84" charset="0"/>
                  </a:rPr>
                  <a:t>result</a:t>
                </a:r>
              </a:p>
            </p:txBody>
          </p:sp>
        </p:grpSp>
        <p:grpSp>
          <p:nvGrpSpPr>
            <p:cNvPr id="22" name="start"/>
            <p:cNvGrpSpPr/>
            <p:nvPr/>
          </p:nvGrpSpPr>
          <p:grpSpPr>
            <a:xfrm>
              <a:off x="6374400" y="4992000"/>
              <a:ext cx="755200" cy="563200"/>
              <a:chOff x="6374400" y="4992000"/>
              <a:chExt cx="755200" cy="563200"/>
            </a:xfrm>
          </p:grpSpPr>
          <p:sp>
            <p:nvSpPr>
              <p:cNvPr id="23" name="PPRect#23"/>
              <p:cNvSpPr/>
              <p:nvPr/>
            </p:nvSpPr>
            <p:spPr bwMode="auto">
              <a:xfrm>
                <a:off x="6374400" y="5248000"/>
                <a:ext cx="640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PPRect#24"/>
              <p:cNvSpPr/>
              <p:nvPr/>
            </p:nvSpPr>
            <p:spPr bwMode="auto">
              <a:xfrm>
                <a:off x="6374400" y="5248000"/>
                <a:ext cx="640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PPTextBox#25"/>
              <p:cNvSpPr/>
              <p:nvPr/>
            </p:nvSpPr>
            <p:spPr bwMode="auto">
              <a:xfrm>
                <a:off x="6387200" y="4992000"/>
                <a:ext cx="7424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b="1" smtClean="0">
                    <a:solidFill>
                      <a:srgbClr val="000000"/>
                    </a:solidFill>
                    <a:latin typeface="Courier New" pitchFamily="84" charset="0"/>
                  </a:rPr>
                  <a:t>start</a:t>
                </a:r>
              </a:p>
            </p:txBody>
          </p:sp>
        </p:grpSp>
        <p:grpSp>
          <p:nvGrpSpPr>
            <p:cNvPr id="26" name="i"/>
            <p:cNvGrpSpPr/>
            <p:nvPr/>
          </p:nvGrpSpPr>
          <p:grpSpPr>
            <a:xfrm>
              <a:off x="7091200" y="4992000"/>
              <a:ext cx="640000" cy="563200"/>
              <a:chOff x="7091200" y="4992000"/>
              <a:chExt cx="640000" cy="563200"/>
            </a:xfrm>
          </p:grpSpPr>
          <p:sp>
            <p:nvSpPr>
              <p:cNvPr id="27" name="PPRect#27"/>
              <p:cNvSpPr/>
              <p:nvPr/>
            </p:nvSpPr>
            <p:spPr bwMode="auto">
              <a:xfrm>
                <a:off x="7091200" y="5248000"/>
                <a:ext cx="640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PPRect#28"/>
              <p:cNvSpPr/>
              <p:nvPr/>
            </p:nvSpPr>
            <p:spPr bwMode="auto">
              <a:xfrm>
                <a:off x="7091200" y="5248000"/>
                <a:ext cx="640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PPTextBox#29"/>
              <p:cNvSpPr/>
              <p:nvPr/>
            </p:nvSpPr>
            <p:spPr bwMode="auto">
              <a:xfrm>
                <a:off x="7104000" y="4992000"/>
                <a:ext cx="1664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b="1" smtClean="0">
                    <a:solidFill>
                      <a:srgbClr val="000000"/>
                    </a:solidFill>
                    <a:latin typeface="Courier New" pitchFamily="84" charset="0"/>
                  </a:rPr>
                  <a:t>i</a:t>
                </a:r>
              </a:p>
            </p:txBody>
          </p:sp>
        </p:grpSp>
        <p:grpSp>
          <p:nvGrpSpPr>
            <p:cNvPr id="30" name="ch"/>
            <p:cNvGrpSpPr/>
            <p:nvPr/>
          </p:nvGrpSpPr>
          <p:grpSpPr>
            <a:xfrm>
              <a:off x="7808000" y="4992000"/>
              <a:ext cx="640000" cy="563200"/>
              <a:chOff x="7808000" y="4992000"/>
              <a:chExt cx="640000" cy="563200"/>
            </a:xfrm>
          </p:grpSpPr>
          <p:sp>
            <p:nvSpPr>
              <p:cNvPr id="31" name="PPRect#31"/>
              <p:cNvSpPr/>
              <p:nvPr/>
            </p:nvSpPr>
            <p:spPr bwMode="auto">
              <a:xfrm>
                <a:off x="7808000" y="5248000"/>
                <a:ext cx="640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PPRect#32"/>
              <p:cNvSpPr/>
              <p:nvPr/>
            </p:nvSpPr>
            <p:spPr bwMode="auto">
              <a:xfrm>
                <a:off x="7808000" y="5248000"/>
                <a:ext cx="640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PPTextBox#33"/>
              <p:cNvSpPr/>
              <p:nvPr/>
            </p:nvSpPr>
            <p:spPr bwMode="auto">
              <a:xfrm>
                <a:off x="7820800" y="4992000"/>
                <a:ext cx="307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b="1" smtClean="0">
                    <a:solidFill>
                      <a:srgbClr val="000000"/>
                    </a:solidFill>
                    <a:latin typeface="Courier New" pitchFamily="84" charset="0"/>
                  </a:rPr>
                  <a:t>ch</a:t>
                </a:r>
              </a:p>
            </p:txBody>
          </p:sp>
        </p:grpSp>
      </p:grpSp>
      <p:sp>
        <p:nvSpPr>
          <p:cNvPr id="34" name="PPRect#34"/>
          <p:cNvSpPr/>
          <p:nvPr/>
        </p:nvSpPr>
        <p:spPr bwMode="auto">
          <a:xfrm>
            <a:off x="742400" y="5260800"/>
            <a:ext cx="2265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"this is pig latin"</a:t>
            </a:r>
          </a:p>
        </p:txBody>
      </p:sp>
      <p:sp>
        <p:nvSpPr>
          <p:cNvPr id="35" name="PPRect#35"/>
          <p:cNvSpPr/>
          <p:nvPr/>
        </p:nvSpPr>
        <p:spPr bwMode="auto">
          <a:xfrm>
            <a:off x="774400" y="1585790"/>
            <a:ext cx="18048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6" name="PPRect#36"/>
          <p:cNvSpPr/>
          <p:nvPr/>
        </p:nvSpPr>
        <p:spPr bwMode="auto">
          <a:xfrm>
            <a:off x="3123200" y="5260800"/>
            <a:ext cx="316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""</a:t>
            </a:r>
          </a:p>
        </p:txBody>
      </p:sp>
      <p:sp>
        <p:nvSpPr>
          <p:cNvPr id="37" name="PPRect#37"/>
          <p:cNvSpPr/>
          <p:nvPr/>
        </p:nvSpPr>
        <p:spPr bwMode="auto">
          <a:xfrm>
            <a:off x="774400" y="1777790"/>
            <a:ext cx="16960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8" name="PPRect#38"/>
          <p:cNvSpPr/>
          <p:nvPr/>
        </p:nvSpPr>
        <p:spPr bwMode="auto">
          <a:xfrm>
            <a:off x="64000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-1</a:t>
            </a:r>
          </a:p>
        </p:txBody>
      </p:sp>
      <p:sp>
        <p:nvSpPr>
          <p:cNvPr id="39" name="PPRect#39"/>
          <p:cNvSpPr/>
          <p:nvPr/>
        </p:nvSpPr>
        <p:spPr bwMode="auto">
          <a:xfrm>
            <a:off x="774400" y="1969790"/>
            <a:ext cx="46336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40" name="PPRect#40"/>
          <p:cNvSpPr/>
          <p:nvPr/>
        </p:nvSpPr>
        <p:spPr bwMode="auto">
          <a:xfrm>
            <a:off x="1427200" y="1969790"/>
            <a:ext cx="1043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41" name="PPRect#41"/>
          <p:cNvSpPr/>
          <p:nvPr/>
        </p:nvSpPr>
        <p:spPr bwMode="auto">
          <a:xfrm>
            <a:off x="71168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0</a:t>
            </a:r>
          </a:p>
        </p:txBody>
      </p:sp>
      <p:sp>
        <p:nvSpPr>
          <p:cNvPr id="42" name="PPRect#42"/>
          <p:cNvSpPr/>
          <p:nvPr/>
        </p:nvSpPr>
        <p:spPr bwMode="auto">
          <a:xfrm>
            <a:off x="2732800" y="1969790"/>
            <a:ext cx="1587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43" name="PPRect#43"/>
          <p:cNvSpPr/>
          <p:nvPr/>
        </p:nvSpPr>
        <p:spPr bwMode="auto">
          <a:xfrm>
            <a:off x="1100800" y="2161790"/>
            <a:ext cx="2566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44" name="PPRect#44"/>
          <p:cNvSpPr/>
          <p:nvPr/>
        </p:nvSpPr>
        <p:spPr bwMode="auto">
          <a:xfrm>
            <a:off x="78336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"t"</a:t>
            </a:r>
          </a:p>
        </p:txBody>
      </p:sp>
      <p:sp>
        <p:nvSpPr>
          <p:cNvPr id="45" name="PPRect#45"/>
          <p:cNvSpPr/>
          <p:nvPr/>
        </p:nvSpPr>
        <p:spPr bwMode="auto">
          <a:xfrm>
            <a:off x="1100800" y="2353790"/>
            <a:ext cx="2131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46" name="PPRect#46"/>
          <p:cNvSpPr/>
          <p:nvPr/>
        </p:nvSpPr>
        <p:spPr bwMode="auto">
          <a:xfrm>
            <a:off x="1427200" y="2545790"/>
            <a:ext cx="3110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47" name="PPRect#47"/>
          <p:cNvSpPr/>
          <p:nvPr/>
        </p:nvSpPr>
        <p:spPr bwMode="auto">
          <a:xfrm>
            <a:off x="3385600" y="2545790"/>
            <a:ext cx="11520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48" name="PPRect#48"/>
          <p:cNvSpPr/>
          <p:nvPr/>
        </p:nvSpPr>
        <p:spPr bwMode="auto">
          <a:xfrm>
            <a:off x="64000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0</a:t>
            </a:r>
          </a:p>
        </p:txBody>
      </p:sp>
      <p:sp>
        <p:nvSpPr>
          <p:cNvPr id="49" name="PPRect#49"/>
          <p:cNvSpPr/>
          <p:nvPr/>
        </p:nvSpPr>
        <p:spPr bwMode="auto">
          <a:xfrm>
            <a:off x="4582400" y="1969790"/>
            <a:ext cx="390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50" name="PPRect#50"/>
          <p:cNvSpPr/>
          <p:nvPr/>
        </p:nvSpPr>
        <p:spPr bwMode="auto">
          <a:xfrm>
            <a:off x="71168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1</a:t>
            </a:r>
          </a:p>
        </p:txBody>
      </p:sp>
      <p:sp>
        <p:nvSpPr>
          <p:cNvPr id="51" name="PPRect#51"/>
          <p:cNvSpPr/>
          <p:nvPr/>
        </p:nvSpPr>
        <p:spPr bwMode="auto">
          <a:xfrm>
            <a:off x="2732800" y="1969790"/>
            <a:ext cx="1587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52" name="PPRect#52"/>
          <p:cNvSpPr/>
          <p:nvPr/>
        </p:nvSpPr>
        <p:spPr bwMode="auto">
          <a:xfrm>
            <a:off x="1100800" y="2161790"/>
            <a:ext cx="2566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53" name="PPRect#53"/>
          <p:cNvSpPr/>
          <p:nvPr/>
        </p:nvSpPr>
        <p:spPr bwMode="auto">
          <a:xfrm>
            <a:off x="78336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"h"</a:t>
            </a:r>
          </a:p>
        </p:txBody>
      </p:sp>
      <p:sp>
        <p:nvSpPr>
          <p:cNvPr id="54" name="PPRect#54"/>
          <p:cNvSpPr/>
          <p:nvPr/>
        </p:nvSpPr>
        <p:spPr bwMode="auto">
          <a:xfrm>
            <a:off x="1100800" y="2353790"/>
            <a:ext cx="2131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55" name="PPRect#55"/>
          <p:cNvSpPr/>
          <p:nvPr/>
        </p:nvSpPr>
        <p:spPr bwMode="auto">
          <a:xfrm>
            <a:off x="1427200" y="2545790"/>
            <a:ext cx="3110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56" name="PPRect#56"/>
          <p:cNvSpPr/>
          <p:nvPr/>
        </p:nvSpPr>
        <p:spPr bwMode="auto">
          <a:xfrm>
            <a:off x="4582400" y="1969790"/>
            <a:ext cx="390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57" name="PPRect#57"/>
          <p:cNvSpPr/>
          <p:nvPr/>
        </p:nvSpPr>
        <p:spPr bwMode="auto">
          <a:xfrm>
            <a:off x="71168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2</a:t>
            </a:r>
          </a:p>
        </p:txBody>
      </p:sp>
      <p:sp>
        <p:nvSpPr>
          <p:cNvPr id="58" name="PPRect#58"/>
          <p:cNvSpPr/>
          <p:nvPr/>
        </p:nvSpPr>
        <p:spPr bwMode="auto">
          <a:xfrm>
            <a:off x="2732800" y="1969790"/>
            <a:ext cx="1587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59" name="PPRect#59"/>
          <p:cNvSpPr/>
          <p:nvPr/>
        </p:nvSpPr>
        <p:spPr bwMode="auto">
          <a:xfrm>
            <a:off x="1100800" y="2161790"/>
            <a:ext cx="2566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60" name="PPRect#60"/>
          <p:cNvSpPr/>
          <p:nvPr/>
        </p:nvSpPr>
        <p:spPr bwMode="auto">
          <a:xfrm>
            <a:off x="78336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"i"</a:t>
            </a:r>
          </a:p>
        </p:txBody>
      </p:sp>
      <p:sp>
        <p:nvSpPr>
          <p:cNvPr id="61" name="PPRect#61"/>
          <p:cNvSpPr/>
          <p:nvPr/>
        </p:nvSpPr>
        <p:spPr bwMode="auto">
          <a:xfrm>
            <a:off x="1100800" y="2353790"/>
            <a:ext cx="2131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62" name="PPRect#62"/>
          <p:cNvSpPr/>
          <p:nvPr/>
        </p:nvSpPr>
        <p:spPr bwMode="auto">
          <a:xfrm>
            <a:off x="1427200" y="2545790"/>
            <a:ext cx="3110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63" name="PPRect#63"/>
          <p:cNvSpPr/>
          <p:nvPr/>
        </p:nvSpPr>
        <p:spPr bwMode="auto">
          <a:xfrm>
            <a:off x="4582400" y="1969790"/>
            <a:ext cx="390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64" name="PPRect#64"/>
          <p:cNvSpPr/>
          <p:nvPr/>
        </p:nvSpPr>
        <p:spPr bwMode="auto">
          <a:xfrm>
            <a:off x="71168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3</a:t>
            </a:r>
          </a:p>
        </p:txBody>
      </p:sp>
      <p:sp>
        <p:nvSpPr>
          <p:cNvPr id="65" name="PPRect#65"/>
          <p:cNvSpPr/>
          <p:nvPr/>
        </p:nvSpPr>
        <p:spPr bwMode="auto">
          <a:xfrm>
            <a:off x="2732800" y="1969790"/>
            <a:ext cx="1587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66" name="PPRect#66"/>
          <p:cNvSpPr/>
          <p:nvPr/>
        </p:nvSpPr>
        <p:spPr bwMode="auto">
          <a:xfrm>
            <a:off x="1100800" y="2161790"/>
            <a:ext cx="2566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67" name="PPRect#67"/>
          <p:cNvSpPr/>
          <p:nvPr/>
        </p:nvSpPr>
        <p:spPr bwMode="auto">
          <a:xfrm>
            <a:off x="78336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"s"</a:t>
            </a:r>
          </a:p>
        </p:txBody>
      </p:sp>
      <p:sp>
        <p:nvSpPr>
          <p:cNvPr id="68" name="PPRect#68"/>
          <p:cNvSpPr/>
          <p:nvPr/>
        </p:nvSpPr>
        <p:spPr bwMode="auto">
          <a:xfrm>
            <a:off x="1100800" y="2353790"/>
            <a:ext cx="2131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69" name="PPRect#69"/>
          <p:cNvSpPr/>
          <p:nvPr/>
        </p:nvSpPr>
        <p:spPr bwMode="auto">
          <a:xfrm>
            <a:off x="1427200" y="2545790"/>
            <a:ext cx="3110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70" name="PPRect#70"/>
          <p:cNvSpPr/>
          <p:nvPr/>
        </p:nvSpPr>
        <p:spPr bwMode="auto">
          <a:xfrm>
            <a:off x="4582400" y="1969790"/>
            <a:ext cx="390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71" name="PPRect#71"/>
          <p:cNvSpPr/>
          <p:nvPr/>
        </p:nvSpPr>
        <p:spPr bwMode="auto">
          <a:xfrm>
            <a:off x="71168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4</a:t>
            </a:r>
          </a:p>
        </p:txBody>
      </p:sp>
      <p:sp>
        <p:nvSpPr>
          <p:cNvPr id="72" name="PPRect#72"/>
          <p:cNvSpPr/>
          <p:nvPr/>
        </p:nvSpPr>
        <p:spPr bwMode="auto">
          <a:xfrm>
            <a:off x="2732800" y="1969790"/>
            <a:ext cx="1587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73" name="PPRect#73"/>
          <p:cNvSpPr/>
          <p:nvPr/>
        </p:nvSpPr>
        <p:spPr bwMode="auto">
          <a:xfrm>
            <a:off x="1100800" y="2161790"/>
            <a:ext cx="2566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74" name="PPRect#74"/>
          <p:cNvSpPr/>
          <p:nvPr/>
        </p:nvSpPr>
        <p:spPr bwMode="auto">
          <a:xfrm>
            <a:off x="78336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 "</a:t>
            </a:r>
          </a:p>
        </p:txBody>
      </p:sp>
      <p:sp>
        <p:nvSpPr>
          <p:cNvPr id="75" name="PPRect#75"/>
          <p:cNvSpPr/>
          <p:nvPr/>
        </p:nvSpPr>
        <p:spPr bwMode="auto">
          <a:xfrm>
            <a:off x="1100800" y="2353790"/>
            <a:ext cx="2131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76" name="PPRect#76"/>
          <p:cNvSpPr/>
          <p:nvPr/>
        </p:nvSpPr>
        <p:spPr bwMode="auto">
          <a:xfrm>
            <a:off x="1427200" y="2929790"/>
            <a:ext cx="19136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77" name="PPRect#77"/>
          <p:cNvSpPr/>
          <p:nvPr/>
        </p:nvSpPr>
        <p:spPr bwMode="auto">
          <a:xfrm>
            <a:off x="1753600" y="3121790"/>
            <a:ext cx="55040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78" name="PPRect#78"/>
          <p:cNvSpPr/>
          <p:nvPr/>
        </p:nvSpPr>
        <p:spPr bwMode="auto">
          <a:xfrm>
            <a:off x="2841600" y="3121790"/>
            <a:ext cx="42816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grpSp>
        <p:nvGrpSpPr>
          <p:cNvPr id="79" name="PPStackFrame#79"/>
          <p:cNvGrpSpPr/>
          <p:nvPr/>
        </p:nvGrpSpPr>
        <p:grpSpPr>
          <a:xfrm>
            <a:off x="512000" y="1600000"/>
            <a:ext cx="8140800" cy="4275200"/>
            <a:chOff x="512000" y="1600000"/>
            <a:chExt cx="8140800" cy="4275200"/>
          </a:xfrm>
        </p:grpSpPr>
        <p:sp>
          <p:nvSpPr>
            <p:cNvPr id="80" name="PPRect#80"/>
            <p:cNvSpPr/>
            <p:nvPr/>
          </p:nvSpPr>
          <p:spPr bwMode="auto">
            <a:xfrm>
              <a:off x="512000" y="1600000"/>
              <a:ext cx="8140800" cy="4096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>
                <a:solidFill>
                  <a:srgbClr val="000000"/>
                </a:solidFill>
              </a:endParaRPr>
            </a:p>
          </p:txBody>
        </p:sp>
        <p:pic>
          <p:nvPicPr>
            <p:cNvPr id="82" name="PPCodeImage#82" descr="image82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2000" y="1600000"/>
              <a:ext cx="8128000" cy="4083200"/>
            </a:xfrm>
            <a:prstGeom prst="rect">
              <a:avLst/>
            </a:prstGeom>
          </p:spPr>
        </p:pic>
        <p:sp>
          <p:nvSpPr>
            <p:cNvPr id="81" name="PPRect#81"/>
            <p:cNvSpPr/>
            <p:nvPr/>
          </p:nvSpPr>
          <p:spPr bwMode="auto">
            <a:xfrm>
              <a:off x="512000" y="1600000"/>
              <a:ext cx="8140800" cy="4096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>
                <a:solidFill>
                  <a:srgbClr val="000000"/>
                </a:solidFill>
              </a:endParaRPr>
            </a:p>
          </p:txBody>
        </p:sp>
        <p:grpSp>
          <p:nvGrpSpPr>
            <p:cNvPr id="83" name="word"/>
            <p:cNvGrpSpPr/>
            <p:nvPr/>
          </p:nvGrpSpPr>
          <p:grpSpPr>
            <a:xfrm>
              <a:off x="2969600" y="5056000"/>
              <a:ext cx="1536000" cy="563200"/>
              <a:chOff x="2969600" y="5056000"/>
              <a:chExt cx="1536000" cy="563200"/>
            </a:xfrm>
          </p:grpSpPr>
          <p:sp>
            <p:nvSpPr>
              <p:cNvPr id="84" name="PPRect#84"/>
              <p:cNvSpPr/>
              <p:nvPr/>
            </p:nvSpPr>
            <p:spPr bwMode="auto">
              <a:xfrm>
                <a:off x="29696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PPRect#85"/>
              <p:cNvSpPr/>
              <p:nvPr/>
            </p:nvSpPr>
            <p:spPr bwMode="auto">
              <a:xfrm>
                <a:off x="29696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86" name="PPTextBox#86"/>
              <p:cNvSpPr/>
              <p:nvPr/>
            </p:nvSpPr>
            <p:spPr bwMode="auto">
              <a:xfrm>
                <a:off x="2982400" y="50560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b="1" smtClean="0">
                    <a:solidFill>
                      <a:srgbClr val="000000"/>
                    </a:solidFill>
                    <a:latin typeface="Courier New" pitchFamily="84" charset="0"/>
                  </a:rPr>
                  <a:t>word</a:t>
                </a:r>
              </a:p>
            </p:txBody>
          </p:sp>
        </p:grpSp>
        <p:grpSp>
          <p:nvGrpSpPr>
            <p:cNvPr id="87" name="vp"/>
            <p:cNvGrpSpPr/>
            <p:nvPr/>
          </p:nvGrpSpPr>
          <p:grpSpPr>
            <a:xfrm>
              <a:off x="4582400" y="5056000"/>
              <a:ext cx="768000" cy="563200"/>
              <a:chOff x="4582400" y="5056000"/>
              <a:chExt cx="768000" cy="563200"/>
            </a:xfrm>
          </p:grpSpPr>
          <p:sp>
            <p:nvSpPr>
              <p:cNvPr id="88" name="PPRect#88"/>
              <p:cNvSpPr/>
              <p:nvPr/>
            </p:nvSpPr>
            <p:spPr bwMode="auto">
              <a:xfrm>
                <a:off x="4582400" y="5312000"/>
                <a:ext cx="768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PPRect#89"/>
              <p:cNvSpPr/>
              <p:nvPr/>
            </p:nvSpPr>
            <p:spPr bwMode="auto">
              <a:xfrm>
                <a:off x="4582400" y="5312000"/>
                <a:ext cx="768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PPTextBox#90"/>
              <p:cNvSpPr/>
              <p:nvPr/>
            </p:nvSpPr>
            <p:spPr bwMode="auto">
              <a:xfrm>
                <a:off x="4595200" y="5056000"/>
                <a:ext cx="307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b="1" smtClean="0">
                    <a:solidFill>
                      <a:srgbClr val="000000"/>
                    </a:solidFill>
                    <a:latin typeface="Courier New" pitchFamily="84" charset="0"/>
                  </a:rPr>
                  <a:t>vp</a:t>
                </a:r>
              </a:p>
            </p:txBody>
          </p:sp>
        </p:grpSp>
        <p:grpSp>
          <p:nvGrpSpPr>
            <p:cNvPr id="91" name="head"/>
            <p:cNvGrpSpPr/>
            <p:nvPr/>
          </p:nvGrpSpPr>
          <p:grpSpPr>
            <a:xfrm>
              <a:off x="5427200" y="5056000"/>
              <a:ext cx="1536000" cy="563200"/>
              <a:chOff x="5427200" y="5056000"/>
              <a:chExt cx="1536000" cy="563200"/>
            </a:xfrm>
          </p:grpSpPr>
          <p:sp>
            <p:nvSpPr>
              <p:cNvPr id="92" name="PPRect#92"/>
              <p:cNvSpPr/>
              <p:nvPr/>
            </p:nvSpPr>
            <p:spPr bwMode="auto">
              <a:xfrm>
                <a:off x="54272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PPRect#93"/>
              <p:cNvSpPr/>
              <p:nvPr/>
            </p:nvSpPr>
            <p:spPr bwMode="auto">
              <a:xfrm>
                <a:off x="54272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94" name="PPTextBox#94"/>
              <p:cNvSpPr/>
              <p:nvPr/>
            </p:nvSpPr>
            <p:spPr bwMode="auto">
              <a:xfrm>
                <a:off x="5440000" y="50560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b="1" smtClean="0">
                    <a:solidFill>
                      <a:srgbClr val="000000"/>
                    </a:solidFill>
                    <a:latin typeface="Courier New" pitchFamily="84" charset="0"/>
                  </a:rPr>
                  <a:t>head</a:t>
                </a:r>
              </a:p>
            </p:txBody>
          </p:sp>
        </p:grpSp>
        <p:grpSp>
          <p:nvGrpSpPr>
            <p:cNvPr id="95" name="tail"/>
            <p:cNvGrpSpPr/>
            <p:nvPr/>
          </p:nvGrpSpPr>
          <p:grpSpPr>
            <a:xfrm>
              <a:off x="7040000" y="5056000"/>
              <a:ext cx="1536000" cy="563200"/>
              <a:chOff x="7040000" y="5056000"/>
              <a:chExt cx="1536000" cy="563200"/>
            </a:xfrm>
          </p:grpSpPr>
          <p:sp>
            <p:nvSpPr>
              <p:cNvPr id="96" name="PPRect#96"/>
              <p:cNvSpPr/>
              <p:nvPr/>
            </p:nvSpPr>
            <p:spPr bwMode="auto">
              <a:xfrm>
                <a:off x="70400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PPRect#97"/>
              <p:cNvSpPr/>
              <p:nvPr/>
            </p:nvSpPr>
            <p:spPr bwMode="auto">
              <a:xfrm>
                <a:off x="70400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98" name="PPTextBox#98"/>
              <p:cNvSpPr/>
              <p:nvPr/>
            </p:nvSpPr>
            <p:spPr bwMode="auto">
              <a:xfrm>
                <a:off x="7052800" y="50560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b="1" smtClean="0">
                    <a:solidFill>
                      <a:srgbClr val="000000"/>
                    </a:solidFill>
                    <a:latin typeface="Courier New" pitchFamily="84" charset="0"/>
                  </a:rPr>
                  <a:t>tail</a:t>
                </a:r>
              </a:p>
            </p:txBody>
          </p:sp>
        </p:grpSp>
      </p:grpSp>
      <p:sp>
        <p:nvSpPr>
          <p:cNvPr id="99" name="PPRect#99"/>
          <p:cNvSpPr/>
          <p:nvPr/>
        </p:nvSpPr>
        <p:spPr bwMode="auto">
          <a:xfrm>
            <a:off x="2995200" y="5324800"/>
            <a:ext cx="1497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"this"</a:t>
            </a:r>
          </a:p>
        </p:txBody>
      </p:sp>
      <p:sp>
        <p:nvSpPr>
          <p:cNvPr id="100" name="PPRect#100"/>
          <p:cNvSpPr/>
          <p:nvPr/>
        </p:nvSpPr>
        <p:spPr bwMode="auto">
          <a:xfrm>
            <a:off x="902400" y="1841790"/>
            <a:ext cx="33280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grpSp>
        <p:nvGrpSpPr>
          <p:cNvPr id="101" name="PPStackFrame#101"/>
          <p:cNvGrpSpPr/>
          <p:nvPr/>
        </p:nvGrpSpPr>
        <p:grpSpPr>
          <a:xfrm>
            <a:off x="640000" y="1856000"/>
            <a:ext cx="8140800" cy="4044800"/>
            <a:chOff x="640000" y="1856000"/>
            <a:chExt cx="8140800" cy="4044800"/>
          </a:xfrm>
        </p:grpSpPr>
        <p:sp>
          <p:nvSpPr>
            <p:cNvPr id="102" name="PPRect#102"/>
            <p:cNvSpPr/>
            <p:nvPr/>
          </p:nvSpPr>
          <p:spPr bwMode="auto">
            <a:xfrm>
              <a:off x="640000" y="1856000"/>
              <a:ext cx="8140800" cy="38656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>
                <a:solidFill>
                  <a:srgbClr val="000000"/>
                </a:solidFill>
              </a:endParaRPr>
            </a:p>
          </p:txBody>
        </p:sp>
        <p:pic>
          <p:nvPicPr>
            <p:cNvPr id="104" name="PPCodeImage#104" descr="image104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40000" y="1856000"/>
              <a:ext cx="8128000" cy="3852800"/>
            </a:xfrm>
            <a:prstGeom prst="rect">
              <a:avLst/>
            </a:prstGeom>
          </p:spPr>
        </p:pic>
        <p:sp>
          <p:nvSpPr>
            <p:cNvPr id="103" name="PPRect#103"/>
            <p:cNvSpPr/>
            <p:nvPr/>
          </p:nvSpPr>
          <p:spPr bwMode="auto">
            <a:xfrm>
              <a:off x="640000" y="1856000"/>
              <a:ext cx="8140800" cy="38656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>
                <a:solidFill>
                  <a:srgbClr val="000000"/>
                </a:solidFill>
              </a:endParaRPr>
            </a:p>
          </p:txBody>
        </p:sp>
        <p:grpSp>
          <p:nvGrpSpPr>
            <p:cNvPr id="105" name="word"/>
            <p:cNvGrpSpPr/>
            <p:nvPr/>
          </p:nvGrpSpPr>
          <p:grpSpPr>
            <a:xfrm>
              <a:off x="6323200" y="5081600"/>
              <a:ext cx="1536000" cy="563200"/>
              <a:chOff x="6323200" y="5081600"/>
              <a:chExt cx="1536000" cy="563200"/>
            </a:xfrm>
          </p:grpSpPr>
          <p:sp>
            <p:nvSpPr>
              <p:cNvPr id="106" name="PPRect#106"/>
              <p:cNvSpPr/>
              <p:nvPr/>
            </p:nvSpPr>
            <p:spPr bwMode="auto">
              <a:xfrm>
                <a:off x="6323200" y="53376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107" name="PPRect#107"/>
              <p:cNvSpPr/>
              <p:nvPr/>
            </p:nvSpPr>
            <p:spPr bwMode="auto">
              <a:xfrm>
                <a:off x="6323200" y="53376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PPTextBox#108"/>
              <p:cNvSpPr/>
              <p:nvPr/>
            </p:nvSpPr>
            <p:spPr bwMode="auto">
              <a:xfrm>
                <a:off x="6336000" y="50816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b="1" smtClean="0">
                    <a:solidFill>
                      <a:srgbClr val="000000"/>
                    </a:solidFill>
                    <a:latin typeface="Courier New" pitchFamily="84" charset="0"/>
                  </a:rPr>
                  <a:t>word</a:t>
                </a:r>
              </a:p>
            </p:txBody>
          </p:sp>
        </p:grpSp>
        <p:grpSp>
          <p:nvGrpSpPr>
            <p:cNvPr id="109" name="i"/>
            <p:cNvGrpSpPr/>
            <p:nvPr/>
          </p:nvGrpSpPr>
          <p:grpSpPr>
            <a:xfrm>
              <a:off x="7936000" y="5081600"/>
              <a:ext cx="768000" cy="563200"/>
              <a:chOff x="7936000" y="5081600"/>
              <a:chExt cx="768000" cy="563200"/>
            </a:xfrm>
          </p:grpSpPr>
          <p:sp>
            <p:nvSpPr>
              <p:cNvPr id="110" name="PPRect#110"/>
              <p:cNvSpPr/>
              <p:nvPr/>
            </p:nvSpPr>
            <p:spPr bwMode="auto">
              <a:xfrm>
                <a:off x="7936000" y="5337600"/>
                <a:ext cx="768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PPRect#111"/>
              <p:cNvSpPr/>
              <p:nvPr/>
            </p:nvSpPr>
            <p:spPr bwMode="auto">
              <a:xfrm>
                <a:off x="7936000" y="5337600"/>
                <a:ext cx="768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PPTextBox#112"/>
              <p:cNvSpPr/>
              <p:nvPr/>
            </p:nvSpPr>
            <p:spPr bwMode="auto">
              <a:xfrm>
                <a:off x="7948800" y="5081600"/>
                <a:ext cx="1664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b="1" smtClean="0">
                    <a:solidFill>
                      <a:srgbClr val="000000"/>
                    </a:solidFill>
                    <a:latin typeface="Courier New" pitchFamily="84" charset="0"/>
                  </a:rPr>
                  <a:t>i</a:t>
                </a:r>
              </a:p>
            </p:txBody>
          </p:sp>
        </p:grpSp>
      </p:grpSp>
      <p:sp>
        <p:nvSpPr>
          <p:cNvPr id="113" name="PPRect#113"/>
          <p:cNvSpPr/>
          <p:nvPr/>
        </p:nvSpPr>
        <p:spPr bwMode="auto">
          <a:xfrm>
            <a:off x="6348800" y="5350400"/>
            <a:ext cx="1497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"this"</a:t>
            </a:r>
          </a:p>
        </p:txBody>
      </p:sp>
      <p:sp>
        <p:nvSpPr>
          <p:cNvPr id="114" name="PPRect#114"/>
          <p:cNvSpPr/>
          <p:nvPr/>
        </p:nvSpPr>
        <p:spPr bwMode="auto">
          <a:xfrm>
            <a:off x="1030400" y="2097790"/>
            <a:ext cx="4742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15" name="PPRect#115"/>
          <p:cNvSpPr/>
          <p:nvPr/>
        </p:nvSpPr>
        <p:spPr bwMode="auto">
          <a:xfrm>
            <a:off x="1683200" y="2097790"/>
            <a:ext cx="1043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16" name="PPRect#116"/>
          <p:cNvSpPr/>
          <p:nvPr/>
        </p:nvSpPr>
        <p:spPr bwMode="auto">
          <a:xfrm>
            <a:off x="7961600" y="5350400"/>
            <a:ext cx="729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0</a:t>
            </a:r>
          </a:p>
        </p:txBody>
      </p:sp>
      <p:sp>
        <p:nvSpPr>
          <p:cNvPr id="117" name="PPRect#117"/>
          <p:cNvSpPr/>
          <p:nvPr/>
        </p:nvSpPr>
        <p:spPr bwMode="auto">
          <a:xfrm>
            <a:off x="2988800" y="2097790"/>
            <a:ext cx="16960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18" name="PPRect#118"/>
          <p:cNvSpPr/>
          <p:nvPr/>
        </p:nvSpPr>
        <p:spPr bwMode="auto">
          <a:xfrm>
            <a:off x="1356800" y="2289790"/>
            <a:ext cx="51776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19" name="PPRect#119"/>
          <p:cNvSpPr/>
          <p:nvPr/>
        </p:nvSpPr>
        <p:spPr bwMode="auto">
          <a:xfrm>
            <a:off x="1900800" y="2289790"/>
            <a:ext cx="3302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grpSp>
        <p:nvGrpSpPr>
          <p:cNvPr id="120" name="PPStackFrame#120"/>
          <p:cNvGrpSpPr/>
          <p:nvPr/>
        </p:nvGrpSpPr>
        <p:grpSpPr>
          <a:xfrm>
            <a:off x="768000" y="2112000"/>
            <a:ext cx="8140800" cy="3814400"/>
            <a:chOff x="768000" y="2112000"/>
            <a:chExt cx="8140800" cy="3814400"/>
          </a:xfrm>
        </p:grpSpPr>
        <p:sp>
          <p:nvSpPr>
            <p:cNvPr id="121" name="PPRect#121"/>
            <p:cNvSpPr/>
            <p:nvPr/>
          </p:nvSpPr>
          <p:spPr bwMode="auto">
            <a:xfrm>
              <a:off x="768000" y="2112000"/>
              <a:ext cx="8140800" cy="36352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>
                <a:solidFill>
                  <a:srgbClr val="000000"/>
                </a:solidFill>
              </a:endParaRPr>
            </a:p>
          </p:txBody>
        </p:sp>
        <p:pic>
          <p:nvPicPr>
            <p:cNvPr id="123" name="PPCodeImage#123" descr="image123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68000" y="2112000"/>
              <a:ext cx="8128000" cy="3622400"/>
            </a:xfrm>
            <a:prstGeom prst="rect">
              <a:avLst/>
            </a:prstGeom>
          </p:spPr>
        </p:pic>
        <p:sp>
          <p:nvSpPr>
            <p:cNvPr id="122" name="PPRect#122"/>
            <p:cNvSpPr/>
            <p:nvPr/>
          </p:nvSpPr>
          <p:spPr bwMode="auto">
            <a:xfrm>
              <a:off x="768000" y="2112000"/>
              <a:ext cx="8140800" cy="36352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>
                <a:solidFill>
                  <a:srgbClr val="000000"/>
                </a:solidFill>
              </a:endParaRPr>
            </a:p>
          </p:txBody>
        </p:sp>
        <p:grpSp>
          <p:nvGrpSpPr>
            <p:cNvPr id="124" name="ch"/>
            <p:cNvGrpSpPr/>
            <p:nvPr/>
          </p:nvGrpSpPr>
          <p:grpSpPr>
            <a:xfrm>
              <a:off x="8064000" y="5107200"/>
              <a:ext cx="768000" cy="563200"/>
              <a:chOff x="8064000" y="5107200"/>
              <a:chExt cx="768000" cy="563200"/>
            </a:xfrm>
          </p:grpSpPr>
          <p:sp>
            <p:nvSpPr>
              <p:cNvPr id="125" name="PPRect#125"/>
              <p:cNvSpPr/>
              <p:nvPr/>
            </p:nvSpPr>
            <p:spPr bwMode="auto">
              <a:xfrm>
                <a:off x="8064000" y="5363200"/>
                <a:ext cx="768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126" name="PPRect#126"/>
              <p:cNvSpPr/>
              <p:nvPr/>
            </p:nvSpPr>
            <p:spPr bwMode="auto">
              <a:xfrm>
                <a:off x="8064000" y="5363200"/>
                <a:ext cx="768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PPTextBox#127"/>
              <p:cNvSpPr/>
              <p:nvPr/>
            </p:nvSpPr>
            <p:spPr bwMode="auto">
              <a:xfrm>
                <a:off x="8076800" y="5107200"/>
                <a:ext cx="307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b="1" smtClean="0">
                    <a:solidFill>
                      <a:srgbClr val="000000"/>
                    </a:solidFill>
                    <a:latin typeface="Courier New" pitchFamily="84" charset="0"/>
                  </a:rPr>
                  <a:t>ch</a:t>
                </a:r>
              </a:p>
            </p:txBody>
          </p:sp>
        </p:grpSp>
      </p:grpSp>
      <p:sp>
        <p:nvSpPr>
          <p:cNvPr id="128" name="PPRect#128"/>
          <p:cNvSpPr/>
          <p:nvPr/>
        </p:nvSpPr>
        <p:spPr bwMode="auto">
          <a:xfrm>
            <a:off x="8089600" y="5376000"/>
            <a:ext cx="729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"t"</a:t>
            </a:r>
          </a:p>
        </p:txBody>
      </p:sp>
      <p:sp>
        <p:nvSpPr>
          <p:cNvPr id="129" name="PPRect#129"/>
          <p:cNvSpPr/>
          <p:nvPr/>
        </p:nvSpPr>
        <p:spPr bwMode="auto">
          <a:xfrm>
            <a:off x="1158400" y="2353790"/>
            <a:ext cx="6374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30" name="PPRect#130"/>
          <p:cNvSpPr/>
          <p:nvPr/>
        </p:nvSpPr>
        <p:spPr bwMode="auto">
          <a:xfrm>
            <a:off x="4947200" y="2097790"/>
            <a:ext cx="390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31" name="PPRect#131"/>
          <p:cNvSpPr/>
          <p:nvPr/>
        </p:nvSpPr>
        <p:spPr bwMode="auto">
          <a:xfrm>
            <a:off x="7961600" y="5350400"/>
            <a:ext cx="729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1</a:t>
            </a:r>
          </a:p>
        </p:txBody>
      </p:sp>
      <p:sp>
        <p:nvSpPr>
          <p:cNvPr id="132" name="PPRect#132"/>
          <p:cNvSpPr/>
          <p:nvPr/>
        </p:nvSpPr>
        <p:spPr bwMode="auto">
          <a:xfrm>
            <a:off x="2988800" y="2097790"/>
            <a:ext cx="16960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33" name="PPRect#133"/>
          <p:cNvSpPr/>
          <p:nvPr/>
        </p:nvSpPr>
        <p:spPr bwMode="auto">
          <a:xfrm>
            <a:off x="1356800" y="2289790"/>
            <a:ext cx="51776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34" name="PPRect#134"/>
          <p:cNvSpPr/>
          <p:nvPr/>
        </p:nvSpPr>
        <p:spPr bwMode="auto">
          <a:xfrm>
            <a:off x="1900800" y="2289790"/>
            <a:ext cx="3302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35" name="PPRect#135"/>
          <p:cNvSpPr/>
          <p:nvPr/>
        </p:nvSpPr>
        <p:spPr bwMode="auto">
          <a:xfrm>
            <a:off x="4947200" y="2097790"/>
            <a:ext cx="390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36" name="PPRect#136"/>
          <p:cNvSpPr/>
          <p:nvPr/>
        </p:nvSpPr>
        <p:spPr bwMode="auto">
          <a:xfrm>
            <a:off x="7961600" y="5350400"/>
            <a:ext cx="729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2</a:t>
            </a:r>
          </a:p>
        </p:txBody>
      </p:sp>
      <p:sp>
        <p:nvSpPr>
          <p:cNvPr id="137" name="PPRect#137"/>
          <p:cNvSpPr/>
          <p:nvPr/>
        </p:nvSpPr>
        <p:spPr bwMode="auto">
          <a:xfrm>
            <a:off x="2988800" y="2097790"/>
            <a:ext cx="16960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38" name="PPRect#138"/>
          <p:cNvSpPr/>
          <p:nvPr/>
        </p:nvSpPr>
        <p:spPr bwMode="auto">
          <a:xfrm>
            <a:off x="1356800" y="2289790"/>
            <a:ext cx="51776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39" name="PPRect#139"/>
          <p:cNvSpPr/>
          <p:nvPr/>
        </p:nvSpPr>
        <p:spPr bwMode="auto">
          <a:xfrm>
            <a:off x="1900800" y="2289790"/>
            <a:ext cx="3302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40" name="PPRect#140"/>
          <p:cNvSpPr/>
          <p:nvPr/>
        </p:nvSpPr>
        <p:spPr bwMode="auto">
          <a:xfrm>
            <a:off x="5491200" y="2289790"/>
            <a:ext cx="1043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41" name="PPRect#141"/>
          <p:cNvSpPr/>
          <p:nvPr/>
        </p:nvSpPr>
        <p:spPr bwMode="auto">
          <a:xfrm>
            <a:off x="4608000" y="5324800"/>
            <a:ext cx="729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2</a:t>
            </a:r>
          </a:p>
        </p:txBody>
      </p:sp>
      <p:sp>
        <p:nvSpPr>
          <p:cNvPr id="142" name="PPRect#142"/>
          <p:cNvSpPr/>
          <p:nvPr/>
        </p:nvSpPr>
        <p:spPr bwMode="auto">
          <a:xfrm>
            <a:off x="902400" y="2033790"/>
            <a:ext cx="18048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43" name="PPRect#143"/>
          <p:cNvSpPr/>
          <p:nvPr/>
        </p:nvSpPr>
        <p:spPr bwMode="auto">
          <a:xfrm>
            <a:off x="1228800" y="2993790"/>
            <a:ext cx="3654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44" name="PPRect#144"/>
          <p:cNvSpPr/>
          <p:nvPr/>
        </p:nvSpPr>
        <p:spPr bwMode="auto">
          <a:xfrm>
            <a:off x="5452800" y="5324800"/>
            <a:ext cx="1497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"th"</a:t>
            </a:r>
          </a:p>
        </p:txBody>
      </p:sp>
      <p:sp>
        <p:nvSpPr>
          <p:cNvPr id="145" name="PPRect#145"/>
          <p:cNvSpPr/>
          <p:nvPr/>
        </p:nvSpPr>
        <p:spPr bwMode="auto">
          <a:xfrm>
            <a:off x="1228800" y="3185790"/>
            <a:ext cx="33280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46" name="PPRect#146"/>
          <p:cNvSpPr/>
          <p:nvPr/>
        </p:nvSpPr>
        <p:spPr bwMode="auto">
          <a:xfrm>
            <a:off x="7065600" y="5324800"/>
            <a:ext cx="1497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"is"</a:t>
            </a:r>
          </a:p>
        </p:txBody>
      </p:sp>
      <p:sp>
        <p:nvSpPr>
          <p:cNvPr id="147" name="PPRect#147"/>
          <p:cNvSpPr/>
          <p:nvPr/>
        </p:nvSpPr>
        <p:spPr bwMode="auto">
          <a:xfrm>
            <a:off x="1228800" y="3377790"/>
            <a:ext cx="28928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grpSp>
        <p:nvGrpSpPr>
          <p:cNvPr id="148" name="PPValueTag#148"/>
          <p:cNvGrpSpPr/>
          <p:nvPr/>
        </p:nvGrpSpPr>
        <p:grpSpPr>
          <a:xfrm>
            <a:off x="2841600" y="3300990"/>
            <a:ext cx="4281600" cy="537600"/>
            <a:chOff x="2841600" y="3276800"/>
            <a:chExt cx="4281600" cy="537600"/>
          </a:xfrm>
        </p:grpSpPr>
        <p:sp>
          <p:nvSpPr>
            <p:cNvPr id="149" name="PPLine#149"/>
            <p:cNvSpPr>
              <a:spLocks noChangeShapeType="1"/>
            </p:cNvSpPr>
            <p:nvPr/>
          </p:nvSpPr>
          <p:spPr bwMode="auto">
            <a:xfrm flipV="1">
              <a:off x="2841600" y="3276800"/>
              <a:ext cx="4281600" cy="0"/>
            </a:xfrm>
            <a:prstGeom prst="line">
              <a:avLst/>
            </a:prstGeom>
            <a:noFill/>
            <a:ln w="25600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50" name="PPOvalCallout#150"/>
            <p:cNvSpPr/>
            <p:nvPr/>
          </p:nvSpPr>
          <p:spPr bwMode="auto">
            <a:xfrm>
              <a:off x="4214400" y="3430400"/>
              <a:ext cx="1536000" cy="384000"/>
            </a:xfrm>
            <a:prstGeom prst="wedgeEllipseCallout">
              <a:avLst>
                <a:gd name="adj1" fmla="val 0"/>
                <a:gd name="adj2" fmla="val -80000"/>
              </a:avLst>
            </a:prstGeom>
            <a:solidFill>
              <a:srgbClr val="FFFF99"/>
            </a:solidFill>
            <a:ln w="25600" cap="flat" cmpd="sng" algn="ctr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151" name="PPTextBox#151"/>
            <p:cNvSpPr/>
            <p:nvPr/>
          </p:nvSpPr>
          <p:spPr bwMode="auto">
            <a:xfrm>
              <a:off x="4214400" y="3430400"/>
              <a:ext cx="1536000" cy="345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 smtClean="0">
                  <a:solidFill>
                    <a:srgbClr val="000000"/>
                  </a:solidFill>
                  <a:latin typeface="Courier New" pitchFamily="84" charset="0"/>
                </a:rPr>
                <a:t>"isthay"</a:t>
              </a:r>
            </a:p>
          </p:txBody>
        </p:sp>
      </p:grpSp>
      <p:sp>
        <p:nvSpPr>
          <p:cNvPr id="152" name="PPRect#152"/>
          <p:cNvSpPr/>
          <p:nvPr/>
        </p:nvSpPr>
        <p:spPr bwMode="auto">
          <a:xfrm>
            <a:off x="3123200" y="5260800"/>
            <a:ext cx="316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"isthay"</a:t>
            </a:r>
          </a:p>
        </p:txBody>
      </p:sp>
      <p:sp>
        <p:nvSpPr>
          <p:cNvPr id="153" name="PPRect#153"/>
          <p:cNvSpPr/>
          <p:nvPr/>
        </p:nvSpPr>
        <p:spPr bwMode="auto">
          <a:xfrm>
            <a:off x="1427200" y="3505790"/>
            <a:ext cx="12608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54" name="PPRect#154"/>
          <p:cNvSpPr/>
          <p:nvPr/>
        </p:nvSpPr>
        <p:spPr bwMode="auto">
          <a:xfrm>
            <a:off x="64000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-1</a:t>
            </a:r>
          </a:p>
        </p:txBody>
      </p:sp>
      <p:sp>
        <p:nvSpPr>
          <p:cNvPr id="155" name="PPRect#155"/>
          <p:cNvSpPr/>
          <p:nvPr/>
        </p:nvSpPr>
        <p:spPr bwMode="auto">
          <a:xfrm>
            <a:off x="1427200" y="3697790"/>
            <a:ext cx="1478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56" name="PPRect#156"/>
          <p:cNvSpPr/>
          <p:nvPr/>
        </p:nvSpPr>
        <p:spPr bwMode="auto">
          <a:xfrm>
            <a:off x="3123200" y="5260800"/>
            <a:ext cx="316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"isthay "</a:t>
            </a:r>
          </a:p>
        </p:txBody>
      </p:sp>
      <p:sp>
        <p:nvSpPr>
          <p:cNvPr id="157" name="PPRect#157"/>
          <p:cNvSpPr/>
          <p:nvPr/>
        </p:nvSpPr>
        <p:spPr bwMode="auto">
          <a:xfrm>
            <a:off x="4582400" y="1969790"/>
            <a:ext cx="390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58" name="PPRect#158"/>
          <p:cNvSpPr/>
          <p:nvPr/>
        </p:nvSpPr>
        <p:spPr bwMode="auto">
          <a:xfrm>
            <a:off x="71168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5</a:t>
            </a:r>
          </a:p>
        </p:txBody>
      </p:sp>
      <p:sp>
        <p:nvSpPr>
          <p:cNvPr id="159" name="PPRect#159"/>
          <p:cNvSpPr/>
          <p:nvPr/>
        </p:nvSpPr>
        <p:spPr bwMode="auto">
          <a:xfrm>
            <a:off x="2732800" y="1969790"/>
            <a:ext cx="1587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60" name="PPRect#160"/>
          <p:cNvSpPr/>
          <p:nvPr/>
        </p:nvSpPr>
        <p:spPr bwMode="auto">
          <a:xfrm>
            <a:off x="1100800" y="2161790"/>
            <a:ext cx="2566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61" name="PPRect#161"/>
          <p:cNvSpPr/>
          <p:nvPr/>
        </p:nvSpPr>
        <p:spPr bwMode="auto">
          <a:xfrm>
            <a:off x="78336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"i"</a:t>
            </a:r>
          </a:p>
        </p:txBody>
      </p:sp>
      <p:sp>
        <p:nvSpPr>
          <p:cNvPr id="162" name="PPRect#162"/>
          <p:cNvSpPr/>
          <p:nvPr/>
        </p:nvSpPr>
        <p:spPr bwMode="auto">
          <a:xfrm>
            <a:off x="1100800" y="2353790"/>
            <a:ext cx="2131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63" name="PPRect#163"/>
          <p:cNvSpPr/>
          <p:nvPr/>
        </p:nvSpPr>
        <p:spPr bwMode="auto">
          <a:xfrm>
            <a:off x="1427200" y="2545790"/>
            <a:ext cx="3110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64" name="PPRect#164"/>
          <p:cNvSpPr/>
          <p:nvPr/>
        </p:nvSpPr>
        <p:spPr bwMode="auto">
          <a:xfrm>
            <a:off x="3385600" y="2545790"/>
            <a:ext cx="11520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65" name="PPRect#165"/>
          <p:cNvSpPr/>
          <p:nvPr/>
        </p:nvSpPr>
        <p:spPr bwMode="auto">
          <a:xfrm>
            <a:off x="64000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5</a:t>
            </a:r>
          </a:p>
        </p:txBody>
      </p:sp>
      <p:sp>
        <p:nvSpPr>
          <p:cNvPr id="166" name="PPRect#166"/>
          <p:cNvSpPr/>
          <p:nvPr/>
        </p:nvSpPr>
        <p:spPr bwMode="auto">
          <a:xfrm>
            <a:off x="4582400" y="1969790"/>
            <a:ext cx="390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67" name="PPRect#167"/>
          <p:cNvSpPr/>
          <p:nvPr/>
        </p:nvSpPr>
        <p:spPr bwMode="auto">
          <a:xfrm>
            <a:off x="71168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6</a:t>
            </a:r>
          </a:p>
        </p:txBody>
      </p:sp>
      <p:sp>
        <p:nvSpPr>
          <p:cNvPr id="168" name="PPRect#168"/>
          <p:cNvSpPr/>
          <p:nvPr/>
        </p:nvSpPr>
        <p:spPr bwMode="auto">
          <a:xfrm>
            <a:off x="2732800" y="1969790"/>
            <a:ext cx="1587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69" name="PPRect#169"/>
          <p:cNvSpPr/>
          <p:nvPr/>
        </p:nvSpPr>
        <p:spPr bwMode="auto">
          <a:xfrm>
            <a:off x="1100800" y="2161790"/>
            <a:ext cx="2566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70" name="PPRect#170"/>
          <p:cNvSpPr/>
          <p:nvPr/>
        </p:nvSpPr>
        <p:spPr bwMode="auto">
          <a:xfrm>
            <a:off x="78336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"s"</a:t>
            </a:r>
          </a:p>
        </p:txBody>
      </p:sp>
      <p:sp>
        <p:nvSpPr>
          <p:cNvPr id="171" name="PPRect#171"/>
          <p:cNvSpPr/>
          <p:nvPr/>
        </p:nvSpPr>
        <p:spPr bwMode="auto">
          <a:xfrm>
            <a:off x="1100800" y="2353790"/>
            <a:ext cx="2131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72" name="PPRect#172"/>
          <p:cNvSpPr/>
          <p:nvPr/>
        </p:nvSpPr>
        <p:spPr bwMode="auto">
          <a:xfrm>
            <a:off x="1427200" y="2545790"/>
            <a:ext cx="3110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73" name="PPRect#173"/>
          <p:cNvSpPr/>
          <p:nvPr/>
        </p:nvSpPr>
        <p:spPr bwMode="auto">
          <a:xfrm>
            <a:off x="4582400" y="1969790"/>
            <a:ext cx="390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74" name="PPRect#174"/>
          <p:cNvSpPr/>
          <p:nvPr/>
        </p:nvSpPr>
        <p:spPr bwMode="auto">
          <a:xfrm>
            <a:off x="71168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7</a:t>
            </a:r>
          </a:p>
        </p:txBody>
      </p:sp>
      <p:sp>
        <p:nvSpPr>
          <p:cNvPr id="175" name="PPRect#175"/>
          <p:cNvSpPr/>
          <p:nvPr/>
        </p:nvSpPr>
        <p:spPr bwMode="auto">
          <a:xfrm>
            <a:off x="2732800" y="1969790"/>
            <a:ext cx="1587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76" name="PPRect#176"/>
          <p:cNvSpPr/>
          <p:nvPr/>
        </p:nvSpPr>
        <p:spPr bwMode="auto">
          <a:xfrm>
            <a:off x="1100800" y="2161790"/>
            <a:ext cx="2566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77" name="PPRect#177"/>
          <p:cNvSpPr/>
          <p:nvPr/>
        </p:nvSpPr>
        <p:spPr bwMode="auto">
          <a:xfrm>
            <a:off x="78336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 "</a:t>
            </a:r>
          </a:p>
        </p:txBody>
      </p:sp>
      <p:sp>
        <p:nvSpPr>
          <p:cNvPr id="178" name="PPRect#178"/>
          <p:cNvSpPr/>
          <p:nvPr/>
        </p:nvSpPr>
        <p:spPr bwMode="auto">
          <a:xfrm>
            <a:off x="1100800" y="2353790"/>
            <a:ext cx="2131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79" name="PPRect#179"/>
          <p:cNvSpPr/>
          <p:nvPr/>
        </p:nvSpPr>
        <p:spPr bwMode="auto">
          <a:xfrm>
            <a:off x="1427200" y="2929790"/>
            <a:ext cx="19136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80" name="PPRect#180"/>
          <p:cNvSpPr/>
          <p:nvPr/>
        </p:nvSpPr>
        <p:spPr bwMode="auto">
          <a:xfrm>
            <a:off x="1753600" y="3121790"/>
            <a:ext cx="55040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181" name="PPRect#181"/>
          <p:cNvSpPr/>
          <p:nvPr/>
        </p:nvSpPr>
        <p:spPr bwMode="auto">
          <a:xfrm>
            <a:off x="2841600" y="3121790"/>
            <a:ext cx="42816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grpSp>
        <p:nvGrpSpPr>
          <p:cNvPr id="182" name="PPStackFrame#182"/>
          <p:cNvGrpSpPr/>
          <p:nvPr/>
        </p:nvGrpSpPr>
        <p:grpSpPr>
          <a:xfrm>
            <a:off x="512000" y="1600000"/>
            <a:ext cx="8140800" cy="4275200"/>
            <a:chOff x="512000" y="1600000"/>
            <a:chExt cx="8140800" cy="4275200"/>
          </a:xfrm>
        </p:grpSpPr>
        <p:sp>
          <p:nvSpPr>
            <p:cNvPr id="183" name="PPRect#183"/>
            <p:cNvSpPr/>
            <p:nvPr/>
          </p:nvSpPr>
          <p:spPr bwMode="auto">
            <a:xfrm>
              <a:off x="512000" y="1600000"/>
              <a:ext cx="8140800" cy="4096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>
                <a:solidFill>
                  <a:srgbClr val="000000"/>
                </a:solidFill>
              </a:endParaRPr>
            </a:p>
          </p:txBody>
        </p:sp>
        <p:pic>
          <p:nvPicPr>
            <p:cNvPr id="185" name="PPCodeImage#185" descr="image185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2000" y="1600000"/>
              <a:ext cx="8128000" cy="4083200"/>
            </a:xfrm>
            <a:prstGeom prst="rect">
              <a:avLst/>
            </a:prstGeom>
          </p:spPr>
        </p:pic>
        <p:sp>
          <p:nvSpPr>
            <p:cNvPr id="184" name="PPRect#184"/>
            <p:cNvSpPr/>
            <p:nvPr/>
          </p:nvSpPr>
          <p:spPr bwMode="auto">
            <a:xfrm>
              <a:off x="512000" y="1600000"/>
              <a:ext cx="8140800" cy="4096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>
                <a:solidFill>
                  <a:srgbClr val="000000"/>
                </a:solidFill>
              </a:endParaRPr>
            </a:p>
          </p:txBody>
        </p:sp>
        <p:grpSp>
          <p:nvGrpSpPr>
            <p:cNvPr id="186" name="word"/>
            <p:cNvGrpSpPr/>
            <p:nvPr/>
          </p:nvGrpSpPr>
          <p:grpSpPr>
            <a:xfrm>
              <a:off x="2969600" y="5056000"/>
              <a:ext cx="1536000" cy="563200"/>
              <a:chOff x="2969600" y="5056000"/>
              <a:chExt cx="1536000" cy="563200"/>
            </a:xfrm>
          </p:grpSpPr>
          <p:sp>
            <p:nvSpPr>
              <p:cNvPr id="187" name="PPRect#187"/>
              <p:cNvSpPr/>
              <p:nvPr/>
            </p:nvSpPr>
            <p:spPr bwMode="auto">
              <a:xfrm>
                <a:off x="29696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188" name="PPRect#188"/>
              <p:cNvSpPr/>
              <p:nvPr/>
            </p:nvSpPr>
            <p:spPr bwMode="auto">
              <a:xfrm>
                <a:off x="29696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189" name="PPTextBox#189"/>
              <p:cNvSpPr/>
              <p:nvPr/>
            </p:nvSpPr>
            <p:spPr bwMode="auto">
              <a:xfrm>
                <a:off x="2982400" y="50560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b="1" smtClean="0">
                    <a:solidFill>
                      <a:srgbClr val="000000"/>
                    </a:solidFill>
                    <a:latin typeface="Courier New" pitchFamily="84" charset="0"/>
                  </a:rPr>
                  <a:t>word</a:t>
                </a:r>
              </a:p>
            </p:txBody>
          </p:sp>
        </p:grpSp>
        <p:grpSp>
          <p:nvGrpSpPr>
            <p:cNvPr id="190" name="vp"/>
            <p:cNvGrpSpPr/>
            <p:nvPr/>
          </p:nvGrpSpPr>
          <p:grpSpPr>
            <a:xfrm>
              <a:off x="4582400" y="5056000"/>
              <a:ext cx="768000" cy="563200"/>
              <a:chOff x="4582400" y="5056000"/>
              <a:chExt cx="768000" cy="563200"/>
            </a:xfrm>
          </p:grpSpPr>
          <p:sp>
            <p:nvSpPr>
              <p:cNvPr id="191" name="PPRect#191"/>
              <p:cNvSpPr/>
              <p:nvPr/>
            </p:nvSpPr>
            <p:spPr bwMode="auto">
              <a:xfrm>
                <a:off x="4582400" y="5312000"/>
                <a:ext cx="768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192" name="PPRect#192"/>
              <p:cNvSpPr/>
              <p:nvPr/>
            </p:nvSpPr>
            <p:spPr bwMode="auto">
              <a:xfrm>
                <a:off x="4582400" y="5312000"/>
                <a:ext cx="768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193" name="PPTextBox#193"/>
              <p:cNvSpPr/>
              <p:nvPr/>
            </p:nvSpPr>
            <p:spPr bwMode="auto">
              <a:xfrm>
                <a:off x="4595200" y="5056000"/>
                <a:ext cx="307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b="1" smtClean="0">
                    <a:solidFill>
                      <a:srgbClr val="000000"/>
                    </a:solidFill>
                    <a:latin typeface="Courier New" pitchFamily="84" charset="0"/>
                  </a:rPr>
                  <a:t>vp</a:t>
                </a:r>
              </a:p>
            </p:txBody>
          </p:sp>
        </p:grpSp>
        <p:grpSp>
          <p:nvGrpSpPr>
            <p:cNvPr id="194" name="head"/>
            <p:cNvGrpSpPr/>
            <p:nvPr/>
          </p:nvGrpSpPr>
          <p:grpSpPr>
            <a:xfrm>
              <a:off x="5427200" y="5056000"/>
              <a:ext cx="1536000" cy="563200"/>
              <a:chOff x="5427200" y="5056000"/>
              <a:chExt cx="1536000" cy="563200"/>
            </a:xfrm>
          </p:grpSpPr>
          <p:sp>
            <p:nvSpPr>
              <p:cNvPr id="195" name="PPRect#195"/>
              <p:cNvSpPr/>
              <p:nvPr/>
            </p:nvSpPr>
            <p:spPr bwMode="auto">
              <a:xfrm>
                <a:off x="54272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196" name="PPRect#196"/>
              <p:cNvSpPr/>
              <p:nvPr/>
            </p:nvSpPr>
            <p:spPr bwMode="auto">
              <a:xfrm>
                <a:off x="54272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197" name="PPTextBox#197"/>
              <p:cNvSpPr/>
              <p:nvPr/>
            </p:nvSpPr>
            <p:spPr bwMode="auto">
              <a:xfrm>
                <a:off x="5440000" y="50560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b="1" smtClean="0">
                    <a:solidFill>
                      <a:srgbClr val="000000"/>
                    </a:solidFill>
                    <a:latin typeface="Courier New" pitchFamily="84" charset="0"/>
                  </a:rPr>
                  <a:t>head</a:t>
                </a:r>
              </a:p>
            </p:txBody>
          </p:sp>
        </p:grpSp>
        <p:grpSp>
          <p:nvGrpSpPr>
            <p:cNvPr id="198" name="tail"/>
            <p:cNvGrpSpPr/>
            <p:nvPr/>
          </p:nvGrpSpPr>
          <p:grpSpPr>
            <a:xfrm>
              <a:off x="7040000" y="5056000"/>
              <a:ext cx="1536000" cy="563200"/>
              <a:chOff x="7040000" y="5056000"/>
              <a:chExt cx="1536000" cy="563200"/>
            </a:xfrm>
          </p:grpSpPr>
          <p:sp>
            <p:nvSpPr>
              <p:cNvPr id="199" name="PPRect#199"/>
              <p:cNvSpPr/>
              <p:nvPr/>
            </p:nvSpPr>
            <p:spPr bwMode="auto">
              <a:xfrm>
                <a:off x="70400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200" name="PPRect#200"/>
              <p:cNvSpPr/>
              <p:nvPr/>
            </p:nvSpPr>
            <p:spPr bwMode="auto">
              <a:xfrm>
                <a:off x="70400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201" name="PPTextBox#201"/>
              <p:cNvSpPr/>
              <p:nvPr/>
            </p:nvSpPr>
            <p:spPr bwMode="auto">
              <a:xfrm>
                <a:off x="7052800" y="50560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b="1" smtClean="0">
                    <a:solidFill>
                      <a:srgbClr val="000000"/>
                    </a:solidFill>
                    <a:latin typeface="Courier New" pitchFamily="84" charset="0"/>
                  </a:rPr>
                  <a:t>tail</a:t>
                </a:r>
              </a:p>
            </p:txBody>
          </p:sp>
        </p:grpSp>
      </p:grpSp>
      <p:sp>
        <p:nvSpPr>
          <p:cNvPr id="202" name="PPRect#202"/>
          <p:cNvSpPr/>
          <p:nvPr/>
        </p:nvSpPr>
        <p:spPr bwMode="auto">
          <a:xfrm>
            <a:off x="2995200" y="5324800"/>
            <a:ext cx="1497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"is"</a:t>
            </a:r>
          </a:p>
        </p:txBody>
      </p:sp>
      <p:sp>
        <p:nvSpPr>
          <p:cNvPr id="203" name="PPRect#203"/>
          <p:cNvSpPr/>
          <p:nvPr/>
        </p:nvSpPr>
        <p:spPr bwMode="auto">
          <a:xfrm>
            <a:off x="902400" y="1841790"/>
            <a:ext cx="33280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04" name="PPRect#204"/>
          <p:cNvSpPr/>
          <p:nvPr/>
        </p:nvSpPr>
        <p:spPr bwMode="auto">
          <a:xfrm>
            <a:off x="4608000" y="5324800"/>
            <a:ext cx="729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0</a:t>
            </a:r>
          </a:p>
        </p:txBody>
      </p:sp>
      <p:sp>
        <p:nvSpPr>
          <p:cNvPr id="205" name="PPRect#205"/>
          <p:cNvSpPr/>
          <p:nvPr/>
        </p:nvSpPr>
        <p:spPr bwMode="auto">
          <a:xfrm>
            <a:off x="902400" y="2033790"/>
            <a:ext cx="18048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06" name="PPRect#206"/>
          <p:cNvSpPr/>
          <p:nvPr/>
        </p:nvSpPr>
        <p:spPr bwMode="auto">
          <a:xfrm>
            <a:off x="1228800" y="2609790"/>
            <a:ext cx="22400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grpSp>
        <p:nvGrpSpPr>
          <p:cNvPr id="207" name="PPValueTag#207"/>
          <p:cNvGrpSpPr/>
          <p:nvPr/>
        </p:nvGrpSpPr>
        <p:grpSpPr>
          <a:xfrm>
            <a:off x="2841600" y="3300990"/>
            <a:ext cx="4281600" cy="537600"/>
            <a:chOff x="2841600" y="3276800"/>
            <a:chExt cx="4281600" cy="537600"/>
          </a:xfrm>
        </p:grpSpPr>
        <p:sp>
          <p:nvSpPr>
            <p:cNvPr id="208" name="PPLine#208"/>
            <p:cNvSpPr>
              <a:spLocks noChangeShapeType="1"/>
            </p:cNvSpPr>
            <p:nvPr/>
          </p:nvSpPr>
          <p:spPr bwMode="auto">
            <a:xfrm flipV="1">
              <a:off x="2841600" y="3276800"/>
              <a:ext cx="4281600" cy="0"/>
            </a:xfrm>
            <a:prstGeom prst="line">
              <a:avLst/>
            </a:prstGeom>
            <a:noFill/>
            <a:ln w="25600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09" name="PPOvalCallout#209"/>
            <p:cNvSpPr/>
            <p:nvPr/>
          </p:nvSpPr>
          <p:spPr bwMode="auto">
            <a:xfrm>
              <a:off x="4214400" y="3430400"/>
              <a:ext cx="1536000" cy="384000"/>
            </a:xfrm>
            <a:prstGeom prst="wedgeEllipseCallout">
              <a:avLst>
                <a:gd name="adj1" fmla="val 0"/>
                <a:gd name="adj2" fmla="val -80000"/>
              </a:avLst>
            </a:prstGeom>
            <a:solidFill>
              <a:srgbClr val="FFFF99"/>
            </a:solidFill>
            <a:ln w="25600" cap="flat" cmpd="sng" algn="ctr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210" name="PPTextBox#210"/>
            <p:cNvSpPr/>
            <p:nvPr/>
          </p:nvSpPr>
          <p:spPr bwMode="auto">
            <a:xfrm>
              <a:off x="4214400" y="3430400"/>
              <a:ext cx="1536000" cy="345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 smtClean="0">
                  <a:solidFill>
                    <a:srgbClr val="000000"/>
                  </a:solidFill>
                  <a:latin typeface="Courier New" pitchFamily="84" charset="0"/>
                </a:rPr>
                <a:t>"isway"</a:t>
              </a:r>
            </a:p>
          </p:txBody>
        </p:sp>
      </p:grpSp>
      <p:sp>
        <p:nvSpPr>
          <p:cNvPr id="211" name="PPRect#211"/>
          <p:cNvSpPr/>
          <p:nvPr/>
        </p:nvSpPr>
        <p:spPr bwMode="auto">
          <a:xfrm>
            <a:off x="3123200" y="5260800"/>
            <a:ext cx="316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"isthay isway"</a:t>
            </a:r>
          </a:p>
        </p:txBody>
      </p:sp>
      <p:sp>
        <p:nvSpPr>
          <p:cNvPr id="212" name="PPRect#212"/>
          <p:cNvSpPr/>
          <p:nvPr/>
        </p:nvSpPr>
        <p:spPr bwMode="auto">
          <a:xfrm>
            <a:off x="1427200" y="3505790"/>
            <a:ext cx="12608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13" name="PPRect#213"/>
          <p:cNvSpPr/>
          <p:nvPr/>
        </p:nvSpPr>
        <p:spPr bwMode="auto">
          <a:xfrm>
            <a:off x="64000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-1</a:t>
            </a:r>
          </a:p>
        </p:txBody>
      </p:sp>
      <p:sp>
        <p:nvSpPr>
          <p:cNvPr id="214" name="PPRect#214"/>
          <p:cNvSpPr/>
          <p:nvPr/>
        </p:nvSpPr>
        <p:spPr bwMode="auto">
          <a:xfrm>
            <a:off x="1427200" y="3697790"/>
            <a:ext cx="1478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15" name="PPRect#215"/>
          <p:cNvSpPr/>
          <p:nvPr/>
        </p:nvSpPr>
        <p:spPr bwMode="auto">
          <a:xfrm>
            <a:off x="3123200" y="5260800"/>
            <a:ext cx="316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"isthay isway "</a:t>
            </a:r>
          </a:p>
        </p:txBody>
      </p:sp>
      <p:sp>
        <p:nvSpPr>
          <p:cNvPr id="216" name="PPRect#216"/>
          <p:cNvSpPr/>
          <p:nvPr/>
        </p:nvSpPr>
        <p:spPr bwMode="auto">
          <a:xfrm>
            <a:off x="4582400" y="1969790"/>
            <a:ext cx="390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17" name="PPRect#217"/>
          <p:cNvSpPr/>
          <p:nvPr/>
        </p:nvSpPr>
        <p:spPr bwMode="auto">
          <a:xfrm>
            <a:off x="71168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8</a:t>
            </a:r>
          </a:p>
        </p:txBody>
      </p:sp>
      <p:sp>
        <p:nvSpPr>
          <p:cNvPr id="218" name="PPRect#218"/>
          <p:cNvSpPr/>
          <p:nvPr/>
        </p:nvSpPr>
        <p:spPr bwMode="auto">
          <a:xfrm>
            <a:off x="2732800" y="1969790"/>
            <a:ext cx="1587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19" name="PPRect#219"/>
          <p:cNvSpPr/>
          <p:nvPr/>
        </p:nvSpPr>
        <p:spPr bwMode="auto">
          <a:xfrm>
            <a:off x="1100800" y="2161790"/>
            <a:ext cx="2566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20" name="PPRect#220"/>
          <p:cNvSpPr/>
          <p:nvPr/>
        </p:nvSpPr>
        <p:spPr bwMode="auto">
          <a:xfrm>
            <a:off x="78336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"p"</a:t>
            </a:r>
          </a:p>
        </p:txBody>
      </p:sp>
      <p:sp>
        <p:nvSpPr>
          <p:cNvPr id="221" name="PPRect#221"/>
          <p:cNvSpPr/>
          <p:nvPr/>
        </p:nvSpPr>
        <p:spPr bwMode="auto">
          <a:xfrm>
            <a:off x="1100800" y="2353790"/>
            <a:ext cx="2131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22" name="PPRect#222"/>
          <p:cNvSpPr/>
          <p:nvPr/>
        </p:nvSpPr>
        <p:spPr bwMode="auto">
          <a:xfrm>
            <a:off x="1427200" y="2545790"/>
            <a:ext cx="3110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23" name="PPRect#223"/>
          <p:cNvSpPr/>
          <p:nvPr/>
        </p:nvSpPr>
        <p:spPr bwMode="auto">
          <a:xfrm>
            <a:off x="3385600" y="2545790"/>
            <a:ext cx="11520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24" name="PPRect#224"/>
          <p:cNvSpPr/>
          <p:nvPr/>
        </p:nvSpPr>
        <p:spPr bwMode="auto">
          <a:xfrm>
            <a:off x="64000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8</a:t>
            </a:r>
          </a:p>
        </p:txBody>
      </p:sp>
      <p:sp>
        <p:nvSpPr>
          <p:cNvPr id="225" name="PPRect#225"/>
          <p:cNvSpPr/>
          <p:nvPr/>
        </p:nvSpPr>
        <p:spPr bwMode="auto">
          <a:xfrm>
            <a:off x="4582400" y="1969790"/>
            <a:ext cx="390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26" name="PPRect#226"/>
          <p:cNvSpPr/>
          <p:nvPr/>
        </p:nvSpPr>
        <p:spPr bwMode="auto">
          <a:xfrm>
            <a:off x="71168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9</a:t>
            </a:r>
          </a:p>
        </p:txBody>
      </p:sp>
      <p:sp>
        <p:nvSpPr>
          <p:cNvPr id="227" name="PPRect#227"/>
          <p:cNvSpPr/>
          <p:nvPr/>
        </p:nvSpPr>
        <p:spPr bwMode="auto">
          <a:xfrm>
            <a:off x="2732800" y="1969790"/>
            <a:ext cx="1587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28" name="PPRect#228"/>
          <p:cNvSpPr/>
          <p:nvPr/>
        </p:nvSpPr>
        <p:spPr bwMode="auto">
          <a:xfrm>
            <a:off x="1100800" y="2161790"/>
            <a:ext cx="2566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29" name="PPRect#229"/>
          <p:cNvSpPr/>
          <p:nvPr/>
        </p:nvSpPr>
        <p:spPr bwMode="auto">
          <a:xfrm>
            <a:off x="78336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"i"</a:t>
            </a:r>
          </a:p>
        </p:txBody>
      </p:sp>
      <p:sp>
        <p:nvSpPr>
          <p:cNvPr id="230" name="PPRect#230"/>
          <p:cNvSpPr/>
          <p:nvPr/>
        </p:nvSpPr>
        <p:spPr bwMode="auto">
          <a:xfrm>
            <a:off x="1100800" y="2353790"/>
            <a:ext cx="2131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31" name="PPRect#231"/>
          <p:cNvSpPr/>
          <p:nvPr/>
        </p:nvSpPr>
        <p:spPr bwMode="auto">
          <a:xfrm>
            <a:off x="1427200" y="2545790"/>
            <a:ext cx="3110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32" name="PPRect#232"/>
          <p:cNvSpPr/>
          <p:nvPr/>
        </p:nvSpPr>
        <p:spPr bwMode="auto">
          <a:xfrm>
            <a:off x="4582400" y="1969790"/>
            <a:ext cx="390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33" name="PPRect#233"/>
          <p:cNvSpPr/>
          <p:nvPr/>
        </p:nvSpPr>
        <p:spPr bwMode="auto">
          <a:xfrm>
            <a:off x="71168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10</a:t>
            </a:r>
          </a:p>
        </p:txBody>
      </p:sp>
      <p:sp>
        <p:nvSpPr>
          <p:cNvPr id="234" name="PPRect#234"/>
          <p:cNvSpPr/>
          <p:nvPr/>
        </p:nvSpPr>
        <p:spPr bwMode="auto">
          <a:xfrm>
            <a:off x="2732800" y="1969790"/>
            <a:ext cx="1587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35" name="PPRect#235"/>
          <p:cNvSpPr/>
          <p:nvPr/>
        </p:nvSpPr>
        <p:spPr bwMode="auto">
          <a:xfrm>
            <a:off x="1100800" y="2161790"/>
            <a:ext cx="2566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36" name="PPRect#236"/>
          <p:cNvSpPr/>
          <p:nvPr/>
        </p:nvSpPr>
        <p:spPr bwMode="auto">
          <a:xfrm>
            <a:off x="78336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"g"</a:t>
            </a:r>
          </a:p>
        </p:txBody>
      </p:sp>
      <p:sp>
        <p:nvSpPr>
          <p:cNvPr id="237" name="PPRect#237"/>
          <p:cNvSpPr/>
          <p:nvPr/>
        </p:nvSpPr>
        <p:spPr bwMode="auto">
          <a:xfrm>
            <a:off x="1100800" y="2353790"/>
            <a:ext cx="2131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38" name="PPRect#238"/>
          <p:cNvSpPr/>
          <p:nvPr/>
        </p:nvSpPr>
        <p:spPr bwMode="auto">
          <a:xfrm>
            <a:off x="1427200" y="2545790"/>
            <a:ext cx="3110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39" name="PPRect#239"/>
          <p:cNvSpPr/>
          <p:nvPr/>
        </p:nvSpPr>
        <p:spPr bwMode="auto">
          <a:xfrm>
            <a:off x="4582400" y="1969790"/>
            <a:ext cx="390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40" name="PPRect#240"/>
          <p:cNvSpPr/>
          <p:nvPr/>
        </p:nvSpPr>
        <p:spPr bwMode="auto">
          <a:xfrm>
            <a:off x="71168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11</a:t>
            </a:r>
          </a:p>
        </p:txBody>
      </p:sp>
      <p:sp>
        <p:nvSpPr>
          <p:cNvPr id="241" name="PPRect#241"/>
          <p:cNvSpPr/>
          <p:nvPr/>
        </p:nvSpPr>
        <p:spPr bwMode="auto">
          <a:xfrm>
            <a:off x="2732800" y="1969790"/>
            <a:ext cx="1587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42" name="PPRect#242"/>
          <p:cNvSpPr/>
          <p:nvPr/>
        </p:nvSpPr>
        <p:spPr bwMode="auto">
          <a:xfrm>
            <a:off x="1100800" y="2161790"/>
            <a:ext cx="2566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43" name="PPRect#243"/>
          <p:cNvSpPr/>
          <p:nvPr/>
        </p:nvSpPr>
        <p:spPr bwMode="auto">
          <a:xfrm>
            <a:off x="78336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 "</a:t>
            </a:r>
          </a:p>
        </p:txBody>
      </p:sp>
      <p:sp>
        <p:nvSpPr>
          <p:cNvPr id="244" name="PPRect#244"/>
          <p:cNvSpPr/>
          <p:nvPr/>
        </p:nvSpPr>
        <p:spPr bwMode="auto">
          <a:xfrm>
            <a:off x="1100800" y="2353790"/>
            <a:ext cx="2131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45" name="PPRect#245"/>
          <p:cNvSpPr/>
          <p:nvPr/>
        </p:nvSpPr>
        <p:spPr bwMode="auto">
          <a:xfrm>
            <a:off x="1427200" y="2929790"/>
            <a:ext cx="19136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46" name="PPRect#246"/>
          <p:cNvSpPr/>
          <p:nvPr/>
        </p:nvSpPr>
        <p:spPr bwMode="auto">
          <a:xfrm>
            <a:off x="1753600" y="3121790"/>
            <a:ext cx="55040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47" name="PPRect#247"/>
          <p:cNvSpPr/>
          <p:nvPr/>
        </p:nvSpPr>
        <p:spPr bwMode="auto">
          <a:xfrm>
            <a:off x="2841600" y="3121790"/>
            <a:ext cx="42816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grpSp>
        <p:nvGrpSpPr>
          <p:cNvPr id="248" name="PPStackFrame#248"/>
          <p:cNvGrpSpPr/>
          <p:nvPr/>
        </p:nvGrpSpPr>
        <p:grpSpPr>
          <a:xfrm>
            <a:off x="512000" y="1600000"/>
            <a:ext cx="8140800" cy="4275200"/>
            <a:chOff x="512000" y="1600000"/>
            <a:chExt cx="8140800" cy="4275200"/>
          </a:xfrm>
        </p:grpSpPr>
        <p:sp>
          <p:nvSpPr>
            <p:cNvPr id="249" name="PPRect#249"/>
            <p:cNvSpPr/>
            <p:nvPr/>
          </p:nvSpPr>
          <p:spPr bwMode="auto">
            <a:xfrm>
              <a:off x="512000" y="1600000"/>
              <a:ext cx="8140800" cy="4096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>
                <a:solidFill>
                  <a:srgbClr val="000000"/>
                </a:solidFill>
              </a:endParaRPr>
            </a:p>
          </p:txBody>
        </p:sp>
        <p:pic>
          <p:nvPicPr>
            <p:cNvPr id="251" name="PPCodeImage#251" descr="image251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2000" y="1600000"/>
              <a:ext cx="8128000" cy="4083200"/>
            </a:xfrm>
            <a:prstGeom prst="rect">
              <a:avLst/>
            </a:prstGeom>
          </p:spPr>
        </p:pic>
        <p:sp>
          <p:nvSpPr>
            <p:cNvPr id="250" name="PPRect#250"/>
            <p:cNvSpPr/>
            <p:nvPr/>
          </p:nvSpPr>
          <p:spPr bwMode="auto">
            <a:xfrm>
              <a:off x="512000" y="1600000"/>
              <a:ext cx="8140800" cy="4096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>
                <a:solidFill>
                  <a:srgbClr val="000000"/>
                </a:solidFill>
              </a:endParaRPr>
            </a:p>
          </p:txBody>
        </p:sp>
        <p:grpSp>
          <p:nvGrpSpPr>
            <p:cNvPr id="252" name="word"/>
            <p:cNvGrpSpPr/>
            <p:nvPr/>
          </p:nvGrpSpPr>
          <p:grpSpPr>
            <a:xfrm>
              <a:off x="2969600" y="5056000"/>
              <a:ext cx="1536000" cy="563200"/>
              <a:chOff x="2969600" y="5056000"/>
              <a:chExt cx="1536000" cy="563200"/>
            </a:xfrm>
          </p:grpSpPr>
          <p:sp>
            <p:nvSpPr>
              <p:cNvPr id="253" name="PPRect#253"/>
              <p:cNvSpPr/>
              <p:nvPr/>
            </p:nvSpPr>
            <p:spPr bwMode="auto">
              <a:xfrm>
                <a:off x="29696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254" name="PPRect#254"/>
              <p:cNvSpPr/>
              <p:nvPr/>
            </p:nvSpPr>
            <p:spPr bwMode="auto">
              <a:xfrm>
                <a:off x="29696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255" name="PPTextBox#255"/>
              <p:cNvSpPr/>
              <p:nvPr/>
            </p:nvSpPr>
            <p:spPr bwMode="auto">
              <a:xfrm>
                <a:off x="2982400" y="50560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b="1" smtClean="0">
                    <a:solidFill>
                      <a:srgbClr val="000000"/>
                    </a:solidFill>
                    <a:latin typeface="Courier New" pitchFamily="84" charset="0"/>
                  </a:rPr>
                  <a:t>word</a:t>
                </a:r>
              </a:p>
            </p:txBody>
          </p:sp>
        </p:grpSp>
        <p:grpSp>
          <p:nvGrpSpPr>
            <p:cNvPr id="256" name="vp"/>
            <p:cNvGrpSpPr/>
            <p:nvPr/>
          </p:nvGrpSpPr>
          <p:grpSpPr>
            <a:xfrm>
              <a:off x="4582400" y="5056000"/>
              <a:ext cx="768000" cy="563200"/>
              <a:chOff x="4582400" y="5056000"/>
              <a:chExt cx="768000" cy="563200"/>
            </a:xfrm>
          </p:grpSpPr>
          <p:sp>
            <p:nvSpPr>
              <p:cNvPr id="257" name="PPRect#257"/>
              <p:cNvSpPr/>
              <p:nvPr/>
            </p:nvSpPr>
            <p:spPr bwMode="auto">
              <a:xfrm>
                <a:off x="4582400" y="5312000"/>
                <a:ext cx="768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258" name="PPRect#258"/>
              <p:cNvSpPr/>
              <p:nvPr/>
            </p:nvSpPr>
            <p:spPr bwMode="auto">
              <a:xfrm>
                <a:off x="4582400" y="5312000"/>
                <a:ext cx="768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259" name="PPTextBox#259"/>
              <p:cNvSpPr/>
              <p:nvPr/>
            </p:nvSpPr>
            <p:spPr bwMode="auto">
              <a:xfrm>
                <a:off x="4595200" y="5056000"/>
                <a:ext cx="307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b="1" smtClean="0">
                    <a:solidFill>
                      <a:srgbClr val="000000"/>
                    </a:solidFill>
                    <a:latin typeface="Courier New" pitchFamily="84" charset="0"/>
                  </a:rPr>
                  <a:t>vp</a:t>
                </a:r>
              </a:p>
            </p:txBody>
          </p:sp>
        </p:grpSp>
        <p:grpSp>
          <p:nvGrpSpPr>
            <p:cNvPr id="260" name="head"/>
            <p:cNvGrpSpPr/>
            <p:nvPr/>
          </p:nvGrpSpPr>
          <p:grpSpPr>
            <a:xfrm>
              <a:off x="5427200" y="5056000"/>
              <a:ext cx="1536000" cy="563200"/>
              <a:chOff x="5427200" y="5056000"/>
              <a:chExt cx="1536000" cy="563200"/>
            </a:xfrm>
          </p:grpSpPr>
          <p:sp>
            <p:nvSpPr>
              <p:cNvPr id="261" name="PPRect#261"/>
              <p:cNvSpPr/>
              <p:nvPr/>
            </p:nvSpPr>
            <p:spPr bwMode="auto">
              <a:xfrm>
                <a:off x="54272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262" name="PPRect#262"/>
              <p:cNvSpPr/>
              <p:nvPr/>
            </p:nvSpPr>
            <p:spPr bwMode="auto">
              <a:xfrm>
                <a:off x="54272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263" name="PPTextBox#263"/>
              <p:cNvSpPr/>
              <p:nvPr/>
            </p:nvSpPr>
            <p:spPr bwMode="auto">
              <a:xfrm>
                <a:off x="5440000" y="50560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b="1" smtClean="0">
                    <a:solidFill>
                      <a:srgbClr val="000000"/>
                    </a:solidFill>
                    <a:latin typeface="Courier New" pitchFamily="84" charset="0"/>
                  </a:rPr>
                  <a:t>head</a:t>
                </a:r>
              </a:p>
            </p:txBody>
          </p:sp>
        </p:grpSp>
        <p:grpSp>
          <p:nvGrpSpPr>
            <p:cNvPr id="264" name="tail"/>
            <p:cNvGrpSpPr/>
            <p:nvPr/>
          </p:nvGrpSpPr>
          <p:grpSpPr>
            <a:xfrm>
              <a:off x="7040000" y="5056000"/>
              <a:ext cx="1536000" cy="563200"/>
              <a:chOff x="7040000" y="5056000"/>
              <a:chExt cx="1536000" cy="563200"/>
            </a:xfrm>
          </p:grpSpPr>
          <p:sp>
            <p:nvSpPr>
              <p:cNvPr id="265" name="PPRect#265"/>
              <p:cNvSpPr/>
              <p:nvPr/>
            </p:nvSpPr>
            <p:spPr bwMode="auto">
              <a:xfrm>
                <a:off x="70400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266" name="PPRect#266"/>
              <p:cNvSpPr/>
              <p:nvPr/>
            </p:nvSpPr>
            <p:spPr bwMode="auto">
              <a:xfrm>
                <a:off x="70400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267" name="PPTextBox#267"/>
              <p:cNvSpPr/>
              <p:nvPr/>
            </p:nvSpPr>
            <p:spPr bwMode="auto">
              <a:xfrm>
                <a:off x="7052800" y="50560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b="1" smtClean="0">
                    <a:solidFill>
                      <a:srgbClr val="000000"/>
                    </a:solidFill>
                    <a:latin typeface="Courier New" pitchFamily="84" charset="0"/>
                  </a:rPr>
                  <a:t>tail</a:t>
                </a:r>
              </a:p>
            </p:txBody>
          </p:sp>
        </p:grpSp>
      </p:grpSp>
      <p:sp>
        <p:nvSpPr>
          <p:cNvPr id="268" name="PPRect#268"/>
          <p:cNvSpPr/>
          <p:nvPr/>
        </p:nvSpPr>
        <p:spPr bwMode="auto">
          <a:xfrm>
            <a:off x="2995200" y="5324800"/>
            <a:ext cx="1497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"pig"</a:t>
            </a:r>
          </a:p>
        </p:txBody>
      </p:sp>
      <p:sp>
        <p:nvSpPr>
          <p:cNvPr id="269" name="PPRect#269"/>
          <p:cNvSpPr/>
          <p:nvPr/>
        </p:nvSpPr>
        <p:spPr bwMode="auto">
          <a:xfrm>
            <a:off x="902400" y="1841790"/>
            <a:ext cx="33280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70" name="PPRect#270"/>
          <p:cNvSpPr/>
          <p:nvPr/>
        </p:nvSpPr>
        <p:spPr bwMode="auto">
          <a:xfrm>
            <a:off x="4608000" y="5324800"/>
            <a:ext cx="729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1</a:t>
            </a:r>
          </a:p>
        </p:txBody>
      </p:sp>
      <p:sp>
        <p:nvSpPr>
          <p:cNvPr id="271" name="PPRect#271"/>
          <p:cNvSpPr/>
          <p:nvPr/>
        </p:nvSpPr>
        <p:spPr bwMode="auto">
          <a:xfrm>
            <a:off x="902400" y="2033790"/>
            <a:ext cx="18048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72" name="PPRect#272"/>
          <p:cNvSpPr/>
          <p:nvPr/>
        </p:nvSpPr>
        <p:spPr bwMode="auto">
          <a:xfrm>
            <a:off x="1228800" y="2993790"/>
            <a:ext cx="3654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73" name="PPRect#273"/>
          <p:cNvSpPr/>
          <p:nvPr/>
        </p:nvSpPr>
        <p:spPr bwMode="auto">
          <a:xfrm>
            <a:off x="5452800" y="5324800"/>
            <a:ext cx="1497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"p"</a:t>
            </a:r>
          </a:p>
        </p:txBody>
      </p:sp>
      <p:sp>
        <p:nvSpPr>
          <p:cNvPr id="274" name="PPRect#274"/>
          <p:cNvSpPr/>
          <p:nvPr/>
        </p:nvSpPr>
        <p:spPr bwMode="auto">
          <a:xfrm>
            <a:off x="1228800" y="3185790"/>
            <a:ext cx="33280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75" name="PPRect#275"/>
          <p:cNvSpPr/>
          <p:nvPr/>
        </p:nvSpPr>
        <p:spPr bwMode="auto">
          <a:xfrm>
            <a:off x="7065600" y="5324800"/>
            <a:ext cx="1497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"ig"</a:t>
            </a:r>
          </a:p>
        </p:txBody>
      </p:sp>
      <p:sp>
        <p:nvSpPr>
          <p:cNvPr id="276" name="PPRect#276"/>
          <p:cNvSpPr/>
          <p:nvPr/>
        </p:nvSpPr>
        <p:spPr bwMode="auto">
          <a:xfrm>
            <a:off x="1228800" y="3377790"/>
            <a:ext cx="28928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grpSp>
        <p:nvGrpSpPr>
          <p:cNvPr id="277" name="PPValueTag#277"/>
          <p:cNvGrpSpPr/>
          <p:nvPr/>
        </p:nvGrpSpPr>
        <p:grpSpPr>
          <a:xfrm>
            <a:off x="2841600" y="3300990"/>
            <a:ext cx="4281600" cy="537600"/>
            <a:chOff x="2841600" y="3276800"/>
            <a:chExt cx="4281600" cy="537600"/>
          </a:xfrm>
        </p:grpSpPr>
        <p:sp>
          <p:nvSpPr>
            <p:cNvPr id="278" name="PPLine#278"/>
            <p:cNvSpPr>
              <a:spLocks noChangeShapeType="1"/>
            </p:cNvSpPr>
            <p:nvPr/>
          </p:nvSpPr>
          <p:spPr bwMode="auto">
            <a:xfrm flipV="1">
              <a:off x="2841600" y="3276800"/>
              <a:ext cx="4281600" cy="0"/>
            </a:xfrm>
            <a:prstGeom prst="line">
              <a:avLst/>
            </a:prstGeom>
            <a:noFill/>
            <a:ln w="25600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79" name="PPOvalCallout#279"/>
            <p:cNvSpPr/>
            <p:nvPr/>
          </p:nvSpPr>
          <p:spPr bwMode="auto">
            <a:xfrm>
              <a:off x="4214400" y="3430400"/>
              <a:ext cx="1536000" cy="384000"/>
            </a:xfrm>
            <a:prstGeom prst="wedgeEllipseCallout">
              <a:avLst>
                <a:gd name="adj1" fmla="val 0"/>
                <a:gd name="adj2" fmla="val -80000"/>
              </a:avLst>
            </a:prstGeom>
            <a:solidFill>
              <a:srgbClr val="FFFF99"/>
            </a:solidFill>
            <a:ln w="25600" cap="flat" cmpd="sng" algn="ctr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280" name="PPTextBox#280"/>
            <p:cNvSpPr/>
            <p:nvPr/>
          </p:nvSpPr>
          <p:spPr bwMode="auto">
            <a:xfrm>
              <a:off x="4214400" y="3430400"/>
              <a:ext cx="1536000" cy="345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 smtClean="0">
                  <a:solidFill>
                    <a:srgbClr val="000000"/>
                  </a:solidFill>
                  <a:latin typeface="Courier New" pitchFamily="84" charset="0"/>
                </a:rPr>
                <a:t>"igpay"</a:t>
              </a:r>
            </a:p>
          </p:txBody>
        </p:sp>
      </p:grpSp>
      <p:sp>
        <p:nvSpPr>
          <p:cNvPr id="281" name="PPRect#281"/>
          <p:cNvSpPr/>
          <p:nvPr/>
        </p:nvSpPr>
        <p:spPr bwMode="auto">
          <a:xfrm>
            <a:off x="3123200" y="5260800"/>
            <a:ext cx="316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"isthay isway igpay"</a:t>
            </a:r>
          </a:p>
        </p:txBody>
      </p:sp>
      <p:sp>
        <p:nvSpPr>
          <p:cNvPr id="282" name="PPRect#282"/>
          <p:cNvSpPr/>
          <p:nvPr/>
        </p:nvSpPr>
        <p:spPr bwMode="auto">
          <a:xfrm>
            <a:off x="1427200" y="3505790"/>
            <a:ext cx="12608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83" name="PPRect#283"/>
          <p:cNvSpPr/>
          <p:nvPr/>
        </p:nvSpPr>
        <p:spPr bwMode="auto">
          <a:xfrm>
            <a:off x="64000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-1</a:t>
            </a:r>
          </a:p>
        </p:txBody>
      </p:sp>
      <p:sp>
        <p:nvSpPr>
          <p:cNvPr id="284" name="PPRect#284"/>
          <p:cNvSpPr/>
          <p:nvPr/>
        </p:nvSpPr>
        <p:spPr bwMode="auto">
          <a:xfrm>
            <a:off x="1427200" y="3697790"/>
            <a:ext cx="1478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85" name="PPRect#285"/>
          <p:cNvSpPr/>
          <p:nvPr/>
        </p:nvSpPr>
        <p:spPr bwMode="auto">
          <a:xfrm>
            <a:off x="3123200" y="5260800"/>
            <a:ext cx="316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"isthay isway igpay "</a:t>
            </a:r>
          </a:p>
        </p:txBody>
      </p:sp>
      <p:sp>
        <p:nvSpPr>
          <p:cNvPr id="286" name="PPRect#286"/>
          <p:cNvSpPr/>
          <p:nvPr/>
        </p:nvSpPr>
        <p:spPr bwMode="auto">
          <a:xfrm>
            <a:off x="4582400" y="1969790"/>
            <a:ext cx="390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87" name="PPRect#287"/>
          <p:cNvSpPr/>
          <p:nvPr/>
        </p:nvSpPr>
        <p:spPr bwMode="auto">
          <a:xfrm>
            <a:off x="71168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12</a:t>
            </a:r>
          </a:p>
        </p:txBody>
      </p:sp>
      <p:sp>
        <p:nvSpPr>
          <p:cNvPr id="288" name="PPRect#288"/>
          <p:cNvSpPr/>
          <p:nvPr/>
        </p:nvSpPr>
        <p:spPr bwMode="auto">
          <a:xfrm>
            <a:off x="2732800" y="1969790"/>
            <a:ext cx="1587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89" name="PPRect#289"/>
          <p:cNvSpPr/>
          <p:nvPr/>
        </p:nvSpPr>
        <p:spPr bwMode="auto">
          <a:xfrm>
            <a:off x="1100800" y="2161790"/>
            <a:ext cx="2566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90" name="PPRect#290"/>
          <p:cNvSpPr/>
          <p:nvPr/>
        </p:nvSpPr>
        <p:spPr bwMode="auto">
          <a:xfrm>
            <a:off x="78336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"l"</a:t>
            </a:r>
          </a:p>
        </p:txBody>
      </p:sp>
      <p:sp>
        <p:nvSpPr>
          <p:cNvPr id="291" name="PPRect#291"/>
          <p:cNvSpPr/>
          <p:nvPr/>
        </p:nvSpPr>
        <p:spPr bwMode="auto">
          <a:xfrm>
            <a:off x="1100800" y="2353790"/>
            <a:ext cx="2131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92" name="PPRect#292"/>
          <p:cNvSpPr/>
          <p:nvPr/>
        </p:nvSpPr>
        <p:spPr bwMode="auto">
          <a:xfrm>
            <a:off x="1427200" y="2545790"/>
            <a:ext cx="3110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93" name="PPRect#293"/>
          <p:cNvSpPr/>
          <p:nvPr/>
        </p:nvSpPr>
        <p:spPr bwMode="auto">
          <a:xfrm>
            <a:off x="3385600" y="2545790"/>
            <a:ext cx="11520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94" name="PPRect#294"/>
          <p:cNvSpPr/>
          <p:nvPr/>
        </p:nvSpPr>
        <p:spPr bwMode="auto">
          <a:xfrm>
            <a:off x="64000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12</a:t>
            </a:r>
          </a:p>
        </p:txBody>
      </p:sp>
      <p:sp>
        <p:nvSpPr>
          <p:cNvPr id="295" name="PPRect#295"/>
          <p:cNvSpPr/>
          <p:nvPr/>
        </p:nvSpPr>
        <p:spPr bwMode="auto">
          <a:xfrm>
            <a:off x="4582400" y="1969790"/>
            <a:ext cx="390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96" name="PPRect#296"/>
          <p:cNvSpPr/>
          <p:nvPr/>
        </p:nvSpPr>
        <p:spPr bwMode="auto">
          <a:xfrm>
            <a:off x="71168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13</a:t>
            </a:r>
          </a:p>
        </p:txBody>
      </p:sp>
      <p:sp>
        <p:nvSpPr>
          <p:cNvPr id="297" name="PPRect#297"/>
          <p:cNvSpPr/>
          <p:nvPr/>
        </p:nvSpPr>
        <p:spPr bwMode="auto">
          <a:xfrm>
            <a:off x="2732800" y="1969790"/>
            <a:ext cx="1587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98" name="PPRect#298"/>
          <p:cNvSpPr/>
          <p:nvPr/>
        </p:nvSpPr>
        <p:spPr bwMode="auto">
          <a:xfrm>
            <a:off x="1100800" y="2161790"/>
            <a:ext cx="2566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299" name="PPRect#299"/>
          <p:cNvSpPr/>
          <p:nvPr/>
        </p:nvSpPr>
        <p:spPr bwMode="auto">
          <a:xfrm>
            <a:off x="78336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"a"</a:t>
            </a:r>
          </a:p>
        </p:txBody>
      </p:sp>
      <p:sp>
        <p:nvSpPr>
          <p:cNvPr id="300" name="PPRect#300"/>
          <p:cNvSpPr/>
          <p:nvPr/>
        </p:nvSpPr>
        <p:spPr bwMode="auto">
          <a:xfrm>
            <a:off x="1100800" y="2353790"/>
            <a:ext cx="2131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01" name="PPRect#301"/>
          <p:cNvSpPr/>
          <p:nvPr/>
        </p:nvSpPr>
        <p:spPr bwMode="auto">
          <a:xfrm>
            <a:off x="1427200" y="2545790"/>
            <a:ext cx="3110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02" name="PPRect#302"/>
          <p:cNvSpPr/>
          <p:nvPr/>
        </p:nvSpPr>
        <p:spPr bwMode="auto">
          <a:xfrm>
            <a:off x="4582400" y="1969790"/>
            <a:ext cx="390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03" name="PPRect#303"/>
          <p:cNvSpPr/>
          <p:nvPr/>
        </p:nvSpPr>
        <p:spPr bwMode="auto">
          <a:xfrm>
            <a:off x="71168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14</a:t>
            </a:r>
          </a:p>
        </p:txBody>
      </p:sp>
      <p:sp>
        <p:nvSpPr>
          <p:cNvPr id="304" name="PPRect#304"/>
          <p:cNvSpPr/>
          <p:nvPr/>
        </p:nvSpPr>
        <p:spPr bwMode="auto">
          <a:xfrm>
            <a:off x="2732800" y="1969790"/>
            <a:ext cx="1587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05" name="PPRect#305"/>
          <p:cNvSpPr/>
          <p:nvPr/>
        </p:nvSpPr>
        <p:spPr bwMode="auto">
          <a:xfrm>
            <a:off x="1100800" y="2161790"/>
            <a:ext cx="2566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06" name="PPRect#306"/>
          <p:cNvSpPr/>
          <p:nvPr/>
        </p:nvSpPr>
        <p:spPr bwMode="auto">
          <a:xfrm>
            <a:off x="78336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"t"</a:t>
            </a:r>
          </a:p>
        </p:txBody>
      </p:sp>
      <p:sp>
        <p:nvSpPr>
          <p:cNvPr id="307" name="PPRect#307"/>
          <p:cNvSpPr/>
          <p:nvPr/>
        </p:nvSpPr>
        <p:spPr bwMode="auto">
          <a:xfrm>
            <a:off x="1100800" y="2353790"/>
            <a:ext cx="2131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08" name="PPRect#308"/>
          <p:cNvSpPr/>
          <p:nvPr/>
        </p:nvSpPr>
        <p:spPr bwMode="auto">
          <a:xfrm>
            <a:off x="1427200" y="2545790"/>
            <a:ext cx="3110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09" name="PPRect#309"/>
          <p:cNvSpPr/>
          <p:nvPr/>
        </p:nvSpPr>
        <p:spPr bwMode="auto">
          <a:xfrm>
            <a:off x="4582400" y="1969790"/>
            <a:ext cx="390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10" name="PPRect#310"/>
          <p:cNvSpPr/>
          <p:nvPr/>
        </p:nvSpPr>
        <p:spPr bwMode="auto">
          <a:xfrm>
            <a:off x="71168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15</a:t>
            </a:r>
          </a:p>
        </p:txBody>
      </p:sp>
      <p:sp>
        <p:nvSpPr>
          <p:cNvPr id="311" name="PPRect#311"/>
          <p:cNvSpPr/>
          <p:nvPr/>
        </p:nvSpPr>
        <p:spPr bwMode="auto">
          <a:xfrm>
            <a:off x="2732800" y="1969790"/>
            <a:ext cx="1587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12" name="PPRect#312"/>
          <p:cNvSpPr/>
          <p:nvPr/>
        </p:nvSpPr>
        <p:spPr bwMode="auto">
          <a:xfrm>
            <a:off x="1100800" y="2161790"/>
            <a:ext cx="2566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13" name="PPRect#313"/>
          <p:cNvSpPr/>
          <p:nvPr/>
        </p:nvSpPr>
        <p:spPr bwMode="auto">
          <a:xfrm>
            <a:off x="78336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"i"</a:t>
            </a:r>
          </a:p>
        </p:txBody>
      </p:sp>
      <p:sp>
        <p:nvSpPr>
          <p:cNvPr id="314" name="PPRect#314"/>
          <p:cNvSpPr/>
          <p:nvPr/>
        </p:nvSpPr>
        <p:spPr bwMode="auto">
          <a:xfrm>
            <a:off x="1100800" y="2353790"/>
            <a:ext cx="2131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15" name="PPRect#315"/>
          <p:cNvSpPr/>
          <p:nvPr/>
        </p:nvSpPr>
        <p:spPr bwMode="auto">
          <a:xfrm>
            <a:off x="1427200" y="2545790"/>
            <a:ext cx="3110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16" name="PPRect#316"/>
          <p:cNvSpPr/>
          <p:nvPr/>
        </p:nvSpPr>
        <p:spPr bwMode="auto">
          <a:xfrm>
            <a:off x="4582400" y="1969790"/>
            <a:ext cx="390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17" name="PPRect#317"/>
          <p:cNvSpPr/>
          <p:nvPr/>
        </p:nvSpPr>
        <p:spPr bwMode="auto">
          <a:xfrm>
            <a:off x="71168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16</a:t>
            </a:r>
          </a:p>
        </p:txBody>
      </p:sp>
      <p:sp>
        <p:nvSpPr>
          <p:cNvPr id="318" name="PPRect#318"/>
          <p:cNvSpPr/>
          <p:nvPr/>
        </p:nvSpPr>
        <p:spPr bwMode="auto">
          <a:xfrm>
            <a:off x="2732800" y="1969790"/>
            <a:ext cx="1587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19" name="PPRect#319"/>
          <p:cNvSpPr/>
          <p:nvPr/>
        </p:nvSpPr>
        <p:spPr bwMode="auto">
          <a:xfrm>
            <a:off x="1100800" y="2161790"/>
            <a:ext cx="2566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20" name="PPRect#320"/>
          <p:cNvSpPr/>
          <p:nvPr/>
        </p:nvSpPr>
        <p:spPr bwMode="auto">
          <a:xfrm>
            <a:off x="78336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"n"</a:t>
            </a:r>
          </a:p>
        </p:txBody>
      </p:sp>
      <p:sp>
        <p:nvSpPr>
          <p:cNvPr id="321" name="PPRect#321"/>
          <p:cNvSpPr/>
          <p:nvPr/>
        </p:nvSpPr>
        <p:spPr bwMode="auto">
          <a:xfrm>
            <a:off x="1100800" y="2353790"/>
            <a:ext cx="2131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22" name="PPRect#322"/>
          <p:cNvSpPr/>
          <p:nvPr/>
        </p:nvSpPr>
        <p:spPr bwMode="auto">
          <a:xfrm>
            <a:off x="1427200" y="2545790"/>
            <a:ext cx="3110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23" name="PPRect#323"/>
          <p:cNvSpPr/>
          <p:nvPr/>
        </p:nvSpPr>
        <p:spPr bwMode="auto">
          <a:xfrm>
            <a:off x="4582400" y="1969790"/>
            <a:ext cx="390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24" name="PPRect#324"/>
          <p:cNvSpPr/>
          <p:nvPr/>
        </p:nvSpPr>
        <p:spPr bwMode="auto">
          <a:xfrm>
            <a:off x="7116800" y="52608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17</a:t>
            </a:r>
          </a:p>
        </p:txBody>
      </p:sp>
      <p:sp>
        <p:nvSpPr>
          <p:cNvPr id="325" name="PPRect#325"/>
          <p:cNvSpPr/>
          <p:nvPr/>
        </p:nvSpPr>
        <p:spPr bwMode="auto">
          <a:xfrm>
            <a:off x="2732800" y="1969790"/>
            <a:ext cx="1587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26" name="PPRect#326"/>
          <p:cNvSpPr/>
          <p:nvPr/>
        </p:nvSpPr>
        <p:spPr bwMode="auto">
          <a:xfrm>
            <a:off x="774400" y="4273790"/>
            <a:ext cx="6918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27" name="PPRect#327"/>
          <p:cNvSpPr/>
          <p:nvPr/>
        </p:nvSpPr>
        <p:spPr bwMode="auto">
          <a:xfrm>
            <a:off x="2515200" y="4273790"/>
            <a:ext cx="51776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grpSp>
        <p:nvGrpSpPr>
          <p:cNvPr id="328" name="PPStackFrame#328"/>
          <p:cNvGrpSpPr/>
          <p:nvPr/>
        </p:nvGrpSpPr>
        <p:grpSpPr>
          <a:xfrm>
            <a:off x="512000" y="1600000"/>
            <a:ext cx="8140800" cy="4275200"/>
            <a:chOff x="512000" y="1600000"/>
            <a:chExt cx="8140800" cy="4275200"/>
          </a:xfrm>
        </p:grpSpPr>
        <p:sp>
          <p:nvSpPr>
            <p:cNvPr id="329" name="PPRect#329"/>
            <p:cNvSpPr/>
            <p:nvPr/>
          </p:nvSpPr>
          <p:spPr bwMode="auto">
            <a:xfrm>
              <a:off x="512000" y="1600000"/>
              <a:ext cx="8140800" cy="4096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>
                <a:solidFill>
                  <a:srgbClr val="000000"/>
                </a:solidFill>
              </a:endParaRPr>
            </a:p>
          </p:txBody>
        </p:sp>
        <p:pic>
          <p:nvPicPr>
            <p:cNvPr id="331" name="PPCodeImage#331" descr="image331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2000" y="1600000"/>
              <a:ext cx="8128000" cy="4083200"/>
            </a:xfrm>
            <a:prstGeom prst="rect">
              <a:avLst/>
            </a:prstGeom>
          </p:spPr>
        </p:pic>
        <p:sp>
          <p:nvSpPr>
            <p:cNvPr id="330" name="PPRect#330"/>
            <p:cNvSpPr/>
            <p:nvPr/>
          </p:nvSpPr>
          <p:spPr bwMode="auto">
            <a:xfrm>
              <a:off x="512000" y="1600000"/>
              <a:ext cx="8140800" cy="4096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>
                <a:solidFill>
                  <a:srgbClr val="000000"/>
                </a:solidFill>
              </a:endParaRPr>
            </a:p>
          </p:txBody>
        </p:sp>
        <p:grpSp>
          <p:nvGrpSpPr>
            <p:cNvPr id="332" name="word"/>
            <p:cNvGrpSpPr/>
            <p:nvPr/>
          </p:nvGrpSpPr>
          <p:grpSpPr>
            <a:xfrm>
              <a:off x="2969600" y="5056000"/>
              <a:ext cx="1536000" cy="563200"/>
              <a:chOff x="2969600" y="5056000"/>
              <a:chExt cx="1536000" cy="563200"/>
            </a:xfrm>
          </p:grpSpPr>
          <p:sp>
            <p:nvSpPr>
              <p:cNvPr id="333" name="PPRect#333"/>
              <p:cNvSpPr/>
              <p:nvPr/>
            </p:nvSpPr>
            <p:spPr bwMode="auto">
              <a:xfrm>
                <a:off x="29696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334" name="PPRect#334"/>
              <p:cNvSpPr/>
              <p:nvPr/>
            </p:nvSpPr>
            <p:spPr bwMode="auto">
              <a:xfrm>
                <a:off x="29696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335" name="PPTextBox#335"/>
              <p:cNvSpPr/>
              <p:nvPr/>
            </p:nvSpPr>
            <p:spPr bwMode="auto">
              <a:xfrm>
                <a:off x="2982400" y="50560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b="1" smtClean="0">
                    <a:solidFill>
                      <a:srgbClr val="000000"/>
                    </a:solidFill>
                    <a:latin typeface="Courier New" pitchFamily="84" charset="0"/>
                  </a:rPr>
                  <a:t>word</a:t>
                </a:r>
              </a:p>
            </p:txBody>
          </p:sp>
        </p:grpSp>
        <p:grpSp>
          <p:nvGrpSpPr>
            <p:cNvPr id="336" name="vp"/>
            <p:cNvGrpSpPr/>
            <p:nvPr/>
          </p:nvGrpSpPr>
          <p:grpSpPr>
            <a:xfrm>
              <a:off x="4582400" y="5056000"/>
              <a:ext cx="768000" cy="563200"/>
              <a:chOff x="4582400" y="5056000"/>
              <a:chExt cx="768000" cy="563200"/>
            </a:xfrm>
          </p:grpSpPr>
          <p:sp>
            <p:nvSpPr>
              <p:cNvPr id="337" name="PPRect#337"/>
              <p:cNvSpPr/>
              <p:nvPr/>
            </p:nvSpPr>
            <p:spPr bwMode="auto">
              <a:xfrm>
                <a:off x="4582400" y="5312000"/>
                <a:ext cx="768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338" name="PPRect#338"/>
              <p:cNvSpPr/>
              <p:nvPr/>
            </p:nvSpPr>
            <p:spPr bwMode="auto">
              <a:xfrm>
                <a:off x="4582400" y="5312000"/>
                <a:ext cx="768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339" name="PPTextBox#339"/>
              <p:cNvSpPr/>
              <p:nvPr/>
            </p:nvSpPr>
            <p:spPr bwMode="auto">
              <a:xfrm>
                <a:off x="4595200" y="5056000"/>
                <a:ext cx="307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b="1" smtClean="0">
                    <a:solidFill>
                      <a:srgbClr val="000000"/>
                    </a:solidFill>
                    <a:latin typeface="Courier New" pitchFamily="84" charset="0"/>
                  </a:rPr>
                  <a:t>vp</a:t>
                </a:r>
              </a:p>
            </p:txBody>
          </p:sp>
        </p:grpSp>
        <p:grpSp>
          <p:nvGrpSpPr>
            <p:cNvPr id="340" name="head"/>
            <p:cNvGrpSpPr/>
            <p:nvPr/>
          </p:nvGrpSpPr>
          <p:grpSpPr>
            <a:xfrm>
              <a:off x="5427200" y="5056000"/>
              <a:ext cx="1536000" cy="563200"/>
              <a:chOff x="5427200" y="5056000"/>
              <a:chExt cx="1536000" cy="563200"/>
            </a:xfrm>
          </p:grpSpPr>
          <p:sp>
            <p:nvSpPr>
              <p:cNvPr id="341" name="PPRect#341"/>
              <p:cNvSpPr/>
              <p:nvPr/>
            </p:nvSpPr>
            <p:spPr bwMode="auto">
              <a:xfrm>
                <a:off x="54272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342" name="PPRect#342"/>
              <p:cNvSpPr/>
              <p:nvPr/>
            </p:nvSpPr>
            <p:spPr bwMode="auto">
              <a:xfrm>
                <a:off x="54272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343" name="PPTextBox#343"/>
              <p:cNvSpPr/>
              <p:nvPr/>
            </p:nvSpPr>
            <p:spPr bwMode="auto">
              <a:xfrm>
                <a:off x="5440000" y="50560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b="1" smtClean="0">
                    <a:solidFill>
                      <a:srgbClr val="000000"/>
                    </a:solidFill>
                    <a:latin typeface="Courier New" pitchFamily="84" charset="0"/>
                  </a:rPr>
                  <a:t>head</a:t>
                </a:r>
              </a:p>
            </p:txBody>
          </p:sp>
        </p:grpSp>
        <p:grpSp>
          <p:nvGrpSpPr>
            <p:cNvPr id="344" name="tail"/>
            <p:cNvGrpSpPr/>
            <p:nvPr/>
          </p:nvGrpSpPr>
          <p:grpSpPr>
            <a:xfrm>
              <a:off x="7040000" y="5056000"/>
              <a:ext cx="1536000" cy="563200"/>
              <a:chOff x="7040000" y="5056000"/>
              <a:chExt cx="1536000" cy="563200"/>
            </a:xfrm>
          </p:grpSpPr>
          <p:sp>
            <p:nvSpPr>
              <p:cNvPr id="345" name="PPRect#345"/>
              <p:cNvSpPr/>
              <p:nvPr/>
            </p:nvSpPr>
            <p:spPr bwMode="auto">
              <a:xfrm>
                <a:off x="70400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346" name="PPRect#346"/>
              <p:cNvSpPr/>
              <p:nvPr/>
            </p:nvSpPr>
            <p:spPr bwMode="auto">
              <a:xfrm>
                <a:off x="70400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347" name="PPTextBox#347"/>
              <p:cNvSpPr/>
              <p:nvPr/>
            </p:nvSpPr>
            <p:spPr bwMode="auto">
              <a:xfrm>
                <a:off x="7052800" y="50560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b="1" smtClean="0">
                    <a:solidFill>
                      <a:srgbClr val="000000"/>
                    </a:solidFill>
                    <a:latin typeface="Courier New" pitchFamily="84" charset="0"/>
                  </a:rPr>
                  <a:t>tail</a:t>
                </a:r>
              </a:p>
            </p:txBody>
          </p:sp>
        </p:grpSp>
      </p:grpSp>
      <p:sp>
        <p:nvSpPr>
          <p:cNvPr id="348" name="PPRect#348"/>
          <p:cNvSpPr/>
          <p:nvPr/>
        </p:nvSpPr>
        <p:spPr bwMode="auto">
          <a:xfrm>
            <a:off x="2995200" y="5324800"/>
            <a:ext cx="1497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"latin"</a:t>
            </a:r>
          </a:p>
        </p:txBody>
      </p:sp>
      <p:sp>
        <p:nvSpPr>
          <p:cNvPr id="349" name="PPRect#349"/>
          <p:cNvSpPr/>
          <p:nvPr/>
        </p:nvSpPr>
        <p:spPr bwMode="auto">
          <a:xfrm>
            <a:off x="902400" y="1841790"/>
            <a:ext cx="33280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50" name="PPRect#350"/>
          <p:cNvSpPr/>
          <p:nvPr/>
        </p:nvSpPr>
        <p:spPr bwMode="auto">
          <a:xfrm>
            <a:off x="4608000" y="5324800"/>
            <a:ext cx="729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1</a:t>
            </a:r>
          </a:p>
        </p:txBody>
      </p:sp>
      <p:sp>
        <p:nvSpPr>
          <p:cNvPr id="351" name="PPRect#351"/>
          <p:cNvSpPr/>
          <p:nvPr/>
        </p:nvSpPr>
        <p:spPr bwMode="auto">
          <a:xfrm>
            <a:off x="902400" y="2033790"/>
            <a:ext cx="18048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52" name="PPRect#352"/>
          <p:cNvSpPr/>
          <p:nvPr/>
        </p:nvSpPr>
        <p:spPr bwMode="auto">
          <a:xfrm>
            <a:off x="1228800" y="2993790"/>
            <a:ext cx="36544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53" name="PPRect#353"/>
          <p:cNvSpPr/>
          <p:nvPr/>
        </p:nvSpPr>
        <p:spPr bwMode="auto">
          <a:xfrm>
            <a:off x="5452800" y="5324800"/>
            <a:ext cx="1497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"l"</a:t>
            </a:r>
          </a:p>
        </p:txBody>
      </p:sp>
      <p:sp>
        <p:nvSpPr>
          <p:cNvPr id="354" name="PPRect#354"/>
          <p:cNvSpPr/>
          <p:nvPr/>
        </p:nvSpPr>
        <p:spPr bwMode="auto">
          <a:xfrm>
            <a:off x="1228800" y="3185790"/>
            <a:ext cx="33280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55" name="PPRect#355"/>
          <p:cNvSpPr/>
          <p:nvPr/>
        </p:nvSpPr>
        <p:spPr bwMode="auto">
          <a:xfrm>
            <a:off x="7065600" y="5324800"/>
            <a:ext cx="1497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"atin"</a:t>
            </a:r>
          </a:p>
        </p:txBody>
      </p:sp>
      <p:sp>
        <p:nvSpPr>
          <p:cNvPr id="356" name="PPRect#356"/>
          <p:cNvSpPr/>
          <p:nvPr/>
        </p:nvSpPr>
        <p:spPr bwMode="auto">
          <a:xfrm>
            <a:off x="1228800" y="3377790"/>
            <a:ext cx="28928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grpSp>
        <p:nvGrpSpPr>
          <p:cNvPr id="357" name="PPValueTag#357"/>
          <p:cNvGrpSpPr/>
          <p:nvPr/>
        </p:nvGrpSpPr>
        <p:grpSpPr>
          <a:xfrm>
            <a:off x="3603200" y="4452990"/>
            <a:ext cx="3846400" cy="537600"/>
            <a:chOff x="3603200" y="4428800"/>
            <a:chExt cx="3846400" cy="537600"/>
          </a:xfrm>
        </p:grpSpPr>
        <p:sp>
          <p:nvSpPr>
            <p:cNvPr id="358" name="PPLine#358"/>
            <p:cNvSpPr>
              <a:spLocks noChangeShapeType="1"/>
            </p:cNvSpPr>
            <p:nvPr/>
          </p:nvSpPr>
          <p:spPr bwMode="auto">
            <a:xfrm flipV="1">
              <a:off x="3603200" y="4428800"/>
              <a:ext cx="3846400" cy="0"/>
            </a:xfrm>
            <a:prstGeom prst="line">
              <a:avLst/>
            </a:prstGeom>
            <a:noFill/>
            <a:ln w="25600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59" name="PPOvalCallout#359"/>
            <p:cNvSpPr/>
            <p:nvPr/>
          </p:nvSpPr>
          <p:spPr bwMode="auto">
            <a:xfrm>
              <a:off x="4758400" y="4582400"/>
              <a:ext cx="1536000" cy="384000"/>
            </a:xfrm>
            <a:prstGeom prst="wedgeEllipseCallout">
              <a:avLst>
                <a:gd name="adj1" fmla="val 0"/>
                <a:gd name="adj2" fmla="val -80000"/>
              </a:avLst>
            </a:prstGeom>
            <a:solidFill>
              <a:srgbClr val="FFFF99"/>
            </a:solidFill>
            <a:ln w="25600" cap="flat" cmpd="sng" algn="ctr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360" name="PPTextBox#360"/>
            <p:cNvSpPr/>
            <p:nvPr/>
          </p:nvSpPr>
          <p:spPr bwMode="auto">
            <a:xfrm>
              <a:off x="4758400" y="4582400"/>
              <a:ext cx="1536000" cy="345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 smtClean="0">
                  <a:solidFill>
                    <a:srgbClr val="000000"/>
                  </a:solidFill>
                  <a:latin typeface="Courier New" pitchFamily="84" charset="0"/>
                </a:rPr>
                <a:t>"atinlay"</a:t>
              </a:r>
            </a:p>
          </p:txBody>
        </p:sp>
      </p:grpSp>
      <p:sp>
        <p:nvSpPr>
          <p:cNvPr id="361" name="PPRect#361"/>
          <p:cNvSpPr/>
          <p:nvPr/>
        </p:nvSpPr>
        <p:spPr bwMode="auto">
          <a:xfrm>
            <a:off x="3123200" y="5260800"/>
            <a:ext cx="316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000000"/>
                </a:solidFill>
                <a:latin typeface="Courier New" pitchFamily="84" charset="0"/>
              </a:rPr>
              <a:t>"</a:t>
            </a:r>
            <a:r>
              <a:rPr lang="en-US" b="1" dirty="0" err="1" smtClean="0">
                <a:solidFill>
                  <a:srgbClr val="000000"/>
                </a:solidFill>
                <a:latin typeface="Courier New" pitchFamily="84" charset="0"/>
              </a:rPr>
              <a:t>isthay</a:t>
            </a:r>
            <a:r>
              <a:rPr lang="en-US" b="1" dirty="0" smtClean="0">
                <a:solidFill>
                  <a:srgbClr val="000000"/>
                </a:solidFill>
                <a:latin typeface="Courier New" pitchFamily="84" charset="0"/>
              </a:rPr>
              <a:t> </a:t>
            </a:r>
            <a:r>
              <a:rPr lang="en-US" b="1" dirty="0" err="1" smtClean="0">
                <a:solidFill>
                  <a:srgbClr val="000000"/>
                </a:solidFill>
                <a:latin typeface="Courier New" pitchFamily="84" charset="0"/>
              </a:rPr>
              <a:t>isway</a:t>
            </a:r>
            <a:r>
              <a:rPr lang="en-US" b="1" dirty="0" smtClean="0">
                <a:solidFill>
                  <a:srgbClr val="000000"/>
                </a:solidFill>
                <a:latin typeface="Courier New" pitchFamily="84" charset="0"/>
              </a:rPr>
              <a:t> </a:t>
            </a:r>
            <a:r>
              <a:rPr lang="en-US" b="1" dirty="0" err="1" smtClean="0">
                <a:solidFill>
                  <a:srgbClr val="000000"/>
                </a:solidFill>
                <a:latin typeface="Courier New" pitchFamily="84" charset="0"/>
              </a:rPr>
              <a:t>igpay</a:t>
            </a:r>
            <a:r>
              <a:rPr lang="en-US" b="1" dirty="0" smtClean="0">
                <a:solidFill>
                  <a:srgbClr val="000000"/>
                </a:solidFill>
                <a:latin typeface="Courier New" pitchFamily="84" charset="0"/>
              </a:rPr>
              <a:t> </a:t>
            </a:r>
            <a:r>
              <a:rPr lang="en-US" b="1" dirty="0" err="1" smtClean="0">
                <a:solidFill>
                  <a:srgbClr val="000000"/>
                </a:solidFill>
                <a:latin typeface="Courier New" pitchFamily="84" charset="0"/>
              </a:rPr>
              <a:t>atinlay</a:t>
            </a:r>
            <a:r>
              <a:rPr lang="en-US" b="1" dirty="0" smtClean="0">
                <a:solidFill>
                  <a:srgbClr val="000000"/>
                </a:solidFill>
                <a:latin typeface="Courier New" pitchFamily="84" charset="0"/>
              </a:rPr>
              <a:t>"</a:t>
            </a:r>
          </a:p>
        </p:txBody>
      </p:sp>
      <p:sp>
        <p:nvSpPr>
          <p:cNvPr id="362" name="PPRect#362"/>
          <p:cNvSpPr/>
          <p:nvPr/>
        </p:nvSpPr>
        <p:spPr bwMode="auto">
          <a:xfrm>
            <a:off x="774400" y="4465790"/>
            <a:ext cx="1587200" cy="17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63" name="PPTextBox#363"/>
          <p:cNvSpPr/>
          <p:nvPr/>
        </p:nvSpPr>
        <p:spPr bwMode="auto">
          <a:xfrm>
            <a:off x="2380800" y="6272000"/>
            <a:ext cx="2944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1" smtClean="0">
                <a:solidFill>
                  <a:srgbClr val="000000"/>
                </a:solidFill>
                <a:latin typeface="Courier New" pitchFamily="84" charset="0"/>
              </a:rPr>
              <a:t>isthay isway igpay atinlay  </a:t>
            </a:r>
          </a:p>
        </p:txBody>
      </p:sp>
      <p:grpSp>
        <p:nvGrpSpPr>
          <p:cNvPr id="366" name="Group 414"/>
          <p:cNvGrpSpPr/>
          <p:nvPr/>
        </p:nvGrpSpPr>
        <p:grpSpPr>
          <a:xfrm>
            <a:off x="0" y="1088000"/>
            <a:ext cx="9144000" cy="4787200"/>
            <a:chOff x="0" y="1088000"/>
            <a:chExt cx="9144000" cy="4787200"/>
          </a:xfrm>
        </p:grpSpPr>
        <p:sp useBgFill="1">
          <p:nvSpPr>
            <p:cNvPr id="365" name="PPRect#2"/>
            <p:cNvSpPr/>
            <p:nvPr/>
          </p:nvSpPr>
          <p:spPr bwMode="auto">
            <a:xfrm>
              <a:off x="0" y="1676400"/>
              <a:ext cx="9144000" cy="4090610"/>
            </a:xfrm>
            <a:prstGeom prst="rect">
              <a:avLst/>
            </a:prstGeom>
            <a:ln w="12800" cap="flat" cmpd="sng" algn="ctr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>
                <a:solidFill>
                  <a:srgbClr val="000000"/>
                </a:solidFill>
              </a:endParaRPr>
            </a:p>
          </p:txBody>
        </p:sp>
        <p:grpSp>
          <p:nvGrpSpPr>
            <p:cNvPr id="370" name="PPStackFrame#4"/>
            <p:cNvGrpSpPr/>
            <p:nvPr/>
          </p:nvGrpSpPr>
          <p:grpSpPr>
            <a:xfrm>
              <a:off x="256000" y="1088000"/>
              <a:ext cx="8140800" cy="1280000"/>
              <a:chOff x="256000" y="1088000"/>
              <a:chExt cx="8140800" cy="1280000"/>
            </a:xfrm>
          </p:grpSpPr>
          <p:sp>
            <p:nvSpPr>
              <p:cNvPr id="367" name="PPRect#5"/>
              <p:cNvSpPr/>
              <p:nvPr/>
            </p:nvSpPr>
            <p:spPr bwMode="auto">
              <a:xfrm>
                <a:off x="256000" y="1088000"/>
                <a:ext cx="8140800" cy="1280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pic>
            <p:nvPicPr>
              <p:cNvPr id="368" name="PPCodeImage#7" descr="image7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6000" y="1088000"/>
                <a:ext cx="8128000" cy="1267200"/>
              </a:xfrm>
              <a:prstGeom prst="rect">
                <a:avLst/>
              </a:prstGeom>
            </p:spPr>
          </p:pic>
          <p:sp>
            <p:nvSpPr>
              <p:cNvPr id="369" name="PPRect#6"/>
              <p:cNvSpPr/>
              <p:nvPr/>
            </p:nvSpPr>
            <p:spPr bwMode="auto">
              <a:xfrm>
                <a:off x="256000" y="1088000"/>
                <a:ext cx="8140800" cy="1280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74" name="PPStackFrame#10"/>
            <p:cNvGrpSpPr/>
            <p:nvPr/>
          </p:nvGrpSpPr>
          <p:grpSpPr>
            <a:xfrm>
              <a:off x="384000" y="1344000"/>
              <a:ext cx="8140800" cy="4467200"/>
              <a:chOff x="384000" y="1344000"/>
              <a:chExt cx="8140800" cy="4467200"/>
            </a:xfrm>
          </p:grpSpPr>
          <p:sp>
            <p:nvSpPr>
              <p:cNvPr id="371" name="PPRect#11"/>
              <p:cNvSpPr/>
              <p:nvPr/>
            </p:nvSpPr>
            <p:spPr bwMode="auto">
              <a:xfrm>
                <a:off x="384000" y="1344000"/>
                <a:ext cx="8140800" cy="4288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pic>
            <p:nvPicPr>
              <p:cNvPr id="372" name="PPCodeImage#13" descr="image13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4000" y="1344000"/>
                <a:ext cx="8128000" cy="4275200"/>
              </a:xfrm>
              <a:prstGeom prst="rect">
                <a:avLst/>
              </a:prstGeom>
            </p:spPr>
          </p:pic>
          <p:sp>
            <p:nvSpPr>
              <p:cNvPr id="373" name="PPRect#12"/>
              <p:cNvSpPr/>
              <p:nvPr/>
            </p:nvSpPr>
            <p:spPr bwMode="auto">
              <a:xfrm>
                <a:off x="384000" y="1344000"/>
                <a:ext cx="8140800" cy="4288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375" name="str"/>
              <p:cNvGrpSpPr/>
              <p:nvPr/>
            </p:nvGrpSpPr>
            <p:grpSpPr>
              <a:xfrm>
                <a:off x="716800" y="4992000"/>
                <a:ext cx="2304000" cy="563200"/>
                <a:chOff x="716800" y="4992000"/>
                <a:chExt cx="2304000" cy="563200"/>
              </a:xfrm>
            </p:grpSpPr>
            <p:sp>
              <p:nvSpPr>
                <p:cNvPr id="391" name="PPRect#15"/>
                <p:cNvSpPr/>
                <p:nvPr/>
              </p:nvSpPr>
              <p:spPr bwMode="auto">
                <a:xfrm>
                  <a:off x="716800" y="5248000"/>
                  <a:ext cx="2304000" cy="307200"/>
                </a:xfrm>
                <a:prstGeom prst="rect">
                  <a:avLst/>
                </a:prstGeom>
                <a:solidFill>
                  <a:srgbClr val="FFFFFF"/>
                </a:solidFill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92" name="PPRect#16"/>
                <p:cNvSpPr/>
                <p:nvPr/>
              </p:nvSpPr>
              <p:spPr bwMode="auto">
                <a:xfrm>
                  <a:off x="716800" y="5248000"/>
                  <a:ext cx="2304000" cy="307200"/>
                </a:xfrm>
                <a:prstGeom prst="rect">
                  <a:avLst/>
                </a:prstGeom>
                <a:noFill/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93" name="PPTextBox#17"/>
                <p:cNvSpPr/>
                <p:nvPr/>
              </p:nvSpPr>
              <p:spPr bwMode="auto">
                <a:xfrm>
                  <a:off x="729600" y="4992000"/>
                  <a:ext cx="460800" cy="268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r>
                    <a:rPr lang="en-US" b="1" smtClean="0">
                      <a:solidFill>
                        <a:srgbClr val="000000"/>
                      </a:solidFill>
                      <a:latin typeface="Courier New" pitchFamily="84" charset="0"/>
                    </a:rPr>
                    <a:t>str</a:t>
                  </a:r>
                </a:p>
              </p:txBody>
            </p:sp>
          </p:grpSp>
          <p:grpSp>
            <p:nvGrpSpPr>
              <p:cNvPr id="376" name="result"/>
              <p:cNvGrpSpPr/>
              <p:nvPr/>
            </p:nvGrpSpPr>
            <p:grpSpPr>
              <a:xfrm>
                <a:off x="3097600" y="4992000"/>
                <a:ext cx="3200000" cy="563200"/>
                <a:chOff x="3097600" y="4992000"/>
                <a:chExt cx="3200000" cy="563200"/>
              </a:xfrm>
            </p:grpSpPr>
            <p:sp>
              <p:nvSpPr>
                <p:cNvPr id="388" name="PPRect#19"/>
                <p:cNvSpPr/>
                <p:nvPr/>
              </p:nvSpPr>
              <p:spPr bwMode="auto">
                <a:xfrm>
                  <a:off x="3097600" y="5248000"/>
                  <a:ext cx="3200000" cy="307200"/>
                </a:xfrm>
                <a:prstGeom prst="rect">
                  <a:avLst/>
                </a:prstGeom>
                <a:solidFill>
                  <a:srgbClr val="FFFFFF"/>
                </a:solidFill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89" name="PPRect#20"/>
                <p:cNvSpPr/>
                <p:nvPr/>
              </p:nvSpPr>
              <p:spPr bwMode="auto">
                <a:xfrm>
                  <a:off x="3097600" y="5248000"/>
                  <a:ext cx="3200000" cy="307200"/>
                </a:xfrm>
                <a:prstGeom prst="rect">
                  <a:avLst/>
                </a:prstGeom>
                <a:noFill/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90" name="PPTextBox#21"/>
                <p:cNvSpPr/>
                <p:nvPr/>
              </p:nvSpPr>
              <p:spPr bwMode="auto">
                <a:xfrm>
                  <a:off x="3110400" y="4992000"/>
                  <a:ext cx="883200" cy="268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r>
                    <a:rPr lang="en-US" b="1" smtClean="0">
                      <a:solidFill>
                        <a:srgbClr val="000000"/>
                      </a:solidFill>
                      <a:latin typeface="Courier New" pitchFamily="84" charset="0"/>
                    </a:rPr>
                    <a:t>result</a:t>
                  </a:r>
                </a:p>
              </p:txBody>
            </p:sp>
          </p:grpSp>
          <p:grpSp>
            <p:nvGrpSpPr>
              <p:cNvPr id="377" name="start"/>
              <p:cNvGrpSpPr/>
              <p:nvPr/>
            </p:nvGrpSpPr>
            <p:grpSpPr>
              <a:xfrm>
                <a:off x="6374400" y="4992000"/>
                <a:ext cx="755200" cy="563200"/>
                <a:chOff x="6374400" y="4992000"/>
                <a:chExt cx="755200" cy="563200"/>
              </a:xfrm>
            </p:grpSpPr>
            <p:sp>
              <p:nvSpPr>
                <p:cNvPr id="385" name="PPRect#23"/>
                <p:cNvSpPr/>
                <p:nvPr/>
              </p:nvSpPr>
              <p:spPr bwMode="auto">
                <a:xfrm>
                  <a:off x="6374400" y="5248000"/>
                  <a:ext cx="640000" cy="307200"/>
                </a:xfrm>
                <a:prstGeom prst="rect">
                  <a:avLst/>
                </a:prstGeom>
                <a:solidFill>
                  <a:srgbClr val="FFFFFF"/>
                </a:solidFill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86" name="PPRect#24"/>
                <p:cNvSpPr/>
                <p:nvPr/>
              </p:nvSpPr>
              <p:spPr bwMode="auto">
                <a:xfrm>
                  <a:off x="6374400" y="5248000"/>
                  <a:ext cx="640000" cy="307200"/>
                </a:xfrm>
                <a:prstGeom prst="rect">
                  <a:avLst/>
                </a:prstGeom>
                <a:noFill/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87" name="PPTextBox#25"/>
                <p:cNvSpPr/>
                <p:nvPr/>
              </p:nvSpPr>
              <p:spPr bwMode="auto">
                <a:xfrm>
                  <a:off x="6387200" y="4992000"/>
                  <a:ext cx="742400" cy="268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r>
                    <a:rPr lang="en-US" b="1" smtClean="0">
                      <a:solidFill>
                        <a:srgbClr val="000000"/>
                      </a:solidFill>
                      <a:latin typeface="Courier New" pitchFamily="84" charset="0"/>
                    </a:rPr>
                    <a:t>start</a:t>
                  </a:r>
                </a:p>
              </p:txBody>
            </p:sp>
          </p:grpSp>
          <p:grpSp>
            <p:nvGrpSpPr>
              <p:cNvPr id="378" name="i"/>
              <p:cNvGrpSpPr/>
              <p:nvPr/>
            </p:nvGrpSpPr>
            <p:grpSpPr>
              <a:xfrm>
                <a:off x="7091200" y="4992000"/>
                <a:ext cx="640000" cy="563200"/>
                <a:chOff x="7091200" y="4992000"/>
                <a:chExt cx="640000" cy="563200"/>
              </a:xfrm>
            </p:grpSpPr>
            <p:sp>
              <p:nvSpPr>
                <p:cNvPr id="382" name="PPRect#27"/>
                <p:cNvSpPr/>
                <p:nvPr/>
              </p:nvSpPr>
              <p:spPr bwMode="auto">
                <a:xfrm>
                  <a:off x="7091200" y="5248000"/>
                  <a:ext cx="640000" cy="307200"/>
                </a:xfrm>
                <a:prstGeom prst="rect">
                  <a:avLst/>
                </a:prstGeom>
                <a:solidFill>
                  <a:srgbClr val="FFFFFF"/>
                </a:solidFill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83" name="PPRect#28"/>
                <p:cNvSpPr/>
                <p:nvPr/>
              </p:nvSpPr>
              <p:spPr bwMode="auto">
                <a:xfrm>
                  <a:off x="7091200" y="5248000"/>
                  <a:ext cx="640000" cy="307200"/>
                </a:xfrm>
                <a:prstGeom prst="rect">
                  <a:avLst/>
                </a:prstGeom>
                <a:noFill/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84" name="PPTextBox#29"/>
                <p:cNvSpPr/>
                <p:nvPr/>
              </p:nvSpPr>
              <p:spPr bwMode="auto">
                <a:xfrm>
                  <a:off x="7104000" y="4992000"/>
                  <a:ext cx="166400" cy="268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r>
                    <a:rPr lang="en-US" b="1" smtClean="0">
                      <a:solidFill>
                        <a:srgbClr val="000000"/>
                      </a:solidFill>
                      <a:latin typeface="Courier New" pitchFamily="84" charset="0"/>
                    </a:rPr>
                    <a:t>i</a:t>
                  </a:r>
                </a:p>
              </p:txBody>
            </p:sp>
          </p:grpSp>
          <p:grpSp>
            <p:nvGrpSpPr>
              <p:cNvPr id="394" name="ch"/>
              <p:cNvGrpSpPr/>
              <p:nvPr/>
            </p:nvGrpSpPr>
            <p:grpSpPr>
              <a:xfrm>
                <a:off x="7808000" y="4992000"/>
                <a:ext cx="640000" cy="563200"/>
                <a:chOff x="7808000" y="4992000"/>
                <a:chExt cx="640000" cy="563200"/>
              </a:xfrm>
            </p:grpSpPr>
            <p:sp>
              <p:nvSpPr>
                <p:cNvPr id="379" name="PPRect#31"/>
                <p:cNvSpPr/>
                <p:nvPr/>
              </p:nvSpPr>
              <p:spPr bwMode="auto">
                <a:xfrm>
                  <a:off x="7808000" y="5248000"/>
                  <a:ext cx="640000" cy="307200"/>
                </a:xfrm>
                <a:prstGeom prst="rect">
                  <a:avLst/>
                </a:prstGeom>
                <a:solidFill>
                  <a:srgbClr val="FFFFFF"/>
                </a:solidFill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80" name="PPRect#32"/>
                <p:cNvSpPr/>
                <p:nvPr/>
              </p:nvSpPr>
              <p:spPr bwMode="auto">
                <a:xfrm>
                  <a:off x="7808000" y="5248000"/>
                  <a:ext cx="640000" cy="307200"/>
                </a:xfrm>
                <a:prstGeom prst="rect">
                  <a:avLst/>
                </a:prstGeom>
                <a:noFill/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81" name="PPTextBox#33"/>
                <p:cNvSpPr/>
                <p:nvPr/>
              </p:nvSpPr>
              <p:spPr bwMode="auto">
                <a:xfrm>
                  <a:off x="7820800" y="4992000"/>
                  <a:ext cx="307200" cy="268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r>
                    <a:rPr lang="en-US" b="1" smtClean="0">
                      <a:solidFill>
                        <a:srgbClr val="000000"/>
                      </a:solidFill>
                      <a:latin typeface="Courier New" pitchFamily="84" charset="0"/>
                    </a:rPr>
                    <a:t>ch</a:t>
                  </a:r>
                </a:p>
              </p:txBody>
            </p:sp>
          </p:grpSp>
        </p:grpSp>
        <p:grpSp>
          <p:nvGrpSpPr>
            <p:cNvPr id="398" name="PPStackFrame#328"/>
            <p:cNvGrpSpPr/>
            <p:nvPr/>
          </p:nvGrpSpPr>
          <p:grpSpPr>
            <a:xfrm>
              <a:off x="512000" y="1600000"/>
              <a:ext cx="8140800" cy="4275200"/>
              <a:chOff x="512000" y="1600000"/>
              <a:chExt cx="8140800" cy="4275200"/>
            </a:xfrm>
          </p:grpSpPr>
          <p:sp>
            <p:nvSpPr>
              <p:cNvPr id="395" name="PPRect#329"/>
              <p:cNvSpPr/>
              <p:nvPr/>
            </p:nvSpPr>
            <p:spPr bwMode="auto">
              <a:xfrm>
                <a:off x="512000" y="1600000"/>
                <a:ext cx="8140800" cy="4096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pic>
            <p:nvPicPr>
              <p:cNvPr id="396" name="PPCodeImage#331" descr="image331.png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12000" y="1600000"/>
                <a:ext cx="8128000" cy="4083200"/>
              </a:xfrm>
              <a:prstGeom prst="rect">
                <a:avLst/>
              </a:prstGeom>
            </p:spPr>
          </p:pic>
          <p:sp>
            <p:nvSpPr>
              <p:cNvPr id="397" name="PPRect#330"/>
              <p:cNvSpPr/>
              <p:nvPr/>
            </p:nvSpPr>
            <p:spPr bwMode="auto">
              <a:xfrm>
                <a:off x="512000" y="1600000"/>
                <a:ext cx="8140800" cy="4096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399" name="word"/>
              <p:cNvGrpSpPr/>
              <p:nvPr/>
            </p:nvGrpSpPr>
            <p:grpSpPr>
              <a:xfrm>
                <a:off x="2969600" y="5056000"/>
                <a:ext cx="1536000" cy="563200"/>
                <a:chOff x="2969600" y="5056000"/>
                <a:chExt cx="1536000" cy="563200"/>
              </a:xfrm>
            </p:grpSpPr>
            <p:sp>
              <p:nvSpPr>
                <p:cNvPr id="411" name="PPRect#333"/>
                <p:cNvSpPr/>
                <p:nvPr/>
              </p:nvSpPr>
              <p:spPr bwMode="auto">
                <a:xfrm>
                  <a:off x="2969600" y="5312000"/>
                  <a:ext cx="1536000" cy="307200"/>
                </a:xfrm>
                <a:prstGeom prst="rect">
                  <a:avLst/>
                </a:prstGeom>
                <a:solidFill>
                  <a:srgbClr val="FFFFFF"/>
                </a:solidFill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2" name="PPRect#334"/>
                <p:cNvSpPr/>
                <p:nvPr/>
              </p:nvSpPr>
              <p:spPr bwMode="auto">
                <a:xfrm>
                  <a:off x="2969600" y="5312000"/>
                  <a:ext cx="1536000" cy="307200"/>
                </a:xfrm>
                <a:prstGeom prst="rect">
                  <a:avLst/>
                </a:prstGeom>
                <a:noFill/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3" name="PPTextBox#335"/>
                <p:cNvSpPr/>
                <p:nvPr/>
              </p:nvSpPr>
              <p:spPr bwMode="auto">
                <a:xfrm>
                  <a:off x="2982400" y="5056000"/>
                  <a:ext cx="601600" cy="268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r>
                    <a:rPr lang="en-US" b="1" smtClean="0">
                      <a:solidFill>
                        <a:srgbClr val="000000"/>
                      </a:solidFill>
                      <a:latin typeface="Courier New" pitchFamily="84" charset="0"/>
                    </a:rPr>
                    <a:t>word</a:t>
                  </a:r>
                </a:p>
              </p:txBody>
            </p:sp>
          </p:grpSp>
          <p:grpSp>
            <p:nvGrpSpPr>
              <p:cNvPr id="400" name="vp"/>
              <p:cNvGrpSpPr/>
              <p:nvPr/>
            </p:nvGrpSpPr>
            <p:grpSpPr>
              <a:xfrm>
                <a:off x="4582400" y="5056000"/>
                <a:ext cx="768000" cy="563200"/>
                <a:chOff x="4582400" y="5056000"/>
                <a:chExt cx="768000" cy="563200"/>
              </a:xfrm>
            </p:grpSpPr>
            <p:sp>
              <p:nvSpPr>
                <p:cNvPr id="408" name="PPRect#337"/>
                <p:cNvSpPr/>
                <p:nvPr/>
              </p:nvSpPr>
              <p:spPr bwMode="auto">
                <a:xfrm>
                  <a:off x="4582400" y="5312000"/>
                  <a:ext cx="768000" cy="307200"/>
                </a:xfrm>
                <a:prstGeom prst="rect">
                  <a:avLst/>
                </a:prstGeom>
                <a:solidFill>
                  <a:srgbClr val="FFFFFF"/>
                </a:solidFill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09" name="PPRect#338"/>
                <p:cNvSpPr/>
                <p:nvPr/>
              </p:nvSpPr>
              <p:spPr bwMode="auto">
                <a:xfrm>
                  <a:off x="4582400" y="5312000"/>
                  <a:ext cx="768000" cy="307200"/>
                </a:xfrm>
                <a:prstGeom prst="rect">
                  <a:avLst/>
                </a:prstGeom>
                <a:noFill/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0" name="PPTextBox#339"/>
                <p:cNvSpPr/>
                <p:nvPr/>
              </p:nvSpPr>
              <p:spPr bwMode="auto">
                <a:xfrm>
                  <a:off x="4595200" y="5056000"/>
                  <a:ext cx="307200" cy="268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r>
                    <a:rPr lang="en-US" b="1" smtClean="0">
                      <a:solidFill>
                        <a:srgbClr val="000000"/>
                      </a:solidFill>
                      <a:latin typeface="Courier New" pitchFamily="84" charset="0"/>
                    </a:rPr>
                    <a:t>vp</a:t>
                  </a:r>
                </a:p>
              </p:txBody>
            </p:sp>
          </p:grpSp>
          <p:grpSp>
            <p:nvGrpSpPr>
              <p:cNvPr id="401" name="head"/>
              <p:cNvGrpSpPr/>
              <p:nvPr/>
            </p:nvGrpSpPr>
            <p:grpSpPr>
              <a:xfrm>
                <a:off x="5427200" y="5056000"/>
                <a:ext cx="1536000" cy="563200"/>
                <a:chOff x="5427200" y="5056000"/>
                <a:chExt cx="1536000" cy="563200"/>
              </a:xfrm>
            </p:grpSpPr>
            <p:sp>
              <p:nvSpPr>
                <p:cNvPr id="405" name="PPRect#341"/>
                <p:cNvSpPr/>
                <p:nvPr/>
              </p:nvSpPr>
              <p:spPr bwMode="auto">
                <a:xfrm>
                  <a:off x="5427200" y="5312000"/>
                  <a:ext cx="1536000" cy="307200"/>
                </a:xfrm>
                <a:prstGeom prst="rect">
                  <a:avLst/>
                </a:prstGeom>
                <a:solidFill>
                  <a:srgbClr val="FFFFFF"/>
                </a:solidFill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06" name="PPRect#342"/>
                <p:cNvSpPr/>
                <p:nvPr/>
              </p:nvSpPr>
              <p:spPr bwMode="auto">
                <a:xfrm>
                  <a:off x="5427200" y="5312000"/>
                  <a:ext cx="1536000" cy="307200"/>
                </a:xfrm>
                <a:prstGeom prst="rect">
                  <a:avLst/>
                </a:prstGeom>
                <a:noFill/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07" name="PPTextBox#343"/>
                <p:cNvSpPr/>
                <p:nvPr/>
              </p:nvSpPr>
              <p:spPr bwMode="auto">
                <a:xfrm>
                  <a:off x="5440000" y="5056000"/>
                  <a:ext cx="601600" cy="268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r>
                    <a:rPr lang="en-US" b="1" smtClean="0">
                      <a:solidFill>
                        <a:srgbClr val="000000"/>
                      </a:solidFill>
                      <a:latin typeface="Courier New" pitchFamily="84" charset="0"/>
                    </a:rPr>
                    <a:t>head</a:t>
                  </a:r>
                </a:p>
              </p:txBody>
            </p:sp>
          </p:grpSp>
          <p:grpSp>
            <p:nvGrpSpPr>
              <p:cNvPr id="414" name="tail"/>
              <p:cNvGrpSpPr/>
              <p:nvPr/>
            </p:nvGrpSpPr>
            <p:grpSpPr>
              <a:xfrm>
                <a:off x="7040000" y="5056000"/>
                <a:ext cx="1536000" cy="563200"/>
                <a:chOff x="7040000" y="5056000"/>
                <a:chExt cx="1536000" cy="563200"/>
              </a:xfrm>
            </p:grpSpPr>
            <p:sp>
              <p:nvSpPr>
                <p:cNvPr id="402" name="PPRect#345"/>
                <p:cNvSpPr/>
                <p:nvPr/>
              </p:nvSpPr>
              <p:spPr bwMode="auto">
                <a:xfrm>
                  <a:off x="7040000" y="5312000"/>
                  <a:ext cx="1536000" cy="307200"/>
                </a:xfrm>
                <a:prstGeom prst="rect">
                  <a:avLst/>
                </a:prstGeom>
                <a:solidFill>
                  <a:srgbClr val="FFFFFF"/>
                </a:solidFill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03" name="PPRect#346"/>
                <p:cNvSpPr/>
                <p:nvPr/>
              </p:nvSpPr>
              <p:spPr bwMode="auto">
                <a:xfrm>
                  <a:off x="7040000" y="5312000"/>
                  <a:ext cx="1536000" cy="307200"/>
                </a:xfrm>
                <a:prstGeom prst="rect">
                  <a:avLst/>
                </a:prstGeom>
                <a:noFill/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04" name="PPTextBox#347"/>
                <p:cNvSpPr/>
                <p:nvPr/>
              </p:nvSpPr>
              <p:spPr bwMode="auto">
                <a:xfrm>
                  <a:off x="7052800" y="5056000"/>
                  <a:ext cx="601600" cy="268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r>
                    <a:rPr lang="en-US" b="1" smtClean="0">
                      <a:solidFill>
                        <a:srgbClr val="000000"/>
                      </a:solidFill>
                      <a:latin typeface="Courier New" pitchFamily="84" charset="0"/>
                    </a:rPr>
                    <a:t>tail</a:t>
                  </a:r>
                </a:p>
              </p:txBody>
            </p:sp>
          </p:grp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500"/>
                            </p:stCondLst>
                            <p:childTnLst>
                              <p:par>
                                <p:cTn id="29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8" fill="hold">
                            <p:stCondLst>
                              <p:cond delay="500"/>
                            </p:stCondLst>
                            <p:childTnLst>
                              <p:par>
                                <p:cTn id="2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0" fill="hold">
                            <p:stCondLst>
                              <p:cond delay="500"/>
                            </p:stCondLst>
                            <p:childTnLst>
                              <p:par>
                                <p:cTn id="3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500"/>
                            </p:stCondLst>
                            <p:childTnLst>
                              <p:par>
                                <p:cTn id="3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6" fill="hold">
                      <p:stCondLst>
                        <p:cond delay="indefinite"/>
                      </p:stCondLst>
                      <p:childTnLst>
                        <p:par>
                          <p:cTn id="317" fill="hold">
                            <p:stCondLst>
                              <p:cond delay="0"/>
                            </p:stCondLst>
                            <p:childTnLst>
                              <p:par>
                                <p:cTn id="3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0" fill="hold">
                      <p:stCondLst>
                        <p:cond delay="indefinite"/>
                      </p:stCondLst>
                      <p:childTnLst>
                        <p:par>
                          <p:cTn id="341" fill="hold">
                            <p:stCondLst>
                              <p:cond delay="0"/>
                            </p:stCondLst>
                            <p:childTnLst>
                              <p:par>
                                <p:cTn id="3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0"/>
                            </p:stCondLst>
                            <p:childTnLst>
                              <p:par>
                                <p:cTn id="352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6" fill="hold">
                            <p:stCondLst>
                              <p:cond delay="500"/>
                            </p:stCondLst>
                            <p:childTnLst>
                              <p:par>
                                <p:cTn id="3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9" fill="hold">
                            <p:stCondLst>
                              <p:cond delay="500"/>
                            </p:stCondLst>
                            <p:childTnLst>
                              <p:par>
                                <p:cTn id="3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2" fill="hold">
                      <p:stCondLst>
                        <p:cond delay="indefinite"/>
                      </p:stCondLst>
                      <p:childTnLst>
                        <p:par>
                          <p:cTn id="363" fill="hold">
                            <p:stCondLst>
                              <p:cond delay="0"/>
                            </p:stCondLst>
                            <p:childTnLst>
                              <p:par>
                                <p:cTn id="3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6" fill="hold">
                            <p:stCondLst>
                              <p:cond delay="0"/>
                            </p:stCondLst>
                            <p:childTnLst>
                              <p:par>
                                <p:cTn id="36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5" fill="hold">
                            <p:stCondLst>
                              <p:cond delay="500"/>
                            </p:stCondLst>
                            <p:childTnLst>
                              <p:par>
                                <p:cTn id="3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7" fill="hold">
                            <p:stCondLst>
                              <p:cond delay="0"/>
                            </p:stCondLst>
                            <p:childTnLst>
                              <p:par>
                                <p:cTn id="3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0" fill="hold">
                      <p:stCondLst>
                        <p:cond delay="indefinite"/>
                      </p:stCondLst>
                      <p:childTnLst>
                        <p:par>
                          <p:cTn id="391" fill="hold">
                            <p:stCondLst>
                              <p:cond delay="0"/>
                            </p:stCondLst>
                            <p:childTnLst>
                              <p:par>
                                <p:cTn id="39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7" fill="hold">
                      <p:stCondLst>
                        <p:cond delay="indefinite"/>
                      </p:stCondLst>
                      <p:childTnLst>
                        <p:par>
                          <p:cTn id="398" fill="hold">
                            <p:stCondLst>
                              <p:cond delay="0"/>
                            </p:stCondLst>
                            <p:childTnLst>
                              <p:par>
                                <p:cTn id="39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1" fill="hold">
                            <p:stCondLst>
                              <p:cond delay="0"/>
                            </p:stCondLst>
                            <p:childTnLst>
                              <p:par>
                                <p:cTn id="4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4" fill="hold">
                      <p:stCondLst>
                        <p:cond delay="indefinite"/>
                      </p:stCondLst>
                      <p:childTnLst>
                        <p:par>
                          <p:cTn id="405" fill="hold">
                            <p:stCondLst>
                              <p:cond delay="0"/>
                            </p:stCondLst>
                            <p:childTnLst>
                              <p:par>
                                <p:cTn id="40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8" fill="hold">
                            <p:stCondLst>
                              <p:cond delay="0"/>
                            </p:stCondLst>
                            <p:childTnLst>
                              <p:par>
                                <p:cTn id="4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1" fill="hold">
                      <p:stCondLst>
                        <p:cond delay="indefinite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5" fill="hold">
                            <p:stCondLst>
                              <p:cond delay="0"/>
                            </p:stCondLst>
                            <p:childTnLst>
                              <p:par>
                                <p:cTn id="4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7" fill="hold">
                            <p:stCondLst>
                              <p:cond delay="0"/>
                            </p:stCondLst>
                            <p:childTnLst>
                              <p:par>
                                <p:cTn id="4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4" fill="hold">
                            <p:stCondLst>
                              <p:cond delay="0"/>
                            </p:stCondLst>
                            <p:childTnLst>
                              <p:par>
                                <p:cTn id="4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1" fill="hold">
                            <p:stCondLst>
                              <p:cond delay="0"/>
                            </p:stCondLst>
                            <p:childTnLst>
                              <p:par>
                                <p:cTn id="4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8" fill="hold">
                            <p:stCondLst>
                              <p:cond delay="0"/>
                            </p:stCondLst>
                            <p:childTnLst>
                              <p:par>
                                <p:cTn id="44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1" fill="hold">
                            <p:stCondLst>
                              <p:cond delay="0"/>
                            </p:stCondLst>
                            <p:childTnLst>
                              <p:par>
                                <p:cTn id="4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0" fill="hold">
                            <p:stCondLst>
                              <p:cond delay="500"/>
                            </p:stCondLst>
                            <p:childTnLst>
                              <p:par>
                                <p:cTn id="4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3" fill="hold">
                            <p:stCondLst>
                              <p:cond delay="500"/>
                            </p:stCondLst>
                            <p:childTnLst>
                              <p:par>
                                <p:cTn id="4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6" fill="hold">
                      <p:stCondLst>
                        <p:cond delay="indefinite"/>
                      </p:stCondLst>
                      <p:childTnLst>
                        <p:par>
                          <p:cTn id="467" fill="hold">
                            <p:stCondLst>
                              <p:cond delay="0"/>
                            </p:stCondLst>
                            <p:childTnLst>
                              <p:par>
                                <p:cTn id="4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0" fill="hold">
                            <p:stCondLst>
                              <p:cond delay="0"/>
                            </p:stCondLst>
                            <p:childTnLst>
                              <p:par>
                                <p:cTn id="4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3" fill="hold">
                      <p:stCondLst>
                        <p:cond delay="indefinite"/>
                      </p:stCondLst>
                      <p:childTnLst>
                        <p:par>
                          <p:cTn id="474" fill="hold">
                            <p:stCondLst>
                              <p:cond delay="0"/>
                            </p:stCondLst>
                            <p:childTnLst>
                              <p:par>
                                <p:cTn id="4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7" fill="hold">
                            <p:stCondLst>
                              <p:cond delay="0"/>
                            </p:stCondLst>
                            <p:childTnLst>
                              <p:par>
                                <p:cTn id="4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3" fill="hold">
                      <p:stCondLst>
                        <p:cond delay="indefinite"/>
                      </p:stCondLst>
                      <p:childTnLst>
                        <p:par>
                          <p:cTn id="484" fill="hold">
                            <p:stCondLst>
                              <p:cond delay="0"/>
                            </p:stCondLst>
                            <p:childTnLst>
                              <p:par>
                                <p:cTn id="4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0" fill="hold">
                            <p:stCondLst>
                              <p:cond delay="0"/>
                            </p:stCondLst>
                            <p:childTnLst>
                              <p:par>
                                <p:cTn id="4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7" fill="hold">
                            <p:stCondLst>
                              <p:cond delay="0"/>
                            </p:stCondLst>
                            <p:childTnLst>
                              <p:par>
                                <p:cTn id="49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0" fill="hold">
                            <p:stCondLst>
                              <p:cond delay="0"/>
                            </p:stCondLst>
                            <p:childTnLst>
                              <p:par>
                                <p:cTn id="50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3" fill="hold">
                            <p:stCondLst>
                              <p:cond delay="0"/>
                            </p:stCondLst>
                            <p:childTnLst>
                              <p:par>
                                <p:cTn id="50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6" fill="hold">
                            <p:stCondLst>
                              <p:cond delay="0"/>
                            </p:stCondLst>
                            <p:childTnLst>
                              <p:par>
                                <p:cTn id="50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9" fill="hold">
                            <p:stCondLst>
                              <p:cond delay="0"/>
                            </p:stCondLst>
                            <p:childTnLst>
                              <p:par>
                                <p:cTn id="510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5" fill="hold">
                            <p:stCondLst>
                              <p:cond delay="500"/>
                            </p:stCondLst>
                            <p:childTnLst>
                              <p:par>
                                <p:cTn id="5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8" fill="hold">
                      <p:stCondLst>
                        <p:cond delay="indefinite"/>
                      </p:stCondLst>
                      <p:childTnLst>
                        <p:par>
                          <p:cTn id="519" fill="hold">
                            <p:stCondLst>
                              <p:cond delay="0"/>
                            </p:stCondLst>
                            <p:childTnLst>
                              <p:par>
                                <p:cTn id="5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7" fill="hold">
                            <p:stCondLst>
                              <p:cond delay="0"/>
                            </p:stCondLst>
                            <p:childTnLst>
                              <p:par>
                                <p:cTn id="5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0" fill="hold">
                      <p:stCondLst>
                        <p:cond delay="indefinite"/>
                      </p:stCondLst>
                      <p:childTnLst>
                        <p:par>
                          <p:cTn id="531" fill="hold">
                            <p:stCondLst>
                              <p:cond delay="0"/>
                            </p:stCondLst>
                            <p:childTnLst>
                              <p:par>
                                <p:cTn id="5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4" fill="hold">
                            <p:stCondLst>
                              <p:cond delay="0"/>
                            </p:stCondLst>
                            <p:childTnLst>
                              <p:par>
                                <p:cTn id="5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9" fill="hold">
                            <p:stCondLst>
                              <p:cond delay="0"/>
                            </p:stCondLst>
                            <p:childTnLst>
                              <p:par>
                                <p:cTn id="5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6" fill="hold">
                            <p:stCondLst>
                              <p:cond delay="0"/>
                            </p:stCondLst>
                            <p:childTnLst>
                              <p:par>
                                <p:cTn id="5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1" fill="hold">
                            <p:stCondLst>
                              <p:cond delay="0"/>
                            </p:stCondLst>
                            <p:childTnLst>
                              <p:par>
                                <p:cTn id="5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4" fill="hold">
                      <p:stCondLst>
                        <p:cond delay="indefinite"/>
                      </p:stCondLst>
                      <p:childTnLst>
                        <p:par>
                          <p:cTn id="555" fill="hold">
                            <p:stCondLst>
                              <p:cond delay="0"/>
                            </p:stCondLst>
                            <p:childTnLst>
                              <p:par>
                                <p:cTn id="5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8" fill="hold">
                            <p:stCondLst>
                              <p:cond delay="0"/>
                            </p:stCondLst>
                            <p:childTnLst>
                              <p:par>
                                <p:cTn id="5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3" fill="hold">
                            <p:stCondLst>
                              <p:cond delay="0"/>
                            </p:stCondLst>
                            <p:childTnLst>
                              <p:par>
                                <p:cTn id="5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6" fill="hold">
                      <p:stCondLst>
                        <p:cond delay="indefinite"/>
                      </p:stCondLst>
                      <p:childTnLst>
                        <p:par>
                          <p:cTn id="567" fill="hold">
                            <p:stCondLst>
                              <p:cond delay="0"/>
                            </p:stCondLst>
                            <p:childTnLst>
                              <p:par>
                                <p:cTn id="5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0" fill="hold">
                            <p:stCondLst>
                              <p:cond delay="0"/>
                            </p:stCondLst>
                            <p:childTnLst>
                              <p:par>
                                <p:cTn id="5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3" fill="hold">
                      <p:stCondLst>
                        <p:cond delay="indefinite"/>
                      </p:stCondLst>
                      <p:childTnLst>
                        <p:par>
                          <p:cTn id="574" fill="hold">
                            <p:stCondLst>
                              <p:cond delay="0"/>
                            </p:stCondLst>
                            <p:childTnLst>
                              <p:par>
                                <p:cTn id="5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7" fill="hold">
                            <p:stCondLst>
                              <p:cond delay="0"/>
                            </p:stCondLst>
                            <p:childTnLst>
                              <p:par>
                                <p:cTn id="5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2" fill="hold">
                            <p:stCondLst>
                              <p:cond delay="0"/>
                            </p:stCondLst>
                            <p:childTnLst>
                              <p:par>
                                <p:cTn id="5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5" fill="hold">
                      <p:stCondLst>
                        <p:cond delay="indefinite"/>
                      </p:stCondLst>
                      <p:childTnLst>
                        <p:par>
                          <p:cTn id="586" fill="hold">
                            <p:stCondLst>
                              <p:cond delay="0"/>
                            </p:stCondLst>
                            <p:childTnLst>
                              <p:par>
                                <p:cTn id="58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9" fill="hold">
                            <p:stCondLst>
                              <p:cond delay="0"/>
                            </p:stCondLst>
                            <p:childTnLst>
                              <p:par>
                                <p:cTn id="59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2" fill="hold">
                      <p:stCondLst>
                        <p:cond delay="indefinite"/>
                      </p:stCondLst>
                      <p:childTnLst>
                        <p:par>
                          <p:cTn id="593" fill="hold">
                            <p:stCondLst>
                              <p:cond delay="0"/>
                            </p:stCondLst>
                            <p:childTnLst>
                              <p:par>
                                <p:cTn id="59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6" fill="hold">
                            <p:stCondLst>
                              <p:cond delay="0"/>
                            </p:stCondLst>
                            <p:childTnLst>
                              <p:par>
                                <p:cTn id="5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9" fill="hold">
                      <p:stCondLst>
                        <p:cond delay="indefinite"/>
                      </p:stCondLst>
                      <p:childTnLst>
                        <p:par>
                          <p:cTn id="600" fill="hold">
                            <p:stCondLst>
                              <p:cond delay="0"/>
                            </p:stCondLst>
                            <p:childTnLst>
                              <p:par>
                                <p:cTn id="60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3" fill="hold">
                            <p:stCondLst>
                              <p:cond delay="0"/>
                            </p:stCondLst>
                            <p:childTnLst>
                              <p:par>
                                <p:cTn id="60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8" fill="hold">
                            <p:stCondLst>
                              <p:cond delay="0"/>
                            </p:stCondLst>
                            <p:childTnLst>
                              <p:par>
                                <p:cTn id="6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1" fill="hold">
                      <p:stCondLst>
                        <p:cond delay="indefinite"/>
                      </p:stCondLst>
                      <p:childTnLst>
                        <p:par>
                          <p:cTn id="612" fill="hold">
                            <p:stCondLst>
                              <p:cond delay="0"/>
                            </p:stCondLst>
                            <p:childTnLst>
                              <p:par>
                                <p:cTn id="6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5" fill="hold">
                            <p:stCondLst>
                              <p:cond delay="0"/>
                            </p:stCondLst>
                            <p:childTnLst>
                              <p:par>
                                <p:cTn id="6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3" fill="hold">
                      <p:stCondLst>
                        <p:cond delay="indefinite"/>
                      </p:stCondLst>
                      <p:childTnLst>
                        <p:par>
                          <p:cTn id="624" fill="hold">
                            <p:stCondLst>
                              <p:cond delay="0"/>
                            </p:stCondLst>
                            <p:childTnLst>
                              <p:par>
                                <p:cTn id="6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0" fill="hold">
                      <p:stCondLst>
                        <p:cond delay="indefinite"/>
                      </p:stCondLst>
                      <p:childTnLst>
                        <p:par>
                          <p:cTn id="631" fill="hold">
                            <p:stCondLst>
                              <p:cond delay="0"/>
                            </p:stCondLst>
                            <p:childTnLst>
                              <p:par>
                                <p:cTn id="6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9" fill="hold">
                            <p:stCondLst>
                              <p:cond delay="0"/>
                            </p:stCondLst>
                            <p:childTnLst>
                              <p:par>
                                <p:cTn id="6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2" fill="hold">
                      <p:stCondLst>
                        <p:cond delay="indefinite"/>
                      </p:stCondLst>
                      <p:childTnLst>
                        <p:par>
                          <p:cTn id="643" fill="hold">
                            <p:stCondLst>
                              <p:cond delay="0"/>
                            </p:stCondLst>
                            <p:childTnLst>
                              <p:par>
                                <p:cTn id="6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6" fill="hold">
                            <p:stCondLst>
                              <p:cond delay="0"/>
                            </p:stCondLst>
                            <p:childTnLst>
                              <p:par>
                                <p:cTn id="6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9" fill="hold">
                      <p:stCondLst>
                        <p:cond delay="indefinite"/>
                      </p:stCondLst>
                      <p:childTnLst>
                        <p:par>
                          <p:cTn id="650" fill="hold">
                            <p:stCondLst>
                              <p:cond delay="0"/>
                            </p:stCondLst>
                            <p:childTnLst>
                              <p:par>
                                <p:cTn id="6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3" fill="hold">
                            <p:stCondLst>
                              <p:cond delay="0"/>
                            </p:stCondLst>
                            <p:childTnLst>
                              <p:par>
                                <p:cTn id="6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6" fill="hold">
                      <p:stCondLst>
                        <p:cond delay="indefinite"/>
                      </p:stCondLst>
                      <p:childTnLst>
                        <p:par>
                          <p:cTn id="657" fill="hold">
                            <p:stCondLst>
                              <p:cond delay="0"/>
                            </p:stCondLst>
                            <p:childTnLst>
                              <p:par>
                                <p:cTn id="65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0" fill="hold">
                            <p:stCondLst>
                              <p:cond delay="0"/>
                            </p:stCondLst>
                            <p:childTnLst>
                              <p:par>
                                <p:cTn id="6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5" fill="hold">
                            <p:stCondLst>
                              <p:cond delay="0"/>
                            </p:stCondLst>
                            <p:childTnLst>
                              <p:par>
                                <p:cTn id="6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8" fill="hold">
                      <p:stCondLst>
                        <p:cond delay="indefinite"/>
                      </p:stCondLst>
                      <p:childTnLst>
                        <p:par>
                          <p:cTn id="669" fill="hold">
                            <p:stCondLst>
                              <p:cond delay="0"/>
                            </p:stCondLst>
                            <p:childTnLst>
                              <p:par>
                                <p:cTn id="67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2" fill="hold">
                            <p:stCondLst>
                              <p:cond delay="0"/>
                            </p:stCondLst>
                            <p:childTnLst>
                              <p:par>
                                <p:cTn id="6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5" fill="hold">
                      <p:stCondLst>
                        <p:cond delay="indefinite"/>
                      </p:stCondLst>
                      <p:childTnLst>
                        <p:par>
                          <p:cTn id="676" fill="hold">
                            <p:stCondLst>
                              <p:cond delay="0"/>
                            </p:stCondLst>
                            <p:childTnLst>
                              <p:par>
                                <p:cTn id="6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9" fill="hold">
                            <p:stCondLst>
                              <p:cond delay="0"/>
                            </p:stCondLst>
                            <p:childTnLst>
                              <p:par>
                                <p:cTn id="6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4" fill="hold">
                            <p:stCondLst>
                              <p:cond delay="0"/>
                            </p:stCondLst>
                            <p:childTnLst>
                              <p:par>
                                <p:cTn id="6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7" fill="hold">
                      <p:stCondLst>
                        <p:cond delay="indefinite"/>
                      </p:stCondLst>
                      <p:childTnLst>
                        <p:par>
                          <p:cTn id="688" fill="hold">
                            <p:stCondLst>
                              <p:cond delay="0"/>
                            </p:stCondLst>
                            <p:childTnLst>
                              <p:par>
                                <p:cTn id="68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1" fill="hold">
                            <p:stCondLst>
                              <p:cond delay="0"/>
                            </p:stCondLst>
                            <p:childTnLst>
                              <p:par>
                                <p:cTn id="69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4" fill="hold">
                      <p:stCondLst>
                        <p:cond delay="indefinite"/>
                      </p:stCondLst>
                      <p:childTnLst>
                        <p:par>
                          <p:cTn id="695" fill="hold">
                            <p:stCondLst>
                              <p:cond delay="0"/>
                            </p:stCondLst>
                            <p:childTnLst>
                              <p:par>
                                <p:cTn id="69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1" fill="hold">
                      <p:stCondLst>
                        <p:cond delay="indefinite"/>
                      </p:stCondLst>
                      <p:childTnLst>
                        <p:par>
                          <p:cTn id="702" fill="hold">
                            <p:stCondLst>
                              <p:cond delay="0"/>
                            </p:stCondLst>
                            <p:childTnLst>
                              <p:par>
                                <p:cTn id="7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5" fill="hold">
                            <p:stCondLst>
                              <p:cond delay="0"/>
                            </p:stCondLst>
                            <p:childTnLst>
                              <p:par>
                                <p:cTn id="70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8" fill="hold">
                      <p:stCondLst>
                        <p:cond delay="indefinite"/>
                      </p:stCondLst>
                      <p:childTnLst>
                        <p:par>
                          <p:cTn id="709" fill="hold">
                            <p:stCondLst>
                              <p:cond delay="0"/>
                            </p:stCondLst>
                            <p:childTnLst>
                              <p:par>
                                <p:cTn id="7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2" fill="hold">
                            <p:stCondLst>
                              <p:cond delay="0"/>
                            </p:stCondLst>
                            <p:childTnLst>
                              <p:par>
                                <p:cTn id="713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5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6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7" fill="hold">
                            <p:stCondLst>
                              <p:cond delay="500"/>
                            </p:stCondLst>
                            <p:childTnLst>
                              <p:par>
                                <p:cTn id="7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0" fill="hold">
                            <p:stCondLst>
                              <p:cond delay="500"/>
                            </p:stCondLst>
                            <p:childTnLst>
                              <p:par>
                                <p:cTn id="7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3" fill="hold">
                      <p:stCondLst>
                        <p:cond delay="indefinite"/>
                      </p:stCondLst>
                      <p:childTnLst>
                        <p:par>
                          <p:cTn id="724" fill="hold">
                            <p:stCondLst>
                              <p:cond delay="0"/>
                            </p:stCondLst>
                            <p:childTnLst>
                              <p:par>
                                <p:cTn id="7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7" fill="hold">
                            <p:stCondLst>
                              <p:cond delay="0"/>
                            </p:stCondLst>
                            <p:childTnLst>
                              <p:par>
                                <p:cTn id="7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3" fill="hold">
                      <p:stCondLst>
                        <p:cond delay="indefinite"/>
                      </p:stCondLst>
                      <p:childTnLst>
                        <p:par>
                          <p:cTn id="734" fill="hold">
                            <p:stCondLst>
                              <p:cond delay="0"/>
                            </p:stCondLst>
                            <p:childTnLst>
                              <p:par>
                                <p:cTn id="7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7" fill="hold">
                            <p:stCondLst>
                              <p:cond delay="0"/>
                            </p:stCondLst>
                            <p:childTnLst>
                              <p:par>
                                <p:cTn id="7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0" fill="hold">
                      <p:stCondLst>
                        <p:cond delay="indefinite"/>
                      </p:stCondLst>
                      <p:childTnLst>
                        <p:par>
                          <p:cTn id="741" fill="hold">
                            <p:stCondLst>
                              <p:cond delay="0"/>
                            </p:stCondLst>
                            <p:childTnLst>
                              <p:par>
                                <p:cTn id="7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4" fill="hold">
                            <p:stCondLst>
                              <p:cond delay="0"/>
                            </p:stCondLst>
                            <p:childTnLst>
                              <p:par>
                                <p:cTn id="74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7" fill="hold">
                            <p:stCondLst>
                              <p:cond delay="0"/>
                            </p:stCondLst>
                            <p:childTnLst>
                              <p:par>
                                <p:cTn id="74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0" fill="hold">
                            <p:stCondLst>
                              <p:cond delay="0"/>
                            </p:stCondLst>
                            <p:childTnLst>
                              <p:par>
                                <p:cTn id="751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3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4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6" fill="hold">
                            <p:stCondLst>
                              <p:cond delay="500"/>
                            </p:stCondLst>
                            <p:childTnLst>
                              <p:par>
                                <p:cTn id="7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9" fill="hold">
                      <p:stCondLst>
                        <p:cond delay="indefinite"/>
                      </p:stCondLst>
                      <p:childTnLst>
                        <p:par>
                          <p:cTn id="760" fill="hold">
                            <p:stCondLst>
                              <p:cond delay="0"/>
                            </p:stCondLst>
                            <p:childTnLst>
                              <p:par>
                                <p:cTn id="7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3" fill="hold">
                            <p:stCondLst>
                              <p:cond delay="0"/>
                            </p:stCondLst>
                            <p:childTnLst>
                              <p:par>
                                <p:cTn id="7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8" fill="hold">
                            <p:stCondLst>
                              <p:cond delay="0"/>
                            </p:stCondLst>
                            <p:childTnLst>
                              <p:par>
                                <p:cTn id="7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1" fill="hold">
                      <p:stCondLst>
                        <p:cond delay="indefinite"/>
                      </p:stCondLst>
                      <p:childTnLst>
                        <p:par>
                          <p:cTn id="772" fill="hold">
                            <p:stCondLst>
                              <p:cond delay="0"/>
                            </p:stCondLst>
                            <p:childTnLst>
                              <p:par>
                                <p:cTn id="7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5" fill="hold">
                            <p:stCondLst>
                              <p:cond delay="0"/>
                            </p:stCondLst>
                            <p:childTnLst>
                              <p:par>
                                <p:cTn id="7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0" fill="hold">
                            <p:stCondLst>
                              <p:cond delay="0"/>
                            </p:stCondLst>
                            <p:childTnLst>
                              <p:par>
                                <p:cTn id="7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3" fill="hold">
                      <p:stCondLst>
                        <p:cond delay="indefinite"/>
                      </p:stCondLst>
                      <p:childTnLst>
                        <p:par>
                          <p:cTn id="784" fill="hold">
                            <p:stCondLst>
                              <p:cond delay="0"/>
                            </p:stCondLst>
                            <p:childTnLst>
                              <p:par>
                                <p:cTn id="7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7" fill="hold">
                            <p:stCondLst>
                              <p:cond delay="0"/>
                            </p:stCondLst>
                            <p:childTnLst>
                              <p:par>
                                <p:cTn id="7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2" fill="hold">
                            <p:stCondLst>
                              <p:cond delay="0"/>
                            </p:stCondLst>
                            <p:childTnLst>
                              <p:par>
                                <p:cTn id="7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5" fill="hold">
                      <p:stCondLst>
                        <p:cond delay="indefinite"/>
                      </p:stCondLst>
                      <p:childTnLst>
                        <p:par>
                          <p:cTn id="796" fill="hold">
                            <p:stCondLst>
                              <p:cond delay="0"/>
                            </p:stCondLst>
                            <p:childTnLst>
                              <p:par>
                                <p:cTn id="79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9" fill="hold">
                            <p:stCondLst>
                              <p:cond delay="0"/>
                            </p:stCondLst>
                            <p:childTnLst>
                              <p:par>
                                <p:cTn id="8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4" fill="hold">
                            <p:stCondLst>
                              <p:cond delay="0"/>
                            </p:stCondLst>
                            <p:childTnLst>
                              <p:par>
                                <p:cTn id="80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7" fill="hold">
                      <p:stCondLst>
                        <p:cond delay="indefinite"/>
                      </p:stCondLst>
                      <p:childTnLst>
                        <p:par>
                          <p:cTn id="808" fill="hold">
                            <p:stCondLst>
                              <p:cond delay="0"/>
                            </p:stCondLst>
                            <p:childTnLst>
                              <p:par>
                                <p:cTn id="80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1" fill="hold">
                            <p:stCondLst>
                              <p:cond delay="0"/>
                            </p:stCondLst>
                            <p:childTnLst>
                              <p:par>
                                <p:cTn id="8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4" fill="hold">
                      <p:stCondLst>
                        <p:cond delay="indefinite"/>
                      </p:stCondLst>
                      <p:childTnLst>
                        <p:par>
                          <p:cTn id="815" fill="hold">
                            <p:stCondLst>
                              <p:cond delay="0"/>
                            </p:stCondLst>
                            <p:childTnLst>
                              <p:par>
                                <p:cTn id="8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8" fill="hold">
                            <p:stCondLst>
                              <p:cond delay="0"/>
                            </p:stCondLst>
                            <p:childTnLst>
                              <p:par>
                                <p:cTn id="8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3" fill="hold">
                            <p:stCondLst>
                              <p:cond delay="0"/>
                            </p:stCondLst>
                            <p:childTnLst>
                              <p:par>
                                <p:cTn id="8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6" fill="hold">
                      <p:stCondLst>
                        <p:cond delay="indefinite"/>
                      </p:stCondLst>
                      <p:childTnLst>
                        <p:par>
                          <p:cTn id="827" fill="hold">
                            <p:stCondLst>
                              <p:cond delay="0"/>
                            </p:stCondLst>
                            <p:childTnLst>
                              <p:par>
                                <p:cTn id="8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0" fill="hold">
                            <p:stCondLst>
                              <p:cond delay="0"/>
                            </p:stCondLst>
                            <p:childTnLst>
                              <p:par>
                                <p:cTn id="8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3" fill="hold">
                      <p:stCondLst>
                        <p:cond delay="indefinite"/>
                      </p:stCondLst>
                      <p:childTnLst>
                        <p:par>
                          <p:cTn id="834" fill="hold">
                            <p:stCondLst>
                              <p:cond delay="0"/>
                            </p:stCondLst>
                            <p:childTnLst>
                              <p:par>
                                <p:cTn id="8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7" fill="hold">
                            <p:stCondLst>
                              <p:cond delay="0"/>
                            </p:stCondLst>
                            <p:childTnLst>
                              <p:par>
                                <p:cTn id="8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0" fill="hold">
                      <p:stCondLst>
                        <p:cond delay="indefinite"/>
                      </p:stCondLst>
                      <p:childTnLst>
                        <p:par>
                          <p:cTn id="841" fill="hold">
                            <p:stCondLst>
                              <p:cond delay="0"/>
                            </p:stCondLst>
                            <p:childTnLst>
                              <p:par>
                                <p:cTn id="8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4" fill="hold">
                            <p:stCondLst>
                              <p:cond delay="0"/>
                            </p:stCondLst>
                            <p:childTnLst>
                              <p:par>
                                <p:cTn id="8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9" fill="hold">
                            <p:stCondLst>
                              <p:cond delay="0"/>
                            </p:stCondLst>
                            <p:childTnLst>
                              <p:par>
                                <p:cTn id="8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2" fill="hold">
                      <p:stCondLst>
                        <p:cond delay="indefinite"/>
                      </p:stCondLst>
                      <p:childTnLst>
                        <p:par>
                          <p:cTn id="853" fill="hold">
                            <p:stCondLst>
                              <p:cond delay="0"/>
                            </p:stCondLst>
                            <p:childTnLst>
                              <p:par>
                                <p:cTn id="8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6" fill="hold">
                            <p:stCondLst>
                              <p:cond delay="0"/>
                            </p:stCondLst>
                            <p:childTnLst>
                              <p:par>
                                <p:cTn id="8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1" fill="hold">
                            <p:stCondLst>
                              <p:cond delay="0"/>
                            </p:stCondLst>
                            <p:childTnLst>
                              <p:par>
                                <p:cTn id="8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4" fill="hold">
                      <p:stCondLst>
                        <p:cond delay="indefinite"/>
                      </p:stCondLst>
                      <p:childTnLst>
                        <p:par>
                          <p:cTn id="865" fill="hold">
                            <p:stCondLst>
                              <p:cond delay="0"/>
                            </p:stCondLst>
                            <p:childTnLst>
                              <p:par>
                                <p:cTn id="86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8" fill="hold">
                            <p:stCondLst>
                              <p:cond delay="0"/>
                            </p:stCondLst>
                            <p:childTnLst>
                              <p:par>
                                <p:cTn id="8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1" fill="hold">
                      <p:stCondLst>
                        <p:cond delay="indefinite"/>
                      </p:stCondLst>
                      <p:childTnLst>
                        <p:par>
                          <p:cTn id="872" fill="hold">
                            <p:stCondLst>
                              <p:cond delay="0"/>
                            </p:stCondLst>
                            <p:childTnLst>
                              <p:par>
                                <p:cTn id="8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5" fill="hold">
                            <p:stCondLst>
                              <p:cond delay="0"/>
                            </p:stCondLst>
                            <p:childTnLst>
                              <p:par>
                                <p:cTn id="8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0" fill="hold">
                            <p:stCondLst>
                              <p:cond delay="0"/>
                            </p:stCondLst>
                            <p:childTnLst>
                              <p:par>
                                <p:cTn id="8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3" fill="hold">
                      <p:stCondLst>
                        <p:cond delay="indefinite"/>
                      </p:stCondLst>
                      <p:childTnLst>
                        <p:par>
                          <p:cTn id="884" fill="hold">
                            <p:stCondLst>
                              <p:cond delay="0"/>
                            </p:stCondLst>
                            <p:childTnLst>
                              <p:par>
                                <p:cTn id="8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7" fill="hold">
                            <p:stCondLst>
                              <p:cond delay="0"/>
                            </p:stCondLst>
                            <p:childTnLst>
                              <p:par>
                                <p:cTn id="8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0" fill="hold">
                      <p:stCondLst>
                        <p:cond delay="indefinite"/>
                      </p:stCondLst>
                      <p:childTnLst>
                        <p:par>
                          <p:cTn id="891" fill="hold">
                            <p:stCondLst>
                              <p:cond delay="0"/>
                            </p:stCondLst>
                            <p:childTnLst>
                              <p:par>
                                <p:cTn id="89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4" fill="hold">
                            <p:stCondLst>
                              <p:cond delay="0"/>
                            </p:stCondLst>
                            <p:childTnLst>
                              <p:par>
                                <p:cTn id="8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7" fill="hold">
                      <p:stCondLst>
                        <p:cond delay="indefinite"/>
                      </p:stCondLst>
                      <p:childTnLst>
                        <p:par>
                          <p:cTn id="898" fill="hold">
                            <p:stCondLst>
                              <p:cond delay="0"/>
                            </p:stCondLst>
                            <p:childTnLst>
                              <p:par>
                                <p:cTn id="89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1" fill="hold">
                            <p:stCondLst>
                              <p:cond delay="0"/>
                            </p:stCondLst>
                            <p:childTnLst>
                              <p:par>
                                <p:cTn id="9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6" fill="hold">
                            <p:stCondLst>
                              <p:cond delay="0"/>
                            </p:stCondLst>
                            <p:childTnLst>
                              <p:par>
                                <p:cTn id="9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9" fill="hold">
                      <p:stCondLst>
                        <p:cond delay="indefinite"/>
                      </p:stCondLst>
                      <p:childTnLst>
                        <p:par>
                          <p:cTn id="910" fill="hold">
                            <p:stCondLst>
                              <p:cond delay="0"/>
                            </p:stCondLst>
                            <p:childTnLst>
                              <p:par>
                                <p:cTn id="9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3" fill="hold">
                            <p:stCondLst>
                              <p:cond delay="0"/>
                            </p:stCondLst>
                            <p:childTnLst>
                              <p:par>
                                <p:cTn id="9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6" fill="hold">
                      <p:stCondLst>
                        <p:cond delay="indefinite"/>
                      </p:stCondLst>
                      <p:childTnLst>
                        <p:par>
                          <p:cTn id="917" fill="hold">
                            <p:stCondLst>
                              <p:cond delay="0"/>
                            </p:stCondLst>
                            <p:childTnLst>
                              <p:par>
                                <p:cTn id="9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0" fill="hold">
                            <p:stCondLst>
                              <p:cond delay="0"/>
                            </p:stCondLst>
                            <p:childTnLst>
                              <p:par>
                                <p:cTn id="9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5" fill="hold">
                            <p:stCondLst>
                              <p:cond delay="0"/>
                            </p:stCondLst>
                            <p:childTnLst>
                              <p:par>
                                <p:cTn id="9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8" fill="hold">
                      <p:stCondLst>
                        <p:cond delay="indefinite"/>
                      </p:stCondLst>
                      <p:childTnLst>
                        <p:par>
                          <p:cTn id="929" fill="hold">
                            <p:stCondLst>
                              <p:cond delay="0"/>
                            </p:stCondLst>
                            <p:childTnLst>
                              <p:par>
                                <p:cTn id="9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2" fill="hold">
                            <p:stCondLst>
                              <p:cond delay="0"/>
                            </p:stCondLst>
                            <p:childTnLst>
                              <p:par>
                                <p:cTn id="9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5" fill="hold">
                      <p:stCondLst>
                        <p:cond delay="indefinite"/>
                      </p:stCondLst>
                      <p:childTnLst>
                        <p:par>
                          <p:cTn id="936" fill="hold">
                            <p:stCondLst>
                              <p:cond delay="0"/>
                            </p:stCondLst>
                            <p:childTnLst>
                              <p:par>
                                <p:cTn id="9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9" fill="hold">
                            <p:stCondLst>
                              <p:cond delay="0"/>
                            </p:stCondLst>
                            <p:childTnLst>
                              <p:par>
                                <p:cTn id="9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2" fill="hold">
                      <p:stCondLst>
                        <p:cond delay="indefinite"/>
                      </p:stCondLst>
                      <p:childTnLst>
                        <p:par>
                          <p:cTn id="943" fill="hold">
                            <p:stCondLst>
                              <p:cond delay="0"/>
                            </p:stCondLst>
                            <p:childTnLst>
                              <p:par>
                                <p:cTn id="9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6" fill="hold">
                            <p:stCondLst>
                              <p:cond delay="0"/>
                            </p:stCondLst>
                            <p:childTnLst>
                              <p:par>
                                <p:cTn id="9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1" fill="hold">
                            <p:stCondLst>
                              <p:cond delay="0"/>
                            </p:stCondLst>
                            <p:childTnLst>
                              <p:par>
                                <p:cTn id="9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4" fill="hold">
                      <p:stCondLst>
                        <p:cond delay="indefinite"/>
                      </p:stCondLst>
                      <p:childTnLst>
                        <p:par>
                          <p:cTn id="955" fill="hold">
                            <p:stCondLst>
                              <p:cond delay="0"/>
                            </p:stCondLst>
                            <p:childTnLst>
                              <p:par>
                                <p:cTn id="9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8" fill="hold">
                            <p:stCondLst>
                              <p:cond delay="0"/>
                            </p:stCondLst>
                            <p:childTnLst>
                              <p:par>
                                <p:cTn id="9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1" fill="hold">
                      <p:stCondLst>
                        <p:cond delay="indefinite"/>
                      </p:stCondLst>
                      <p:childTnLst>
                        <p:par>
                          <p:cTn id="962" fill="hold">
                            <p:stCondLst>
                              <p:cond delay="0"/>
                            </p:stCondLst>
                            <p:childTnLst>
                              <p:par>
                                <p:cTn id="9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5" fill="hold">
                            <p:stCondLst>
                              <p:cond delay="0"/>
                            </p:stCondLst>
                            <p:childTnLst>
                              <p:par>
                                <p:cTn id="9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0" fill="hold">
                            <p:stCondLst>
                              <p:cond delay="0"/>
                            </p:stCondLst>
                            <p:childTnLst>
                              <p:par>
                                <p:cTn id="9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3" fill="hold">
                      <p:stCondLst>
                        <p:cond delay="indefinite"/>
                      </p:stCondLst>
                      <p:childTnLst>
                        <p:par>
                          <p:cTn id="974" fill="hold">
                            <p:stCondLst>
                              <p:cond delay="0"/>
                            </p:stCondLst>
                            <p:childTnLst>
                              <p:par>
                                <p:cTn id="9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7" fill="hold">
                            <p:stCondLst>
                              <p:cond delay="0"/>
                            </p:stCondLst>
                            <p:childTnLst>
                              <p:par>
                                <p:cTn id="9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0" fill="hold">
                      <p:stCondLst>
                        <p:cond delay="indefinite"/>
                      </p:stCondLst>
                      <p:childTnLst>
                        <p:par>
                          <p:cTn id="981" fill="hold">
                            <p:stCondLst>
                              <p:cond delay="0"/>
                            </p:stCondLst>
                            <p:childTnLst>
                              <p:par>
                                <p:cTn id="98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4" fill="hold">
                            <p:stCondLst>
                              <p:cond delay="0"/>
                            </p:stCondLst>
                            <p:childTnLst>
                              <p:par>
                                <p:cTn id="9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7" fill="hold">
                      <p:stCondLst>
                        <p:cond delay="indefinite"/>
                      </p:stCondLst>
                      <p:childTnLst>
                        <p:par>
                          <p:cTn id="988" fill="hold">
                            <p:stCondLst>
                              <p:cond delay="0"/>
                            </p:stCondLst>
                            <p:childTnLst>
                              <p:par>
                                <p:cTn id="98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1" fill="hold">
                            <p:stCondLst>
                              <p:cond delay="0"/>
                            </p:stCondLst>
                            <p:childTnLst>
                              <p:par>
                                <p:cTn id="99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4" fill="hold">
                      <p:stCondLst>
                        <p:cond delay="indefinite"/>
                      </p:stCondLst>
                      <p:childTnLst>
                        <p:par>
                          <p:cTn id="995" fill="hold">
                            <p:stCondLst>
                              <p:cond delay="0"/>
                            </p:stCondLst>
                            <p:childTnLst>
                              <p:par>
                                <p:cTn id="99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8" fill="hold">
                            <p:stCondLst>
                              <p:cond delay="0"/>
                            </p:stCondLst>
                            <p:childTnLst>
                              <p:par>
                                <p:cTn id="999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1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2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0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9" fill="hold">
                      <p:stCondLst>
                        <p:cond delay="indefinite"/>
                      </p:stCondLst>
                      <p:childTnLst>
                        <p:par>
                          <p:cTn id="1010" fill="hold">
                            <p:stCondLst>
                              <p:cond delay="0"/>
                            </p:stCondLst>
                            <p:childTnLst>
                              <p:par>
                                <p:cTn id="10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3" fill="hold">
                            <p:stCondLst>
                              <p:cond delay="0"/>
                            </p:stCondLst>
                            <p:childTnLst>
                              <p:par>
                                <p:cTn id="10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6" fill="hold">
                            <p:stCondLst>
                              <p:cond delay="0"/>
                            </p:stCondLst>
                            <p:childTnLst>
                              <p:par>
                                <p:cTn id="10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9" fill="hold">
                      <p:stCondLst>
                        <p:cond delay="indefinite"/>
                      </p:stCondLst>
                      <p:childTnLst>
                        <p:par>
                          <p:cTn id="1020" fill="hold">
                            <p:stCondLst>
                              <p:cond delay="0"/>
                            </p:stCondLst>
                            <p:childTnLst>
                              <p:par>
                                <p:cTn id="10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3" fill="hold">
                            <p:stCondLst>
                              <p:cond delay="0"/>
                            </p:stCondLst>
                            <p:childTnLst>
                              <p:par>
                                <p:cTn id="10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6" fill="hold">
                      <p:stCondLst>
                        <p:cond delay="indefinite"/>
                      </p:stCondLst>
                      <p:childTnLst>
                        <p:par>
                          <p:cTn id="1027" fill="hold">
                            <p:stCondLst>
                              <p:cond delay="0"/>
                            </p:stCondLst>
                            <p:childTnLst>
                              <p:par>
                                <p:cTn id="10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0" fill="hold">
                            <p:stCondLst>
                              <p:cond delay="0"/>
                            </p:stCondLst>
                            <p:childTnLst>
                              <p:par>
                                <p:cTn id="10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3" fill="hold">
                            <p:stCondLst>
                              <p:cond delay="0"/>
                            </p:stCondLst>
                            <p:childTnLst>
                              <p:par>
                                <p:cTn id="10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6" fill="hold">
                      <p:stCondLst>
                        <p:cond delay="indefinite"/>
                      </p:stCondLst>
                      <p:childTnLst>
                        <p:par>
                          <p:cTn id="1037" fill="hold">
                            <p:stCondLst>
                              <p:cond delay="0"/>
                            </p:stCondLst>
                            <p:childTnLst>
                              <p:par>
                                <p:cTn id="10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0" fill="hold">
                            <p:stCondLst>
                              <p:cond delay="0"/>
                            </p:stCondLst>
                            <p:childTnLst>
                              <p:par>
                                <p:cTn id="10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3" fill="hold">
                            <p:stCondLst>
                              <p:cond delay="0"/>
                            </p:stCondLst>
                            <p:childTnLst>
                              <p:par>
                                <p:cTn id="10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6" fill="hold">
                      <p:stCondLst>
                        <p:cond delay="indefinite"/>
                      </p:stCondLst>
                      <p:childTnLst>
                        <p:par>
                          <p:cTn id="1047" fill="hold">
                            <p:stCondLst>
                              <p:cond delay="0"/>
                            </p:stCondLst>
                            <p:childTnLst>
                              <p:par>
                                <p:cTn id="10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0" fill="hold">
                            <p:stCondLst>
                              <p:cond delay="0"/>
                            </p:stCondLst>
                            <p:childTnLst>
                              <p:par>
                                <p:cTn id="105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3" fill="hold">
                            <p:stCondLst>
                              <p:cond delay="0"/>
                            </p:stCondLst>
                            <p:childTnLst>
                              <p:par>
                                <p:cTn id="10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6" fill="hold">
                            <p:stCondLst>
                              <p:cond delay="0"/>
                            </p:stCondLst>
                            <p:childTnLst>
                              <p:par>
                                <p:cTn id="105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9" fill="hold">
                            <p:stCondLst>
                              <p:cond delay="0"/>
                            </p:stCondLst>
                            <p:childTnLst>
                              <p:par>
                                <p:cTn id="106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2" fill="hold">
                            <p:stCondLst>
                              <p:cond delay="0"/>
                            </p:stCondLst>
                            <p:childTnLst>
                              <p:par>
                                <p:cTn id="1063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6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5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66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8" fill="hold">
                            <p:stCondLst>
                              <p:cond delay="500"/>
                            </p:stCondLst>
                            <p:childTnLst>
                              <p:par>
                                <p:cTn id="10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1" fill="hold">
                      <p:stCondLst>
                        <p:cond delay="indefinite"/>
                      </p:stCondLst>
                      <p:childTnLst>
                        <p:par>
                          <p:cTn id="1072" fill="hold">
                            <p:stCondLst>
                              <p:cond delay="0"/>
                            </p:stCondLst>
                            <p:childTnLst>
                              <p:par>
                                <p:cTn id="10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5" fill="hold">
                            <p:stCondLst>
                              <p:cond delay="0"/>
                            </p:stCondLst>
                            <p:childTnLst>
                              <p:par>
                                <p:cTn id="10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0" fill="hold">
                            <p:stCondLst>
                              <p:cond delay="0"/>
                            </p:stCondLst>
                            <p:childTnLst>
                              <p:par>
                                <p:cTn id="10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3" fill="hold">
                      <p:stCondLst>
                        <p:cond delay="indefinite"/>
                      </p:stCondLst>
                      <p:childTnLst>
                        <p:par>
                          <p:cTn id="1084" fill="hold">
                            <p:stCondLst>
                              <p:cond delay="0"/>
                            </p:stCondLst>
                            <p:childTnLst>
                              <p:par>
                                <p:cTn id="10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7" fill="hold">
                            <p:stCondLst>
                              <p:cond delay="0"/>
                            </p:stCondLst>
                            <p:childTnLst>
                              <p:par>
                                <p:cTn id="10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2" fill="hold">
                            <p:stCondLst>
                              <p:cond delay="0"/>
                            </p:stCondLst>
                            <p:childTnLst>
                              <p:par>
                                <p:cTn id="10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5" fill="hold">
                      <p:stCondLst>
                        <p:cond delay="indefinite"/>
                      </p:stCondLst>
                      <p:childTnLst>
                        <p:par>
                          <p:cTn id="1096" fill="hold">
                            <p:stCondLst>
                              <p:cond delay="0"/>
                            </p:stCondLst>
                            <p:childTnLst>
                              <p:par>
                                <p:cTn id="109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9" fill="hold">
                            <p:stCondLst>
                              <p:cond delay="0"/>
                            </p:stCondLst>
                            <p:childTnLst>
                              <p:par>
                                <p:cTn id="11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4" fill="hold">
                            <p:stCondLst>
                              <p:cond delay="0"/>
                            </p:stCondLst>
                            <p:childTnLst>
                              <p:par>
                                <p:cTn id="110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7" fill="hold">
                      <p:stCondLst>
                        <p:cond delay="indefinite"/>
                      </p:stCondLst>
                      <p:childTnLst>
                        <p:par>
                          <p:cTn id="1108" fill="hold">
                            <p:stCondLst>
                              <p:cond delay="0"/>
                            </p:stCondLst>
                            <p:childTnLst>
                              <p:par>
                                <p:cTn id="110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1" fill="hold">
                            <p:stCondLst>
                              <p:cond delay="0"/>
                            </p:stCondLst>
                            <p:childTnLst>
                              <p:par>
                                <p:cTn id="11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6" fill="hold">
                            <p:stCondLst>
                              <p:cond delay="0"/>
                            </p:stCondLst>
                            <p:childTnLst>
                              <p:par>
                                <p:cTn id="11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9" fill="hold">
                      <p:stCondLst>
                        <p:cond delay="indefinite"/>
                      </p:stCondLst>
                      <p:childTnLst>
                        <p:par>
                          <p:cTn id="1120" fill="hold">
                            <p:stCondLst>
                              <p:cond delay="0"/>
                            </p:stCondLst>
                            <p:childTnLst>
                              <p:par>
                                <p:cTn id="11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3" fill="hold">
                            <p:stCondLst>
                              <p:cond delay="0"/>
                            </p:stCondLst>
                            <p:childTnLst>
                              <p:par>
                                <p:cTn id="11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6" fill="hold">
                      <p:stCondLst>
                        <p:cond delay="indefinite"/>
                      </p:stCondLst>
                      <p:childTnLst>
                        <p:par>
                          <p:cTn id="1127" fill="hold">
                            <p:stCondLst>
                              <p:cond delay="0"/>
                            </p:stCondLst>
                            <p:childTnLst>
                              <p:par>
                                <p:cTn id="11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0" fill="hold">
                            <p:stCondLst>
                              <p:cond delay="0"/>
                            </p:stCondLst>
                            <p:childTnLst>
                              <p:par>
                                <p:cTn id="11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5" fill="hold">
                            <p:stCondLst>
                              <p:cond delay="0"/>
                            </p:stCondLst>
                            <p:childTnLst>
                              <p:par>
                                <p:cTn id="11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8" fill="hold">
                      <p:stCondLst>
                        <p:cond delay="indefinite"/>
                      </p:stCondLst>
                      <p:childTnLst>
                        <p:par>
                          <p:cTn id="1139" fill="hold">
                            <p:stCondLst>
                              <p:cond delay="0"/>
                            </p:stCondLst>
                            <p:childTnLst>
                              <p:par>
                                <p:cTn id="11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2" fill="hold">
                            <p:stCondLst>
                              <p:cond delay="0"/>
                            </p:stCondLst>
                            <p:childTnLst>
                              <p:par>
                                <p:cTn id="11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5" fill="hold">
                      <p:stCondLst>
                        <p:cond delay="indefinite"/>
                      </p:stCondLst>
                      <p:childTnLst>
                        <p:par>
                          <p:cTn id="1146" fill="hold">
                            <p:stCondLst>
                              <p:cond delay="0"/>
                            </p:stCondLst>
                            <p:childTnLst>
                              <p:par>
                                <p:cTn id="11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9" fill="hold">
                            <p:stCondLst>
                              <p:cond delay="0"/>
                            </p:stCondLst>
                            <p:childTnLst>
                              <p:par>
                                <p:cTn id="11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2" fill="hold">
                      <p:stCondLst>
                        <p:cond delay="indefinite"/>
                      </p:stCondLst>
                      <p:childTnLst>
                        <p:par>
                          <p:cTn id="1153" fill="hold">
                            <p:stCondLst>
                              <p:cond delay="0"/>
                            </p:stCondLst>
                            <p:childTnLst>
                              <p:par>
                                <p:cTn id="11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6" fill="hold">
                            <p:stCondLst>
                              <p:cond delay="0"/>
                            </p:stCondLst>
                            <p:childTnLst>
                              <p:par>
                                <p:cTn id="11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1" fill="hold">
                            <p:stCondLst>
                              <p:cond delay="0"/>
                            </p:stCondLst>
                            <p:childTnLst>
                              <p:par>
                                <p:cTn id="11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4" fill="hold">
                      <p:stCondLst>
                        <p:cond delay="indefinite"/>
                      </p:stCondLst>
                      <p:childTnLst>
                        <p:par>
                          <p:cTn id="1165" fill="hold">
                            <p:stCondLst>
                              <p:cond delay="0"/>
                            </p:stCondLst>
                            <p:childTnLst>
                              <p:par>
                                <p:cTn id="116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8" fill="hold">
                            <p:stCondLst>
                              <p:cond delay="0"/>
                            </p:stCondLst>
                            <p:childTnLst>
                              <p:par>
                                <p:cTn id="11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3" fill="hold">
                            <p:stCondLst>
                              <p:cond delay="0"/>
                            </p:stCondLst>
                            <p:childTnLst>
                              <p:par>
                                <p:cTn id="11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6" fill="hold">
                      <p:stCondLst>
                        <p:cond delay="indefinite"/>
                      </p:stCondLst>
                      <p:childTnLst>
                        <p:par>
                          <p:cTn id="1177" fill="hold">
                            <p:stCondLst>
                              <p:cond delay="0"/>
                            </p:stCondLst>
                            <p:childTnLst>
                              <p:par>
                                <p:cTn id="11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0" fill="hold">
                            <p:stCondLst>
                              <p:cond delay="0"/>
                            </p:stCondLst>
                            <p:childTnLst>
                              <p:par>
                                <p:cTn id="11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3" fill="hold">
                      <p:stCondLst>
                        <p:cond delay="indefinite"/>
                      </p:stCondLst>
                      <p:childTnLst>
                        <p:par>
                          <p:cTn id="1184" fill="hold">
                            <p:stCondLst>
                              <p:cond delay="0"/>
                            </p:stCondLst>
                            <p:childTnLst>
                              <p:par>
                                <p:cTn id="11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7" fill="hold">
                            <p:stCondLst>
                              <p:cond delay="0"/>
                            </p:stCondLst>
                            <p:childTnLst>
                              <p:par>
                                <p:cTn id="11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2" fill="hold">
                            <p:stCondLst>
                              <p:cond delay="0"/>
                            </p:stCondLst>
                            <p:childTnLst>
                              <p:par>
                                <p:cTn id="11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5" fill="hold">
                      <p:stCondLst>
                        <p:cond delay="indefinite"/>
                      </p:stCondLst>
                      <p:childTnLst>
                        <p:par>
                          <p:cTn id="1196" fill="hold">
                            <p:stCondLst>
                              <p:cond delay="0"/>
                            </p:stCondLst>
                            <p:childTnLst>
                              <p:par>
                                <p:cTn id="119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9" fill="hold">
                            <p:stCondLst>
                              <p:cond delay="0"/>
                            </p:stCondLst>
                            <p:childTnLst>
                              <p:par>
                                <p:cTn id="12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2" fill="hold">
                      <p:stCondLst>
                        <p:cond delay="indefinite"/>
                      </p:stCondLst>
                      <p:childTnLst>
                        <p:par>
                          <p:cTn id="1203" fill="hold">
                            <p:stCondLst>
                              <p:cond delay="0"/>
                            </p:stCondLst>
                            <p:childTnLst>
                              <p:par>
                                <p:cTn id="120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6" fill="hold">
                            <p:stCondLst>
                              <p:cond delay="0"/>
                            </p:stCondLst>
                            <p:childTnLst>
                              <p:par>
                                <p:cTn id="12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9" fill="hold">
                      <p:stCondLst>
                        <p:cond delay="indefinite"/>
                      </p:stCondLst>
                      <p:childTnLst>
                        <p:par>
                          <p:cTn id="1210" fill="hold">
                            <p:stCondLst>
                              <p:cond delay="0"/>
                            </p:stCondLst>
                            <p:childTnLst>
                              <p:par>
                                <p:cTn id="12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3" fill="hold">
                            <p:stCondLst>
                              <p:cond delay="0"/>
                            </p:stCondLst>
                            <p:childTnLst>
                              <p:par>
                                <p:cTn id="12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8" fill="hold">
                            <p:stCondLst>
                              <p:cond delay="0"/>
                            </p:stCondLst>
                            <p:childTnLst>
                              <p:par>
                                <p:cTn id="12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1" fill="hold">
                      <p:stCondLst>
                        <p:cond delay="indefinite"/>
                      </p:stCondLst>
                      <p:childTnLst>
                        <p:par>
                          <p:cTn id="1222" fill="hold">
                            <p:stCondLst>
                              <p:cond delay="0"/>
                            </p:stCondLst>
                            <p:childTnLst>
                              <p:par>
                                <p:cTn id="12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5" fill="hold">
                            <p:stCondLst>
                              <p:cond delay="0"/>
                            </p:stCondLst>
                            <p:childTnLst>
                              <p:par>
                                <p:cTn id="12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8" fill="hold">
                      <p:stCondLst>
                        <p:cond delay="indefinite"/>
                      </p:stCondLst>
                      <p:childTnLst>
                        <p:par>
                          <p:cTn id="1229" fill="hold">
                            <p:stCondLst>
                              <p:cond delay="0"/>
                            </p:stCondLst>
                            <p:childTnLst>
                              <p:par>
                                <p:cTn id="12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2" fill="hold">
                            <p:stCondLst>
                              <p:cond delay="0"/>
                            </p:stCondLst>
                            <p:childTnLst>
                              <p:par>
                                <p:cTn id="12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7" fill="hold">
                            <p:stCondLst>
                              <p:cond delay="0"/>
                            </p:stCondLst>
                            <p:childTnLst>
                              <p:par>
                                <p:cTn id="12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0" fill="hold">
                      <p:stCondLst>
                        <p:cond delay="indefinite"/>
                      </p:stCondLst>
                      <p:childTnLst>
                        <p:par>
                          <p:cTn id="1241" fill="hold">
                            <p:stCondLst>
                              <p:cond delay="0"/>
                            </p:stCondLst>
                            <p:childTnLst>
                              <p:par>
                                <p:cTn id="12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4" fill="hold">
                            <p:stCondLst>
                              <p:cond delay="0"/>
                            </p:stCondLst>
                            <p:childTnLst>
                              <p:par>
                                <p:cTn id="12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7" fill="hold">
                      <p:stCondLst>
                        <p:cond delay="indefinite"/>
                      </p:stCondLst>
                      <p:childTnLst>
                        <p:par>
                          <p:cTn id="1248" fill="hold">
                            <p:stCondLst>
                              <p:cond delay="0"/>
                            </p:stCondLst>
                            <p:childTnLst>
                              <p:par>
                                <p:cTn id="12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1" fill="hold">
                            <p:stCondLst>
                              <p:cond delay="0"/>
                            </p:stCondLst>
                            <p:childTnLst>
                              <p:par>
                                <p:cTn id="12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4" fill="hold">
                      <p:stCondLst>
                        <p:cond delay="indefinite"/>
                      </p:stCondLst>
                      <p:childTnLst>
                        <p:par>
                          <p:cTn id="1255" fill="hold">
                            <p:stCondLst>
                              <p:cond delay="0"/>
                            </p:stCondLst>
                            <p:childTnLst>
                              <p:par>
                                <p:cTn id="12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8" fill="hold">
                            <p:stCondLst>
                              <p:cond delay="0"/>
                            </p:stCondLst>
                            <p:childTnLst>
                              <p:par>
                                <p:cTn id="12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3" fill="hold">
                            <p:stCondLst>
                              <p:cond delay="0"/>
                            </p:stCondLst>
                            <p:childTnLst>
                              <p:par>
                                <p:cTn id="12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6" fill="hold">
                      <p:stCondLst>
                        <p:cond delay="indefinite"/>
                      </p:stCondLst>
                      <p:childTnLst>
                        <p:par>
                          <p:cTn id="1267" fill="hold">
                            <p:stCondLst>
                              <p:cond delay="0"/>
                            </p:stCondLst>
                            <p:childTnLst>
                              <p:par>
                                <p:cTn id="12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0" fill="hold">
                            <p:stCondLst>
                              <p:cond delay="0"/>
                            </p:stCondLst>
                            <p:childTnLst>
                              <p:par>
                                <p:cTn id="12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3" fill="hold">
                      <p:stCondLst>
                        <p:cond delay="indefinite"/>
                      </p:stCondLst>
                      <p:childTnLst>
                        <p:par>
                          <p:cTn id="1274" fill="hold">
                            <p:stCondLst>
                              <p:cond delay="0"/>
                            </p:stCondLst>
                            <p:childTnLst>
                              <p:par>
                                <p:cTn id="12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7" fill="hold">
                            <p:stCondLst>
                              <p:cond delay="0"/>
                            </p:stCondLst>
                            <p:childTnLst>
                              <p:par>
                                <p:cTn id="12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2" fill="hold">
                            <p:stCondLst>
                              <p:cond delay="0"/>
                            </p:stCondLst>
                            <p:childTnLst>
                              <p:par>
                                <p:cTn id="12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5" fill="hold">
                      <p:stCondLst>
                        <p:cond delay="indefinite"/>
                      </p:stCondLst>
                      <p:childTnLst>
                        <p:par>
                          <p:cTn id="1286" fill="hold">
                            <p:stCondLst>
                              <p:cond delay="0"/>
                            </p:stCondLst>
                            <p:childTnLst>
                              <p:par>
                                <p:cTn id="128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9" fill="hold">
                            <p:stCondLst>
                              <p:cond delay="0"/>
                            </p:stCondLst>
                            <p:childTnLst>
                              <p:par>
                                <p:cTn id="129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2" fill="hold">
                      <p:stCondLst>
                        <p:cond delay="indefinite"/>
                      </p:stCondLst>
                      <p:childTnLst>
                        <p:par>
                          <p:cTn id="1293" fill="hold">
                            <p:stCondLst>
                              <p:cond delay="0"/>
                            </p:stCondLst>
                            <p:childTnLst>
                              <p:par>
                                <p:cTn id="129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6" fill="hold">
                            <p:stCondLst>
                              <p:cond delay="0"/>
                            </p:stCondLst>
                            <p:childTnLst>
                              <p:par>
                                <p:cTn id="12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9" fill="hold">
                      <p:stCondLst>
                        <p:cond delay="indefinite"/>
                      </p:stCondLst>
                      <p:childTnLst>
                        <p:par>
                          <p:cTn id="1300" fill="hold">
                            <p:stCondLst>
                              <p:cond delay="0"/>
                            </p:stCondLst>
                            <p:childTnLst>
                              <p:par>
                                <p:cTn id="130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3" fill="hold">
                            <p:stCondLst>
                              <p:cond delay="0"/>
                            </p:stCondLst>
                            <p:childTnLst>
                              <p:par>
                                <p:cTn id="130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8" fill="hold">
                            <p:stCondLst>
                              <p:cond delay="0"/>
                            </p:stCondLst>
                            <p:childTnLst>
                              <p:par>
                                <p:cTn id="13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1" fill="hold">
                      <p:stCondLst>
                        <p:cond delay="indefinite"/>
                      </p:stCondLst>
                      <p:childTnLst>
                        <p:par>
                          <p:cTn id="1312" fill="hold">
                            <p:stCondLst>
                              <p:cond delay="0"/>
                            </p:stCondLst>
                            <p:childTnLst>
                              <p:par>
                                <p:cTn id="13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5" fill="hold">
                            <p:stCondLst>
                              <p:cond delay="0"/>
                            </p:stCondLst>
                            <p:childTnLst>
                              <p:par>
                                <p:cTn id="13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8" fill="hold">
                      <p:stCondLst>
                        <p:cond delay="indefinite"/>
                      </p:stCondLst>
                      <p:childTnLst>
                        <p:par>
                          <p:cTn id="1319" fill="hold">
                            <p:stCondLst>
                              <p:cond delay="0"/>
                            </p:stCondLst>
                            <p:childTnLst>
                              <p:par>
                                <p:cTn id="13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2" fill="hold">
                            <p:stCondLst>
                              <p:cond delay="0"/>
                            </p:stCondLst>
                            <p:childTnLst>
                              <p:par>
                                <p:cTn id="13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7" fill="hold">
                            <p:stCondLst>
                              <p:cond delay="0"/>
                            </p:stCondLst>
                            <p:childTnLst>
                              <p:par>
                                <p:cTn id="13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0" fill="hold">
                      <p:stCondLst>
                        <p:cond delay="indefinite"/>
                      </p:stCondLst>
                      <p:childTnLst>
                        <p:par>
                          <p:cTn id="1331" fill="hold">
                            <p:stCondLst>
                              <p:cond delay="0"/>
                            </p:stCondLst>
                            <p:childTnLst>
                              <p:par>
                                <p:cTn id="13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4" fill="hold">
                            <p:stCondLst>
                              <p:cond delay="0"/>
                            </p:stCondLst>
                            <p:childTnLst>
                              <p:par>
                                <p:cTn id="13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7" fill="hold">
                      <p:stCondLst>
                        <p:cond delay="indefinite"/>
                      </p:stCondLst>
                      <p:childTnLst>
                        <p:par>
                          <p:cTn id="1338" fill="hold">
                            <p:stCondLst>
                              <p:cond delay="0"/>
                            </p:stCondLst>
                            <p:childTnLst>
                              <p:par>
                                <p:cTn id="13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1" fill="hold">
                            <p:stCondLst>
                              <p:cond delay="0"/>
                            </p:stCondLst>
                            <p:childTnLst>
                              <p:par>
                                <p:cTn id="13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4" fill="hold">
                      <p:stCondLst>
                        <p:cond delay="indefinite"/>
                      </p:stCondLst>
                      <p:childTnLst>
                        <p:par>
                          <p:cTn id="1345" fill="hold">
                            <p:stCondLst>
                              <p:cond delay="0"/>
                            </p:stCondLst>
                            <p:childTnLst>
                              <p:par>
                                <p:cTn id="13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8" fill="hold">
                            <p:stCondLst>
                              <p:cond delay="0"/>
                            </p:stCondLst>
                            <p:childTnLst>
                              <p:par>
                                <p:cTn id="13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3" fill="hold">
                            <p:stCondLst>
                              <p:cond delay="0"/>
                            </p:stCondLst>
                            <p:childTnLst>
                              <p:par>
                                <p:cTn id="13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6" fill="hold">
                      <p:stCondLst>
                        <p:cond delay="indefinite"/>
                      </p:stCondLst>
                      <p:childTnLst>
                        <p:par>
                          <p:cTn id="1357" fill="hold">
                            <p:stCondLst>
                              <p:cond delay="0"/>
                            </p:stCondLst>
                            <p:childTnLst>
                              <p:par>
                                <p:cTn id="135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0" fill="hold">
                            <p:stCondLst>
                              <p:cond delay="0"/>
                            </p:stCondLst>
                            <p:childTnLst>
                              <p:par>
                                <p:cTn id="13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3" fill="hold">
                      <p:stCondLst>
                        <p:cond delay="indefinite"/>
                      </p:stCondLst>
                      <p:childTnLst>
                        <p:par>
                          <p:cTn id="1364" fill="hold">
                            <p:stCondLst>
                              <p:cond delay="0"/>
                            </p:stCondLst>
                            <p:childTnLst>
                              <p:par>
                                <p:cTn id="13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7" fill="hold">
                            <p:stCondLst>
                              <p:cond delay="0"/>
                            </p:stCondLst>
                            <p:childTnLst>
                              <p:par>
                                <p:cTn id="13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0" fill="hold">
                      <p:stCondLst>
                        <p:cond delay="indefinite"/>
                      </p:stCondLst>
                      <p:childTnLst>
                        <p:par>
                          <p:cTn id="1371" fill="hold">
                            <p:stCondLst>
                              <p:cond delay="0"/>
                            </p:stCondLst>
                            <p:childTnLst>
                              <p:par>
                                <p:cTn id="137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4" fill="hold">
                            <p:stCondLst>
                              <p:cond delay="0"/>
                            </p:stCondLst>
                            <p:childTnLst>
                              <p:par>
                                <p:cTn id="137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7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8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9" fill="hold">
                            <p:stCondLst>
                              <p:cond delay="500"/>
                            </p:stCondLst>
                            <p:childTnLst>
                              <p:par>
                                <p:cTn id="13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2" fill="hold">
                            <p:stCondLst>
                              <p:cond delay="500"/>
                            </p:stCondLst>
                            <p:childTnLst>
                              <p:par>
                                <p:cTn id="13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5" fill="hold">
                      <p:stCondLst>
                        <p:cond delay="indefinite"/>
                      </p:stCondLst>
                      <p:childTnLst>
                        <p:par>
                          <p:cTn id="1386" fill="hold">
                            <p:stCondLst>
                              <p:cond delay="0"/>
                            </p:stCondLst>
                            <p:childTnLst>
                              <p:par>
                                <p:cTn id="138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9" fill="hold">
                            <p:stCondLst>
                              <p:cond delay="0"/>
                            </p:stCondLst>
                            <p:childTnLst>
                              <p:par>
                                <p:cTn id="139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2" fill="hold">
                            <p:stCondLst>
                              <p:cond delay="0"/>
                            </p:stCondLst>
                            <p:childTnLst>
                              <p:par>
                                <p:cTn id="13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5" fill="hold">
                      <p:stCondLst>
                        <p:cond delay="indefinite"/>
                      </p:stCondLst>
                      <p:childTnLst>
                        <p:par>
                          <p:cTn id="1396" fill="hold">
                            <p:stCondLst>
                              <p:cond delay="0"/>
                            </p:stCondLst>
                            <p:childTnLst>
                              <p:par>
                                <p:cTn id="139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9" fill="hold">
                            <p:stCondLst>
                              <p:cond delay="0"/>
                            </p:stCondLst>
                            <p:childTnLst>
                              <p:par>
                                <p:cTn id="14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2" fill="hold">
                      <p:stCondLst>
                        <p:cond delay="indefinite"/>
                      </p:stCondLst>
                      <p:childTnLst>
                        <p:par>
                          <p:cTn id="1403" fill="hold">
                            <p:stCondLst>
                              <p:cond delay="0"/>
                            </p:stCondLst>
                            <p:childTnLst>
                              <p:par>
                                <p:cTn id="140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6" fill="hold">
                            <p:stCondLst>
                              <p:cond delay="0"/>
                            </p:stCondLst>
                            <p:childTnLst>
                              <p:par>
                                <p:cTn id="14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9" fill="hold">
                            <p:stCondLst>
                              <p:cond delay="0"/>
                            </p:stCondLst>
                            <p:childTnLst>
                              <p:par>
                                <p:cTn id="14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2" fill="hold">
                      <p:stCondLst>
                        <p:cond delay="indefinite"/>
                      </p:stCondLst>
                      <p:childTnLst>
                        <p:par>
                          <p:cTn id="1413" fill="hold">
                            <p:stCondLst>
                              <p:cond delay="0"/>
                            </p:stCondLst>
                            <p:childTnLst>
                              <p:par>
                                <p:cTn id="14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6" fill="hold">
                            <p:stCondLst>
                              <p:cond delay="0"/>
                            </p:stCondLst>
                            <p:childTnLst>
                              <p:par>
                                <p:cTn id="14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9" fill="hold">
                            <p:stCondLst>
                              <p:cond delay="0"/>
                            </p:stCondLst>
                            <p:childTnLst>
                              <p:par>
                                <p:cTn id="14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2" fill="hold">
                      <p:stCondLst>
                        <p:cond delay="indefinite"/>
                      </p:stCondLst>
                      <p:childTnLst>
                        <p:par>
                          <p:cTn id="1423" fill="hold">
                            <p:stCondLst>
                              <p:cond delay="0"/>
                            </p:stCondLst>
                            <p:childTnLst>
                              <p:par>
                                <p:cTn id="14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6" fill="hold">
                            <p:stCondLst>
                              <p:cond delay="0"/>
                            </p:stCondLst>
                            <p:childTnLst>
                              <p:par>
                                <p:cTn id="142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9" fill="hold">
                            <p:stCondLst>
                              <p:cond delay="0"/>
                            </p:stCondLst>
                            <p:childTnLst>
                              <p:par>
                                <p:cTn id="14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2" fill="hold">
                            <p:stCondLst>
                              <p:cond delay="0"/>
                            </p:stCondLst>
                            <p:childTnLst>
                              <p:par>
                                <p:cTn id="14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5" fill="hold">
                            <p:stCondLst>
                              <p:cond delay="0"/>
                            </p:stCondLst>
                            <p:childTnLst>
                              <p:par>
                                <p:cTn id="143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8" fill="hold">
                            <p:stCondLst>
                              <p:cond delay="0"/>
                            </p:stCondLst>
                            <p:childTnLst>
                              <p:par>
                                <p:cTn id="1439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1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2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4" fill="hold">
                            <p:stCondLst>
                              <p:cond delay="500"/>
                            </p:stCondLst>
                            <p:childTnLst>
                              <p:par>
                                <p:cTn id="14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7" fill="hold">
                      <p:stCondLst>
                        <p:cond delay="indefinite"/>
                      </p:stCondLst>
                      <p:childTnLst>
                        <p:par>
                          <p:cTn id="1448" fill="hold">
                            <p:stCondLst>
                              <p:cond delay="0"/>
                            </p:stCondLst>
                            <p:childTnLst>
                              <p:par>
                                <p:cTn id="14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1" fill="hold">
                            <p:stCondLst>
                              <p:cond delay="0"/>
                            </p:stCondLst>
                            <p:childTnLst>
                              <p:par>
                                <p:cTn id="14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6" fill="hold">
                            <p:stCondLst>
                              <p:cond delay="0"/>
                            </p:stCondLst>
                            <p:childTnLst>
                              <p:par>
                                <p:cTn id="14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9" fill="hold">
                      <p:stCondLst>
                        <p:cond delay="indefinite"/>
                      </p:stCondLst>
                      <p:childTnLst>
                        <p:par>
                          <p:cTn id="1460" fill="hold">
                            <p:stCondLst>
                              <p:cond delay="0"/>
                            </p:stCondLst>
                            <p:childTnLst>
                              <p:par>
                                <p:cTn id="14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3" fill="hold">
                            <p:stCondLst>
                              <p:cond delay="0"/>
                            </p:stCondLst>
                            <p:childTnLst>
                              <p:par>
                                <p:cTn id="146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6" fill="hold">
                            <p:stCondLst>
                              <p:cond delay="0"/>
                            </p:stCondLst>
                            <p:childTnLst>
                              <p:par>
                                <p:cTn id="146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9" fill="hold">
                            <p:stCondLst>
                              <p:cond delay="0"/>
                            </p:stCondLst>
                            <p:childTnLst>
                              <p:par>
                                <p:cTn id="147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2" fill="hold">
                            <p:stCondLst>
                              <p:cond delay="0"/>
                            </p:stCondLst>
                            <p:childTnLst>
                              <p:par>
                                <p:cTn id="147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5" fill="hold">
                            <p:stCondLst>
                              <p:cond delay="0"/>
                            </p:stCondLst>
                            <p:childTnLst>
                              <p:par>
                                <p:cTn id="147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8" fill="hold">
                            <p:stCondLst>
                              <p:cond delay="0"/>
                            </p:stCondLst>
                            <p:childTnLst>
                              <p:par>
                                <p:cTn id="1479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4" fill="hold">
                            <p:stCondLst>
                              <p:cond delay="500"/>
                            </p:stCondLst>
                            <p:childTnLst>
                              <p:par>
                                <p:cTn id="14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0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16" grpId="0" animBg="1"/>
      <p:bldP spid="116" grpId="1" animBg="1"/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0" grpId="0" animBg="1"/>
      <p:bldP spid="120" grpId="1" animBg="1"/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  <p:bldP spid="131" grpId="0" animBg="1"/>
      <p:bldP spid="131" grpId="1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  <p:bldP spid="140" grpId="0" animBg="1"/>
      <p:bldP spid="140" grpId="1" animBg="1"/>
      <p:bldP spid="141" grpId="0" animBg="1"/>
      <p:bldP spid="141" grpId="1" animBg="1"/>
      <p:bldP spid="142" grpId="0" animBg="1"/>
      <p:bldP spid="142" grpId="1" animBg="1"/>
      <p:bldP spid="143" grpId="0" animBg="1"/>
      <p:bldP spid="143" grpId="1" animBg="1"/>
      <p:bldP spid="144" grpId="0" animBg="1"/>
      <p:bldP spid="144" grpId="1" animBg="1"/>
      <p:bldP spid="145" grpId="0" animBg="1"/>
      <p:bldP spid="145" grpId="1" animBg="1"/>
      <p:bldP spid="146" grpId="0" animBg="1"/>
      <p:bldP spid="146" grpId="1" animBg="1"/>
      <p:bldP spid="147" grpId="0" animBg="1"/>
      <p:bldP spid="147" grpId="1" animBg="1"/>
      <p:bldP spid="148" grpId="0" animBg="1"/>
      <p:bldP spid="148" grpId="1" animBg="1"/>
      <p:bldP spid="152" grpId="0" animBg="1"/>
      <p:bldP spid="152" grpId="1" animBg="1"/>
      <p:bldP spid="153" grpId="0" animBg="1"/>
      <p:bldP spid="153" grpId="1" animBg="1"/>
      <p:bldP spid="154" grpId="0" animBg="1"/>
      <p:bldP spid="154" grpId="1" animBg="1"/>
      <p:bldP spid="155" grpId="0" animBg="1"/>
      <p:bldP spid="155" grpId="1" animBg="1"/>
      <p:bldP spid="156" grpId="0" animBg="1"/>
      <p:bldP spid="156" grpId="1" animBg="1"/>
      <p:bldP spid="157" grpId="0" animBg="1"/>
      <p:bldP spid="157" grpId="1" animBg="1"/>
      <p:bldP spid="158" grpId="0" animBg="1"/>
      <p:bldP spid="158" grpId="1" animBg="1"/>
      <p:bldP spid="159" grpId="0" animBg="1"/>
      <p:bldP spid="159" grpId="1" animBg="1"/>
      <p:bldP spid="160" grpId="0" animBg="1"/>
      <p:bldP spid="160" grpId="1" animBg="1"/>
      <p:bldP spid="161" grpId="0" animBg="1"/>
      <p:bldP spid="161" grpId="1" animBg="1"/>
      <p:bldP spid="162" grpId="0" animBg="1"/>
      <p:bldP spid="162" grpId="1" animBg="1"/>
      <p:bldP spid="163" grpId="0" animBg="1"/>
      <p:bldP spid="163" grpId="1" animBg="1"/>
      <p:bldP spid="164" grpId="0" animBg="1"/>
      <p:bldP spid="164" grpId="1" animBg="1"/>
      <p:bldP spid="165" grpId="0" animBg="1"/>
      <p:bldP spid="165" grpId="1" animBg="1"/>
      <p:bldP spid="166" grpId="0" animBg="1"/>
      <p:bldP spid="166" grpId="1" animBg="1"/>
      <p:bldP spid="167" grpId="0" animBg="1"/>
      <p:bldP spid="167" grpId="1" animBg="1"/>
      <p:bldP spid="168" grpId="0" animBg="1"/>
      <p:bldP spid="168" grpId="1" animBg="1"/>
      <p:bldP spid="169" grpId="0" animBg="1"/>
      <p:bldP spid="169" grpId="1" animBg="1"/>
      <p:bldP spid="170" grpId="0" animBg="1"/>
      <p:bldP spid="170" grpId="1" animBg="1"/>
      <p:bldP spid="171" grpId="0" animBg="1"/>
      <p:bldP spid="171" grpId="1" animBg="1"/>
      <p:bldP spid="172" grpId="0" animBg="1"/>
      <p:bldP spid="172" grpId="1" animBg="1"/>
      <p:bldP spid="173" grpId="0" animBg="1"/>
      <p:bldP spid="173" grpId="1" animBg="1"/>
      <p:bldP spid="174" grpId="0" animBg="1"/>
      <p:bldP spid="174" grpId="1" animBg="1"/>
      <p:bldP spid="175" grpId="0" animBg="1"/>
      <p:bldP spid="175" grpId="1" animBg="1"/>
      <p:bldP spid="176" grpId="0" animBg="1"/>
      <p:bldP spid="176" grpId="1" animBg="1"/>
      <p:bldP spid="177" grpId="0" animBg="1"/>
      <p:bldP spid="177" grpId="1" animBg="1"/>
      <p:bldP spid="178" grpId="0" animBg="1"/>
      <p:bldP spid="178" grpId="1" animBg="1"/>
      <p:bldP spid="179" grpId="0" animBg="1"/>
      <p:bldP spid="179" grpId="1" animBg="1"/>
      <p:bldP spid="180" grpId="0" animBg="1"/>
      <p:bldP spid="180" grpId="1" animBg="1"/>
      <p:bldP spid="181" grpId="0" animBg="1"/>
      <p:bldP spid="181" grpId="1" animBg="1"/>
      <p:bldP spid="182" grpId="0" animBg="1"/>
      <p:bldP spid="182" grpId="1" animBg="1"/>
      <p:bldP spid="202" grpId="0" animBg="1"/>
      <p:bldP spid="202" grpId="1" animBg="1"/>
      <p:bldP spid="203" grpId="0" animBg="1"/>
      <p:bldP spid="203" grpId="1" animBg="1"/>
      <p:bldP spid="204" grpId="0" animBg="1"/>
      <p:bldP spid="204" grpId="1" animBg="1"/>
      <p:bldP spid="205" grpId="0" animBg="1"/>
      <p:bldP spid="205" grpId="1" animBg="1"/>
      <p:bldP spid="206" grpId="0" animBg="1"/>
      <p:bldP spid="206" grpId="1" animBg="1"/>
      <p:bldP spid="207" grpId="0" animBg="1"/>
      <p:bldP spid="207" grpId="1" animBg="1"/>
      <p:bldP spid="211" grpId="0" animBg="1"/>
      <p:bldP spid="211" grpId="1" animBg="1"/>
      <p:bldP spid="212" grpId="0" animBg="1"/>
      <p:bldP spid="212" grpId="1" animBg="1"/>
      <p:bldP spid="213" grpId="0" animBg="1"/>
      <p:bldP spid="213" grpId="1" animBg="1"/>
      <p:bldP spid="214" grpId="0" animBg="1"/>
      <p:bldP spid="214" grpId="1" animBg="1"/>
      <p:bldP spid="215" grpId="0" animBg="1"/>
      <p:bldP spid="215" grpId="1" animBg="1"/>
      <p:bldP spid="216" grpId="0" animBg="1"/>
      <p:bldP spid="216" grpId="1" animBg="1"/>
      <p:bldP spid="217" grpId="0" animBg="1"/>
      <p:bldP spid="217" grpId="1" animBg="1"/>
      <p:bldP spid="218" grpId="0" animBg="1"/>
      <p:bldP spid="218" grpId="1" animBg="1"/>
      <p:bldP spid="219" grpId="0" animBg="1"/>
      <p:bldP spid="219" grpId="1" animBg="1"/>
      <p:bldP spid="220" grpId="0" animBg="1"/>
      <p:bldP spid="220" grpId="1" animBg="1"/>
      <p:bldP spid="221" grpId="0" animBg="1"/>
      <p:bldP spid="221" grpId="1" animBg="1"/>
      <p:bldP spid="222" grpId="0" animBg="1"/>
      <p:bldP spid="222" grpId="1" animBg="1"/>
      <p:bldP spid="223" grpId="0" animBg="1"/>
      <p:bldP spid="223" grpId="1" animBg="1"/>
      <p:bldP spid="224" grpId="0" animBg="1"/>
      <p:bldP spid="224" grpId="1" animBg="1"/>
      <p:bldP spid="225" grpId="0" animBg="1"/>
      <p:bldP spid="225" grpId="1" animBg="1"/>
      <p:bldP spid="226" grpId="0" animBg="1"/>
      <p:bldP spid="226" grpId="1" animBg="1"/>
      <p:bldP spid="227" grpId="0" animBg="1"/>
      <p:bldP spid="227" grpId="1" animBg="1"/>
      <p:bldP spid="228" grpId="0" animBg="1"/>
      <p:bldP spid="228" grpId="1" animBg="1"/>
      <p:bldP spid="229" grpId="0" animBg="1"/>
      <p:bldP spid="229" grpId="1" animBg="1"/>
      <p:bldP spid="230" grpId="0" animBg="1"/>
      <p:bldP spid="230" grpId="1" animBg="1"/>
      <p:bldP spid="231" grpId="0" animBg="1"/>
      <p:bldP spid="231" grpId="1" animBg="1"/>
      <p:bldP spid="232" grpId="0" animBg="1"/>
      <p:bldP spid="232" grpId="1" animBg="1"/>
      <p:bldP spid="233" grpId="0" animBg="1"/>
      <p:bldP spid="233" grpId="1" animBg="1"/>
      <p:bldP spid="234" grpId="0" animBg="1"/>
      <p:bldP spid="234" grpId="1" animBg="1"/>
      <p:bldP spid="235" grpId="0" animBg="1"/>
      <p:bldP spid="235" grpId="1" animBg="1"/>
      <p:bldP spid="236" grpId="0" animBg="1"/>
      <p:bldP spid="236" grpId="1" animBg="1"/>
      <p:bldP spid="237" grpId="0" animBg="1"/>
      <p:bldP spid="237" grpId="1" animBg="1"/>
      <p:bldP spid="238" grpId="0" animBg="1"/>
      <p:bldP spid="238" grpId="1" animBg="1"/>
      <p:bldP spid="239" grpId="0" animBg="1"/>
      <p:bldP spid="239" grpId="1" animBg="1"/>
      <p:bldP spid="240" grpId="0" animBg="1"/>
      <p:bldP spid="240" grpId="1" animBg="1"/>
      <p:bldP spid="241" grpId="0" animBg="1"/>
      <p:bldP spid="241" grpId="1" animBg="1"/>
      <p:bldP spid="242" grpId="0" animBg="1"/>
      <p:bldP spid="242" grpId="1" animBg="1"/>
      <p:bldP spid="243" grpId="0" animBg="1"/>
      <p:bldP spid="243" grpId="1" animBg="1"/>
      <p:bldP spid="244" grpId="0" animBg="1"/>
      <p:bldP spid="244" grpId="1" animBg="1"/>
      <p:bldP spid="245" grpId="0" animBg="1"/>
      <p:bldP spid="245" grpId="1" animBg="1"/>
      <p:bldP spid="246" grpId="0" animBg="1"/>
      <p:bldP spid="246" grpId="1" animBg="1"/>
      <p:bldP spid="247" grpId="0" animBg="1"/>
      <p:bldP spid="247" grpId="1" animBg="1"/>
      <p:bldP spid="248" grpId="0" animBg="1"/>
      <p:bldP spid="248" grpId="1" animBg="1"/>
      <p:bldP spid="268" grpId="0" animBg="1"/>
      <p:bldP spid="268" grpId="1" animBg="1"/>
      <p:bldP spid="269" grpId="0" animBg="1"/>
      <p:bldP spid="269" grpId="1" animBg="1"/>
      <p:bldP spid="270" grpId="0" animBg="1"/>
      <p:bldP spid="270" grpId="1" animBg="1"/>
      <p:bldP spid="271" grpId="0" animBg="1"/>
      <p:bldP spid="271" grpId="1" animBg="1"/>
      <p:bldP spid="272" grpId="0" animBg="1"/>
      <p:bldP spid="272" grpId="1" animBg="1"/>
      <p:bldP spid="273" grpId="0" animBg="1"/>
      <p:bldP spid="273" grpId="1" animBg="1"/>
      <p:bldP spid="274" grpId="0" animBg="1"/>
      <p:bldP spid="274" grpId="1" animBg="1"/>
      <p:bldP spid="275" grpId="0" animBg="1"/>
      <p:bldP spid="275" grpId="1" animBg="1"/>
      <p:bldP spid="276" grpId="0" animBg="1"/>
      <p:bldP spid="276" grpId="1" animBg="1"/>
      <p:bldP spid="277" grpId="0" animBg="1"/>
      <p:bldP spid="277" grpId="1" animBg="1"/>
      <p:bldP spid="281" grpId="0" animBg="1"/>
      <p:bldP spid="281" grpId="1" animBg="1"/>
      <p:bldP spid="282" grpId="0" animBg="1"/>
      <p:bldP spid="282" grpId="1" animBg="1"/>
      <p:bldP spid="283" grpId="0" animBg="1"/>
      <p:bldP spid="283" grpId="1" animBg="1"/>
      <p:bldP spid="284" grpId="0" animBg="1"/>
      <p:bldP spid="284" grpId="1" animBg="1"/>
      <p:bldP spid="285" grpId="0" animBg="1"/>
      <p:bldP spid="285" grpId="1" animBg="1"/>
      <p:bldP spid="286" grpId="0" animBg="1"/>
      <p:bldP spid="286" grpId="1" animBg="1"/>
      <p:bldP spid="287" grpId="0" animBg="1"/>
      <p:bldP spid="287" grpId="1" animBg="1"/>
      <p:bldP spid="288" grpId="0" animBg="1"/>
      <p:bldP spid="288" grpId="1" animBg="1"/>
      <p:bldP spid="289" grpId="0" animBg="1"/>
      <p:bldP spid="289" grpId="1" animBg="1"/>
      <p:bldP spid="290" grpId="0" animBg="1"/>
      <p:bldP spid="290" grpId="1" animBg="1"/>
      <p:bldP spid="291" grpId="0" animBg="1"/>
      <p:bldP spid="291" grpId="1" animBg="1"/>
      <p:bldP spid="292" grpId="0" animBg="1"/>
      <p:bldP spid="292" grpId="1" animBg="1"/>
      <p:bldP spid="293" grpId="0" animBg="1"/>
      <p:bldP spid="293" grpId="1" animBg="1"/>
      <p:bldP spid="294" grpId="0" animBg="1"/>
      <p:bldP spid="294" grpId="1" animBg="1"/>
      <p:bldP spid="295" grpId="0" animBg="1"/>
      <p:bldP spid="295" grpId="1" animBg="1"/>
      <p:bldP spid="296" grpId="0" animBg="1"/>
      <p:bldP spid="296" grpId="1" animBg="1"/>
      <p:bldP spid="297" grpId="0" animBg="1"/>
      <p:bldP spid="297" grpId="1" animBg="1"/>
      <p:bldP spid="298" grpId="0" animBg="1"/>
      <p:bldP spid="298" grpId="1" animBg="1"/>
      <p:bldP spid="299" grpId="0" animBg="1"/>
      <p:bldP spid="299" grpId="1" animBg="1"/>
      <p:bldP spid="300" grpId="0" animBg="1"/>
      <p:bldP spid="300" grpId="1" animBg="1"/>
      <p:bldP spid="301" grpId="0" animBg="1"/>
      <p:bldP spid="301" grpId="1" animBg="1"/>
      <p:bldP spid="302" grpId="0" animBg="1"/>
      <p:bldP spid="302" grpId="1" animBg="1"/>
      <p:bldP spid="303" grpId="0" animBg="1"/>
      <p:bldP spid="303" grpId="1" animBg="1"/>
      <p:bldP spid="304" grpId="0" animBg="1"/>
      <p:bldP spid="304" grpId="1" animBg="1"/>
      <p:bldP spid="305" grpId="0" animBg="1"/>
      <p:bldP spid="305" grpId="1" animBg="1"/>
      <p:bldP spid="306" grpId="0" animBg="1"/>
      <p:bldP spid="306" grpId="1" animBg="1"/>
      <p:bldP spid="307" grpId="0" animBg="1"/>
      <p:bldP spid="307" grpId="1" animBg="1"/>
      <p:bldP spid="308" grpId="0" animBg="1"/>
      <p:bldP spid="308" grpId="1" animBg="1"/>
      <p:bldP spid="309" grpId="0" animBg="1"/>
      <p:bldP spid="309" grpId="1" animBg="1"/>
      <p:bldP spid="310" grpId="0" animBg="1"/>
      <p:bldP spid="310" grpId="1" animBg="1"/>
      <p:bldP spid="311" grpId="0" animBg="1"/>
      <p:bldP spid="311" grpId="1" animBg="1"/>
      <p:bldP spid="312" grpId="0" animBg="1"/>
      <p:bldP spid="312" grpId="1" animBg="1"/>
      <p:bldP spid="313" grpId="0" animBg="1"/>
      <p:bldP spid="313" grpId="1" animBg="1"/>
      <p:bldP spid="314" grpId="0" animBg="1"/>
      <p:bldP spid="314" grpId="1" animBg="1"/>
      <p:bldP spid="315" grpId="0" animBg="1"/>
      <p:bldP spid="315" grpId="1" animBg="1"/>
      <p:bldP spid="316" grpId="0" animBg="1"/>
      <p:bldP spid="316" grpId="1" animBg="1"/>
      <p:bldP spid="317" grpId="0" animBg="1"/>
      <p:bldP spid="317" grpId="1" animBg="1"/>
      <p:bldP spid="318" grpId="0" animBg="1"/>
      <p:bldP spid="318" grpId="1" animBg="1"/>
      <p:bldP spid="319" grpId="0" animBg="1"/>
      <p:bldP spid="319" grpId="1" animBg="1"/>
      <p:bldP spid="320" grpId="0" animBg="1"/>
      <p:bldP spid="320" grpId="1" animBg="1"/>
      <p:bldP spid="321" grpId="0" animBg="1"/>
      <p:bldP spid="321" grpId="1" animBg="1"/>
      <p:bldP spid="322" grpId="0" animBg="1"/>
      <p:bldP spid="322" grpId="1" animBg="1"/>
      <p:bldP spid="323" grpId="0" animBg="1"/>
      <p:bldP spid="323" grpId="1" animBg="1"/>
      <p:bldP spid="324" grpId="0" animBg="1"/>
      <p:bldP spid="324" grpId="1" animBg="1"/>
      <p:bldP spid="325" grpId="0" animBg="1"/>
      <p:bldP spid="325" grpId="1" animBg="1"/>
      <p:bldP spid="326" grpId="0" animBg="1"/>
      <p:bldP spid="326" grpId="1" animBg="1"/>
      <p:bldP spid="327" grpId="0" animBg="1"/>
      <p:bldP spid="327" grpId="1" animBg="1"/>
      <p:bldP spid="328" grpId="0" animBg="1"/>
      <p:bldP spid="328" grpId="1" animBg="1"/>
      <p:bldP spid="348" grpId="0" animBg="1"/>
      <p:bldP spid="348" grpId="1" animBg="1"/>
      <p:bldP spid="349" grpId="0" animBg="1"/>
      <p:bldP spid="349" grpId="1" animBg="1"/>
      <p:bldP spid="350" grpId="0" animBg="1"/>
      <p:bldP spid="350" grpId="1" animBg="1"/>
      <p:bldP spid="351" grpId="0" animBg="1"/>
      <p:bldP spid="351" grpId="1" animBg="1"/>
      <p:bldP spid="352" grpId="0" animBg="1"/>
      <p:bldP spid="352" grpId="1" animBg="1"/>
      <p:bldP spid="353" grpId="0" animBg="1"/>
      <p:bldP spid="353" grpId="1" animBg="1"/>
      <p:bldP spid="354" grpId="0" animBg="1"/>
      <p:bldP spid="354" grpId="1" animBg="1"/>
      <p:bldP spid="355" grpId="0" animBg="1"/>
      <p:bldP spid="355" grpId="1" animBg="1"/>
      <p:bldP spid="356" grpId="0" animBg="1"/>
      <p:bldP spid="356" grpId="1" animBg="1"/>
      <p:bldP spid="357" grpId="0" animBg="1"/>
      <p:bldP spid="357" grpId="1" animBg="1"/>
      <p:bldP spid="361" grpId="0" animBg="1"/>
      <p:bldP spid="361" grpId="1" animBg="1"/>
      <p:bldP spid="362" grpId="0" animBg="1"/>
      <p:bldP spid="362" grpId="1" animBg="1"/>
      <p:bldP spid="363" grpId="0" animBg="1"/>
      <p:bldP spid="374" grpId="0" animBg="1"/>
      <p:bldP spid="374" grpId="1" animBg="1"/>
      <p:bldP spid="398" grpId="0" animBg="1"/>
      <p:bldP spid="398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667000"/>
            <a:ext cx="9144000" cy="1143000"/>
          </a:xfrm>
          <a:noFill/>
        </p:spPr>
        <p:txBody>
          <a:bodyPr/>
          <a:lstStyle/>
          <a:p>
            <a:r>
              <a:rPr lang="en-US" sz="3600">
                <a:solidFill>
                  <a:srgbClr val="FF0000"/>
                </a:solidFill>
                <a:latin typeface="Times New Roman" pitchFamily="1" charset="0"/>
              </a:rPr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16506</TotalTime>
  <Words>1237</Words>
  <Application>Microsoft Macintosh PowerPoint</Application>
  <PresentationFormat>On-screen Show (4:3)</PresentationFormat>
  <Paragraphs>385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10</vt:i4>
      </vt:variant>
    </vt:vector>
  </HeadingPairs>
  <TitlesOfParts>
    <vt:vector size="23" baseType="lpstr">
      <vt:lpstr>Courier New</vt:lpstr>
      <vt:lpstr>Helvetica Neue</vt:lpstr>
      <vt:lpstr>Lucida Grande</vt:lpstr>
      <vt:lpstr>ＭＳ Ｐゴシック</vt:lpstr>
      <vt:lpstr>Times</vt:lpstr>
      <vt:lpstr>Times New Roman</vt:lpstr>
      <vt:lpstr>Wingdings</vt:lpstr>
      <vt:lpstr>Arial</vt:lpstr>
      <vt:lpstr>Blank Presentation</vt:lpstr>
      <vt:lpstr>2_Blank Presentation</vt:lpstr>
      <vt:lpstr>1_Blank Presentation</vt:lpstr>
      <vt:lpstr>3_Blank Presentation</vt:lpstr>
      <vt:lpstr>4_Blank Presentation</vt:lpstr>
      <vt:lpstr>String Processing</vt:lpstr>
      <vt:lpstr>String Calisthenics</vt:lpstr>
      <vt:lpstr>Generating Acronyms</vt:lpstr>
      <vt:lpstr>First Version of the acronym Function</vt:lpstr>
      <vt:lpstr>Acronym, Take II</vt:lpstr>
      <vt:lpstr>Translating Pig Latin to English</vt:lpstr>
      <vt:lpstr>Translating Pig Latin to English</vt:lpstr>
      <vt:lpstr>Pseudocode for the Pig Latin Program</vt:lpstr>
      <vt:lpstr>Simulating the PigLatin Program</vt:lpstr>
      <vt:lpstr>The End</vt:lpstr>
    </vt:vector>
  </TitlesOfParts>
  <Company>Stanford University</Company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3—Expressions</dc:title>
  <cp:lastModifiedBy>Jerry Cain</cp:lastModifiedBy>
  <cp:revision>151</cp:revision>
  <dcterms:created xsi:type="dcterms:W3CDTF">2017-04-29T22:13:51Z</dcterms:created>
  <dcterms:modified xsi:type="dcterms:W3CDTF">2017-05-03T20:16:39Z</dcterms:modified>
</cp:coreProperties>
</file>