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</p14:sldIdLst>
        </p14:section>
        <p14:section name="Optimization" id="{FBD55031-DED5-9445-8340-34E75A703C74}">
          <p14:sldIdLst/>
        </p14:section>
        <p14:section name="Recap" id="{745DA939-E44A-0C40-BECC-2C5C1C4E8C9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2ED6"/>
    <a:srgbClr val="0432FF"/>
    <a:srgbClr val="008000"/>
    <a:srgbClr val="4472C4"/>
    <a:srgbClr val="F8F8F8"/>
    <a:srgbClr val="D27BD6"/>
    <a:srgbClr val="942092"/>
    <a:srgbClr val="FF9999"/>
    <a:srgbClr val="FF9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6845" autoAdjust="0"/>
  </p:normalViewPr>
  <p:slideViewPr>
    <p:cSldViewPr>
      <p:cViewPr varScale="1">
        <p:scale>
          <a:sx n="120" d="100"/>
          <a:sy n="120" d="100"/>
        </p:scale>
        <p:origin x="208" y="31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dstem.org/us/courses/86308/discussion/729778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23</a:t>
            </a:r>
            <a:br>
              <a:rPr lang="en-US" dirty="0"/>
            </a:br>
            <a:r>
              <a:rPr lang="en-US" dirty="0"/>
              <a:t>Explicit Free List Allocator</a:t>
            </a:r>
            <a:br>
              <a:rPr lang="en-US" dirty="0"/>
            </a:br>
            <a:endParaRPr lang="en-US" sz="34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FF9DFCE-8C9B-B740-8D01-16FCDC7E3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7800" y="4191000"/>
            <a:ext cx="9525000" cy="1524000"/>
          </a:xfrm>
        </p:spPr>
        <p:txBody>
          <a:bodyPr/>
          <a:lstStyle/>
          <a:p>
            <a:r>
              <a:rPr lang="en-US" dirty="0"/>
              <a:t>Reading: None</a:t>
            </a:r>
          </a:p>
          <a:p>
            <a:r>
              <a:rPr lang="en-US" sz="2400" dirty="0">
                <a:hlinkClick r:id="rId3"/>
              </a:rPr>
              <a:t>Ed Discussion</a:t>
            </a:r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0D9B1D-C3D5-F048-ED0E-9A49F2300524}"/>
              </a:ext>
            </a:extLst>
          </p:cNvPr>
          <p:cNvSpPr txBox="1"/>
          <p:nvPr/>
        </p:nvSpPr>
        <p:spPr>
          <a:xfrm>
            <a:off x="3660819" y="3093303"/>
            <a:ext cx="5098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There are no new slides here. We are a full slide</a:t>
            </a:r>
          </a:p>
          <a:p>
            <a:pPr algn="ctr"/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deck behind, so I’ll spend today catching up.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17687</TotalTime>
  <Words>38</Words>
  <Application>Microsoft Macintosh PowerPoint</Application>
  <PresentationFormat>Widescreen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Andale Mono</vt:lpstr>
      <vt:lpstr>Arial</vt:lpstr>
      <vt:lpstr>Calibri</vt:lpstr>
      <vt:lpstr>Tahoma</vt:lpstr>
      <vt:lpstr>Verdana</vt:lpstr>
      <vt:lpstr>Default Design</vt:lpstr>
      <vt:lpstr>CS107, Lecture 23 Explicit Free List Allocator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1883</cp:revision>
  <cp:lastPrinted>2025-03-03T04:09:49Z</cp:lastPrinted>
  <dcterms:created xsi:type="dcterms:W3CDTF">2008-06-28T20:57:21Z</dcterms:created>
  <dcterms:modified xsi:type="dcterms:W3CDTF">2025-11-12T16:22:50Z</dcterms:modified>
</cp:coreProperties>
</file>