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Josefin Sans"/>
      <p:regular r:id="rId25"/>
      <p:bold r:id="rId26"/>
      <p:italic r:id="rId27"/>
      <p:boldItalic r:id="rId28"/>
    </p:embeddedFont>
    <p:embeddedFont>
      <p:font typeface="Spectral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JosefinSans-bold.fntdata"/><Relationship Id="rId25" Type="http://schemas.openxmlformats.org/officeDocument/2006/relationships/font" Target="fonts/JosefinSans-regular.fntdata"/><Relationship Id="rId28" Type="http://schemas.openxmlformats.org/officeDocument/2006/relationships/font" Target="fonts/JosefinSans-boldItalic.fntdata"/><Relationship Id="rId27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pectral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pectral-italic.fntdata"/><Relationship Id="rId30" Type="http://schemas.openxmlformats.org/officeDocument/2006/relationships/font" Target="fonts/Spectral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Spectral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cdc1ddae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cdc1dda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cdc1ddae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cdc1ddae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cde341a60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cde341a60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cde341a60_4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cde341a60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e50a7d9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e50a7d9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e88e7ee9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e88e7ee9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e88e7ee9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e88e7ee9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e88e7ee9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e88e7ee9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e88e7ee9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e88e7ee9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e88e7ee9d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e88e7ee9d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e88e7ee9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e88e7ee9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e88e7ee9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e88e7ee9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e88e7ee9d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e88e7ee9d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e88e7ee9d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e88e7ee9d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e88e7ee9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e88e7ee9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1800"/>
              <a:buFont typeface="Avenir"/>
              <a:buChar char="●"/>
              <a:defRPr sz="1800"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nvanizer.com/canvas/rIpAmiDNztwo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72800" y="2368788"/>
            <a:ext cx="5798400" cy="13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6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72800" y="3974763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Business Model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956" y="654563"/>
            <a:ext cx="1574075" cy="15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team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2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525" y="1516075"/>
            <a:ext cx="1828799" cy="182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667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0375" y="1516075"/>
            <a:ext cx="1828799" cy="18287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944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Alema F.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4963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Tiffany M.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7981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Nylah D.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000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Vincent N.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Project overview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MUSE</a:t>
            </a: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uses the connection between music and memories to give users a better way to remember by recording the location and song associated to a memory. In this way, we not only remember these experiences;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we can Muse about them.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14030" l="-11388" r="18495" t="0"/>
          <a:stretch/>
        </p:blipFill>
        <p:spPr>
          <a:xfrm>
            <a:off x="5531850" y="1255000"/>
            <a:ext cx="3612152" cy="334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/>
        </p:nvSpPr>
        <p:spPr>
          <a:xfrm>
            <a:off x="1672800" y="2690344"/>
            <a:ext cx="57984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Proposed business model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Problems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Long-term investment of user to use app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(in both time and energy)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Competing memory makers/finders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(i.e. Facebook Memories, Timehop, One Second Every Day)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Handling music copyright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4575" y="1741575"/>
            <a:ext cx="226695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Finding and targeting specialized users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Highlighting differentiation from competition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Researching copyright/API issues related to music playback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200" y="1184212"/>
            <a:ext cx="3705800" cy="303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Value proposition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MUSE</a:t>
            </a: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leverages music, imagery, and writing to make powerful memories that users will remember and enjoy.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1850" y="1330050"/>
            <a:ext cx="3535950" cy="2899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Unfair advantages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Novel idea and implementation -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only app to combine music, imagery, and writing in context of memory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Low activation energy to start using app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Strong, appealing design aesthetic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253" y="1288188"/>
            <a:ext cx="3638075" cy="298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152400" y="152400"/>
            <a:ext cx="8173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Customer segments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Young adults, esp. those exposed to Spotify, TikTok, etc.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(already acclimated to music-related content)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Bullet journalers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(and those who aspire to be the kind to use them - key appeal is organizational structure for thoughts)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853" y="1531263"/>
            <a:ext cx="2952274" cy="242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152400" y="152400"/>
            <a:ext cx="8173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Channels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Online interest communities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(e.g., bullet journaling groups)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Word-of-mouth/viral loops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(sharing mechanism of memories outside of network)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App stores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Music festivals/concerts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627" y="1195213"/>
            <a:ext cx="3771926" cy="309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metrics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Time spent on app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- making memories, using explore tab, etc.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Retention rate using app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- logging memories, viewing memories, sharing memories, etc.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Size and depth of user networks</a:t>
            </a: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- number of users, number of shares, number of memories created, etc.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1850" y="1451826"/>
            <a:ext cx="3238975" cy="2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55" name="Google Shape;155;p24"/>
          <p:cNvSpPr txBox="1"/>
          <p:nvPr/>
        </p:nvSpPr>
        <p:spPr>
          <a:xfrm>
            <a:off x="152400" y="152400"/>
            <a:ext cx="7693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Cost structure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Advertising/user acquisition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(to get initial round of users using app)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Firebase Data storage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Google Maps API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Copyright/playback fees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(unclear, but likely costliest portion of operating)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5125" y="1264348"/>
            <a:ext cx="3603275" cy="295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64" name="Google Shape;164;p25"/>
          <p:cNvSpPr txBox="1"/>
          <p:nvPr/>
        </p:nvSpPr>
        <p:spPr>
          <a:xfrm>
            <a:off x="152400" y="152400"/>
            <a:ext cx="7693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Revenue stream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Advertisements on platform/promotions for music events</a:t>
            </a:r>
            <a:endParaRPr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Charging artists to promote song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(if user base strong enough)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Spectral"/>
              <a:buChar char="●"/>
            </a:pPr>
            <a:r>
              <a:rPr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Subscription fee for tiered access </a:t>
            </a:r>
            <a:r>
              <a:rPr i="1" lang="en" sz="2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(limiting number of available shares or number of memories)</a:t>
            </a:r>
            <a:endParaRPr i="1" sz="2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1025" y="1457038"/>
            <a:ext cx="3133324" cy="256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/>
        </p:nvSpPr>
        <p:spPr>
          <a:xfrm>
            <a:off x="1672800" y="2690344"/>
            <a:ext cx="57984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Thanks!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3723600" y="3888866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152400" y="152400"/>
            <a:ext cx="7693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Appendix: Canvanizer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81" name="Google Shape;181;p2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474750" y="885600"/>
            <a:ext cx="5057100" cy="37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 u="sng">
                <a:solidFill>
                  <a:srgbClr val="0064FF"/>
                </a:solidFill>
                <a:latin typeface="Spectral"/>
                <a:ea typeface="Spectral"/>
                <a:cs typeface="Spectral"/>
                <a:sym typeface="Spectral"/>
                <a:hlinkClick r:id="rId3"/>
              </a:rPr>
              <a:t>Read-only canvas</a:t>
            </a:r>
            <a:endParaRPr i="1" sz="2200">
              <a:solidFill>
                <a:srgbClr val="0064FF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latin typeface="Spectral"/>
                <a:ea typeface="Spectral"/>
                <a:cs typeface="Spectral"/>
                <a:sym typeface="Spectral"/>
              </a:rPr>
              <a:t>Link to our Canvanizer canvas using the Lean Business Model template.</a:t>
            </a:r>
            <a:endParaRPr sz="22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