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Josefin Sans"/>
      <p:regular r:id="rId24"/>
      <p:bold r:id="rId25"/>
      <p:italic r:id="rId26"/>
      <p:boldItalic r:id="rId27"/>
    </p:embeddedFont>
    <p:embeddedFont>
      <p:font typeface="Spectral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052">
          <p15:clr>
            <a:srgbClr val="9AA0A6"/>
          </p15:clr>
        </p15:guide>
        <p15:guide id="4" pos="471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2052"/>
        <p:guide pos="471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JosefinSans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JosefinSans-italic.fntdata"/><Relationship Id="rId25" Type="http://schemas.openxmlformats.org/officeDocument/2006/relationships/font" Target="fonts/JosefinSans-bold.fntdata"/><Relationship Id="rId28" Type="http://schemas.openxmlformats.org/officeDocument/2006/relationships/font" Target="fonts/Spectral-regular.fntdata"/><Relationship Id="rId27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pectral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pectral-boldItalic.fntdata"/><Relationship Id="rId30" Type="http://schemas.openxmlformats.org/officeDocument/2006/relationships/font" Target="fonts/Spectral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cdc1ddae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cdc1ddae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cdc1ddaea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cdc1ddaea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eba464cc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eba464cc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eba464cc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eba464cc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d8961b2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d8961b2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Major: </a:t>
            </a:r>
            <a:r>
              <a:rPr lang="en">
                <a:solidFill>
                  <a:schemeClr val="dk1"/>
                </a:solidFill>
              </a:rPr>
              <a:t>UI changes + terminology (primarily everything in collection tab), </a:t>
            </a:r>
            <a:r>
              <a:rPr lang="en"/>
              <a:t>adding a memory made more explicit (trashed Shazam Screen and replaced with new New Memory Screen + new tab navigation) -- usability test, adding a title for the memory (placed into white bar) -- usability test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Minor: Made the app more flexible by implementing functionality that allows users to search for any existing public location collection (as opposed to only searching through hard-coded locations like Crothers) -- allows for more flexibility during usability tests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eba464cc9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eba464cc9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02596faa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02596faa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eba464cc9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eba464cc9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02596fa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02596fa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03c5b61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03c5b61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eba464cc9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eba464cc9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Major: </a:t>
            </a:r>
            <a:r>
              <a:rPr lang="en">
                <a:solidFill>
                  <a:schemeClr val="dk1"/>
                </a:solidFill>
              </a:rPr>
              <a:t>UI changes + terminology (primarily everything in collection tab), </a:t>
            </a:r>
            <a:r>
              <a:rPr lang="en"/>
              <a:t>adding a memory made more explicit (trashed Shazam Screen and replaced with new New Memory Screen + new tab navigation) -- usability test, adding a title for the memory (placed into white bar) -- usability test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Minor: Made the app more flexible by implementing functionality that allows users to search for any existing public location collection (as opposed to only searching through hard-coded locations like Crothers) -- allows for more flexibility during usability tests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e50a7d97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e50a7d97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eba464cc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eba464cc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6e50a7d97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6e50a7d97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2800"/>
              <a:buNone/>
              <a:defRPr>
                <a:solidFill>
                  <a:srgbClr val="50555C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0555C"/>
              </a:buClr>
              <a:buSzPts val="1800"/>
              <a:buFont typeface="Avenir"/>
              <a:buChar char="●"/>
              <a:defRPr sz="1800"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●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●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0555C"/>
              </a:buClr>
              <a:buSzPts val="1400"/>
              <a:buFont typeface="Avenir"/>
              <a:buChar char="○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0555C"/>
              </a:buClr>
              <a:buSzPts val="1400"/>
              <a:buFont typeface="Avenir"/>
              <a:buChar char="■"/>
              <a:defRPr>
                <a:solidFill>
                  <a:srgbClr val="50555C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72800" y="2368788"/>
            <a:ext cx="5798400" cy="139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6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rPr>
              <a:t>Turn music into memories.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672800" y="3974763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Hi-Fi Prototype 3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4956" y="654563"/>
            <a:ext cx="1574075" cy="157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152400" y="152388"/>
            <a:ext cx="57984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Our team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82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525" y="1516075"/>
            <a:ext cx="1828799" cy="182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6675" y="15160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0375" y="1516075"/>
            <a:ext cx="1828799" cy="18287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944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Alema F.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24963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Tiffany M.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79817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Nylah D.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App Developer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100025" y="3429000"/>
            <a:ext cx="18495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Vincent N.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Spectral"/>
                <a:ea typeface="Spectral"/>
                <a:cs typeface="Spectral"/>
                <a:sym typeface="Spectral"/>
              </a:rPr>
              <a:t>UX Designer</a:t>
            </a:r>
            <a:endParaRPr i="1" sz="18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532500" y="720450"/>
            <a:ext cx="7570800" cy="37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R O A D M A P</a:t>
            </a:r>
            <a:endParaRPr sz="18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Introduction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Interface changes + task flows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Live demo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work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Introduction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VALUE PROPOSITION: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Turn music into memories.</a:t>
            </a:r>
            <a:endParaRPr i="1"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PROBLEM</a:t>
            </a: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: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Current forms of memory-keeping have disadvantages: journaling is time-consuming, and photos only capture visual details.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SOLUTION: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Muse i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nterweaves music with memories to make looking back on life a delight.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 b="0" l="0" r="28222" t="0"/>
          <a:stretch/>
        </p:blipFill>
        <p:spPr>
          <a:xfrm>
            <a:off x="7044525" y="1279325"/>
            <a:ext cx="2099475" cy="292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Interface changes + task flows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Viewing a memory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OBSERVATION: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8/9 u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sers were confused with how to view the content in a memory because it was obscured in the flip interaction.</a:t>
            </a:r>
            <a:endParaRPr i="1"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CHANGE: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The screen now displays the cover, song, and memory as separate components to interact with.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0" l="0" r="28222" t="0"/>
          <a:stretch/>
        </p:blipFill>
        <p:spPr>
          <a:xfrm>
            <a:off x="6739050" y="1066550"/>
            <a:ext cx="2404952" cy="335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Viewing a memory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325" y="1078012"/>
            <a:ext cx="1540451" cy="3327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9650" y="1078000"/>
            <a:ext cx="1540450" cy="333070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Explore screen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OBSERVATION: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4/9 users didn’t know how to interact with the Explore screen because there wasn’t enough reason to.</a:t>
            </a:r>
            <a:endParaRPr i="1"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CHANGE</a:t>
            </a: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: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The screen is now populated with the 10 most recently shared memories from the global community.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 b="0" l="0" r="28222" t="0"/>
          <a:stretch/>
        </p:blipFill>
        <p:spPr>
          <a:xfrm>
            <a:off x="6739050" y="1066550"/>
            <a:ext cx="2404952" cy="335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Explore screen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8225" y="1077975"/>
            <a:ext cx="1206774" cy="332743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4" name="Google Shape;12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9687" y="1077975"/>
            <a:ext cx="1206763" cy="33273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5" name="Google Shape;125;p21"/>
          <p:cNvPicPr preferRelativeResize="0"/>
          <p:nvPr/>
        </p:nvPicPr>
        <p:blipFill/>
        <p:spPr>
          <a:xfrm>
            <a:off x="1658602" y="1077976"/>
            <a:ext cx="1521298" cy="33273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Other recent developments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MUSE PLAYS MUSIC</a:t>
            </a: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The app can now play music! We’ve changed the user flow for logging in by having users log in with Spotify.</a:t>
            </a:r>
            <a:endParaRPr i="1"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GENERAL AESTHETIC CHANGES</a:t>
            </a: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: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We incorporated user/instructor feedback to clean the app.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ADD A FRIEND: </a:t>
            </a: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Spectral"/>
                <a:ea typeface="Spectral"/>
                <a:cs typeface="Spectral"/>
                <a:sym typeface="Spectral"/>
              </a:rPr>
              <a:t>We added an add a friend feature!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33" name="Google Shape;133;p22"/>
          <p:cNvPicPr preferRelativeResize="0"/>
          <p:nvPr/>
        </p:nvPicPr>
        <p:blipFill rotWithShape="1">
          <a:blip r:embed="rId3">
            <a:alphaModFix/>
          </a:blip>
          <a:srcRect b="0" l="0" r="28222" t="0"/>
          <a:stretch/>
        </p:blipFill>
        <p:spPr>
          <a:xfrm>
            <a:off x="6739050" y="1066550"/>
            <a:ext cx="2404952" cy="335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/>
        </p:nvSpPr>
        <p:spPr>
          <a:xfrm>
            <a:off x="0" y="269035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Live demo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/>
        </p:nvSpPr>
        <p:spPr>
          <a:xfrm>
            <a:off x="1672800" y="2690344"/>
            <a:ext cx="57984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work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14400033" scaled="0"/>
        </a:gra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/>
        </p:nvSpPr>
        <p:spPr>
          <a:xfrm>
            <a:off x="7371000" y="4673991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152400" y="152400"/>
            <a:ext cx="86808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Things to work on</a:t>
            </a:r>
            <a:endParaRPr sz="36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2" name="Google Shape;152;p25"/>
          <p:cNvSpPr/>
          <p:nvPr/>
        </p:nvSpPr>
        <p:spPr>
          <a:xfrm>
            <a:off x="0" y="885600"/>
            <a:ext cx="9144000" cy="3712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457200" spcFirstLastPara="1" rIns="1645900" wrap="square" tIns="91425">
            <a:noAutofit/>
          </a:bodyPr>
          <a:lstStyle/>
          <a:p>
            <a:pPr indent="0" lvl="0" marL="0" marR="1037723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THE WHOLE MUSIC THING</a:t>
            </a: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While we can play music, we’re unclear if it’ll be in a deployable state.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EXPLORE TAB: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Working to finish the Explore tab completely with some minor transition things.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PROFILE PICS: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Yes.</a:t>
            </a:r>
            <a:endParaRPr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marR="1037723" rtl="0" algn="l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4FF"/>
                </a:solidFill>
                <a:latin typeface="Josefin Sans"/>
                <a:ea typeface="Josefin Sans"/>
                <a:cs typeface="Josefin Sans"/>
                <a:sym typeface="Josefin Sans"/>
              </a:rPr>
              <a:t>MULTIMEDIA COVERS: </a:t>
            </a:r>
            <a:r>
              <a:rPr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Integrate multimedia (multiple photos, videos) into the albums.</a:t>
            </a:r>
            <a:r>
              <a:rPr i="1" lang="en" sz="20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Stretch goal!</a:t>
            </a:r>
            <a:endParaRPr i="1" sz="2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 rotWithShape="1">
          <a:blip r:embed="rId3">
            <a:alphaModFix/>
          </a:blip>
          <a:srcRect b="0" l="0" r="28222" t="0"/>
          <a:stretch/>
        </p:blipFill>
        <p:spPr>
          <a:xfrm>
            <a:off x="6739050" y="1066550"/>
            <a:ext cx="2404952" cy="335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C2F9"/>
            </a:gs>
            <a:gs pos="7000">
              <a:srgbClr val="FFC2F9"/>
            </a:gs>
            <a:gs pos="49000">
              <a:srgbClr val="0064FF"/>
            </a:gs>
            <a:gs pos="100000">
              <a:srgbClr val="003C98"/>
            </a:gs>
          </a:gsLst>
          <a:lin ang="3600008" scaled="0"/>
        </a:gra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/>
        </p:nvSpPr>
        <p:spPr>
          <a:xfrm>
            <a:off x="1672800" y="2690344"/>
            <a:ext cx="57984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Thanks!</a:t>
            </a:r>
            <a:endParaRPr sz="36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340" y="1548645"/>
            <a:ext cx="989326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 txBox="1"/>
          <p:nvPr/>
        </p:nvSpPr>
        <p:spPr>
          <a:xfrm>
            <a:off x="3723600" y="3888866"/>
            <a:ext cx="169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M  U  S  E</a:t>
            </a:r>
            <a:endParaRPr sz="1800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