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6" r:id="rId4"/>
    <p:sldMasterId id="2147483757" r:id="rId5"/>
    <p:sldMasterId id="2147483758" r:id="rId6"/>
    <p:sldMasterId id="2147483759" r:id="rId7"/>
    <p:sldMasterId id="2147483760"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Lst>
  <p:sldSz cy="5143500" cx="9144000"/>
  <p:notesSz cx="6858000" cy="9144000"/>
  <p:embeddedFontLst>
    <p:embeddedFont>
      <p:font typeface="Candal"/>
      <p:regular r:id="rId39"/>
    </p:embeddedFont>
    <p:embeddedFont>
      <p:font typeface="Lobster"/>
      <p:regular r:id="rId40"/>
    </p:embeddedFont>
    <p:embeddedFont>
      <p:font typeface="Anaheim"/>
      <p:regular r:id="rId41"/>
    </p:embeddedFont>
    <p:embeddedFont>
      <p:font typeface="Barlow Semi Condensed"/>
      <p:regular r:id="rId42"/>
      <p:bold r:id="rId43"/>
      <p:italic r:id="rId44"/>
      <p:boldItalic r:id="rId45"/>
    </p:embeddedFont>
    <p:embeddedFont>
      <p:font typeface="Barlow Semi Condensed SemiBold"/>
      <p:regular r:id="rId46"/>
      <p:bold r:id="rId47"/>
      <p:italic r:id="rId48"/>
      <p:boldItalic r:id="rId49"/>
    </p:embeddedFont>
    <p:embeddedFont>
      <p:font typeface="Space Grotesk"/>
      <p:regular r:id="rId50"/>
      <p:bold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obster-regular.fntdata"/><Relationship Id="rId42" Type="http://schemas.openxmlformats.org/officeDocument/2006/relationships/font" Target="fonts/BarlowSemiCondensed-regular.fntdata"/><Relationship Id="rId41" Type="http://schemas.openxmlformats.org/officeDocument/2006/relationships/font" Target="fonts/Anaheim-regular.fntdata"/><Relationship Id="rId44" Type="http://schemas.openxmlformats.org/officeDocument/2006/relationships/font" Target="fonts/BarlowSemiCondensed-italic.fntdata"/><Relationship Id="rId43" Type="http://schemas.openxmlformats.org/officeDocument/2006/relationships/font" Target="fonts/BarlowSemiCondensed-bold.fntdata"/><Relationship Id="rId46" Type="http://schemas.openxmlformats.org/officeDocument/2006/relationships/font" Target="fonts/BarlowSemiCondensedSemiBold-regular.fntdata"/><Relationship Id="rId45" Type="http://schemas.openxmlformats.org/officeDocument/2006/relationships/font" Target="fonts/BarlowSemiCondense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48" Type="http://schemas.openxmlformats.org/officeDocument/2006/relationships/font" Target="fonts/BarlowSemiCondensedSemiBold-italic.fntdata"/><Relationship Id="rId47" Type="http://schemas.openxmlformats.org/officeDocument/2006/relationships/font" Target="fonts/BarlowSemiCondensedSemiBold-bold.fntdata"/><Relationship Id="rId49" Type="http://schemas.openxmlformats.org/officeDocument/2006/relationships/font" Target="fonts/BarlowSemiCondensedSemiBold-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font" Target="fonts/Candal-regular.fntdata"/><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SpaceGrotesk-bold.fntdata"/><Relationship Id="rId50" Type="http://schemas.openxmlformats.org/officeDocument/2006/relationships/font" Target="fonts/SpaceGrotesk-regular.fntdata"/><Relationship Id="rId11" Type="http://schemas.openxmlformats.org/officeDocument/2006/relationships/slide" Target="slides/slide2.xml"/><Relationship Id="rId10" Type="http://schemas.openxmlformats.org/officeDocument/2006/relationships/slide" Target="slides/slide1.xml"/><Relationship Id="rId13" Type="http://schemas.openxmlformats.org/officeDocument/2006/relationships/slide" Target="slides/slide4.xml"/><Relationship Id="rId12" Type="http://schemas.openxmlformats.org/officeDocument/2006/relationships/slide" Target="slides/slide3.xml"/><Relationship Id="rId15" Type="http://schemas.openxmlformats.org/officeDocument/2006/relationships/slide" Target="slides/slide6.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15e6e26e472_2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15e6e26e472_2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Space Grotesk</a:t>
            </a:r>
            <a:endParaRPr/>
          </a:p>
          <a:p>
            <a:pPr indent="0" lvl="0" marL="0" rtl="0" algn="l">
              <a:spcBef>
                <a:spcPts val="0"/>
              </a:spcBef>
              <a:spcAft>
                <a:spcPts val="0"/>
              </a:spcAft>
              <a:buNone/>
            </a:pPr>
            <a:r>
              <a:rPr lang="en"/>
              <a:t>Anaheim</a:t>
            </a:r>
            <a:endParaRPr/>
          </a:p>
          <a:p>
            <a:pPr indent="0" lvl="0" marL="0" rtl="0" algn="l">
              <a:spcBef>
                <a:spcPts val="0"/>
              </a:spcBef>
              <a:spcAft>
                <a:spcPts val="0"/>
              </a:spcAft>
              <a:buNone/>
            </a:pPr>
            <a:r>
              <a:rPr lang="en"/>
              <a:t>Barlow Semi-Condensed Normal</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168623d7dc9_1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168623d7dc9_1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Spanning across India, Turkey, Australia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16656635e0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16656635e0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17803f3a951_1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17803f3a951_1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 first slide of appendix for all HMWs for this POV. These are also listed below:</a:t>
            </a:r>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present recipes in the cultural or historical context and personal stories associated with them?</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help people share the personal and cultural meaning of their food with others so that they can understand and appreciate them?</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connect food with specific memories and shared experiences?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make the process of cooking a more complicated meal for oneself feel worthwhile?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make Martin seek out the story behind what he’s eating?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make food from another culture feel like one’s own?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reduce the friction in reading about different recipes and cultures?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motivate people to research food from different cultures?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make “foregin” food feel like home?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make cooking feel more personal and less transactional for Martin?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HMW use practicality to create passion?</a:t>
            </a:r>
            <a:endParaRPr>
              <a:solidFill>
                <a:schemeClr val="dk1"/>
              </a:solidFill>
              <a:highlight>
                <a:srgbClr val="FFFF00"/>
              </a:highlight>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160be16077e_2_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160be16077e_2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16f392f4922_0_2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16f392f4922_0_2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16eeecf4e00_0_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16eeecf4e00_0_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168623d7dc9_1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168623d7dc9_1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16f392f4922_0_2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2" name="Google Shape;1692;g16f392f4922_0_2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16eeecf4e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16eeecf4e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g16eeecf4e00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9" name="Google Shape;1829;g16eeecf4e00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16eeecf4e00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6" name="Google Shape;1836;g16eeecf4e00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g16eeecf4e00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3" name="Google Shape;1843;g16eeecf4e00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8" name="Shape 1848"/>
        <p:cNvGrpSpPr/>
        <p:nvPr/>
      </p:nvGrpSpPr>
      <p:grpSpPr>
        <a:xfrm>
          <a:off x="0" y="0"/>
          <a:ext cx="0" cy="0"/>
          <a:chOff x="0" y="0"/>
          <a:chExt cx="0" cy="0"/>
        </a:xfrm>
      </p:grpSpPr>
      <p:sp>
        <p:nvSpPr>
          <p:cNvPr id="1849" name="Google Shape;1849;g16ef6d60a2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0" name="Google Shape;1850;g16ef6d60a2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5" name="Shape 1855"/>
        <p:cNvGrpSpPr/>
        <p:nvPr/>
      </p:nvGrpSpPr>
      <p:grpSpPr>
        <a:xfrm>
          <a:off x="0" y="0"/>
          <a:ext cx="0" cy="0"/>
          <a:chOff x="0" y="0"/>
          <a:chExt cx="0" cy="0"/>
        </a:xfrm>
      </p:grpSpPr>
      <p:sp>
        <p:nvSpPr>
          <p:cNvPr id="1856" name="Google Shape;1856;g160be16077e_2_9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7" name="Google Shape;1857;g160be16077e_2_9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2" name="Shape 1862"/>
        <p:cNvGrpSpPr/>
        <p:nvPr/>
      </p:nvGrpSpPr>
      <p:grpSpPr>
        <a:xfrm>
          <a:off x="0" y="0"/>
          <a:ext cx="0" cy="0"/>
          <a:chOff x="0" y="0"/>
          <a:chExt cx="0" cy="0"/>
        </a:xfrm>
      </p:grpSpPr>
      <p:sp>
        <p:nvSpPr>
          <p:cNvPr id="1863" name="Google Shape;1863;g16eeecf4e00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4" name="Google Shape;1864;g16eeecf4e00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edit, see Miro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9" name="Shape 1869"/>
        <p:cNvGrpSpPr/>
        <p:nvPr/>
      </p:nvGrpSpPr>
      <p:grpSpPr>
        <a:xfrm>
          <a:off x="0" y="0"/>
          <a:ext cx="0" cy="0"/>
          <a:chOff x="0" y="0"/>
          <a:chExt cx="0" cy="0"/>
        </a:xfrm>
      </p:grpSpPr>
      <p:sp>
        <p:nvSpPr>
          <p:cNvPr id="1870" name="Google Shape;1870;g16eeecf4e00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1" name="Google Shape;1871;g16eeecf4e00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6" name="Shape 1876"/>
        <p:cNvGrpSpPr/>
        <p:nvPr/>
      </p:nvGrpSpPr>
      <p:grpSpPr>
        <a:xfrm>
          <a:off x="0" y="0"/>
          <a:ext cx="0" cy="0"/>
          <a:chOff x="0" y="0"/>
          <a:chExt cx="0" cy="0"/>
        </a:xfrm>
      </p:grpSpPr>
      <p:sp>
        <p:nvSpPr>
          <p:cNvPr id="1877" name="Google Shape;1877;g16f392f4922_0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8" name="Google Shape;1878;g16f392f4922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5" name="Shape 1915"/>
        <p:cNvGrpSpPr/>
        <p:nvPr/>
      </p:nvGrpSpPr>
      <p:grpSpPr>
        <a:xfrm>
          <a:off x="0" y="0"/>
          <a:ext cx="0" cy="0"/>
          <a:chOff x="0" y="0"/>
          <a:chExt cx="0" cy="0"/>
        </a:xfrm>
      </p:grpSpPr>
      <p:sp>
        <p:nvSpPr>
          <p:cNvPr id="1916" name="Google Shape;1916;g16f392f4922_0_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7" name="Google Shape;1917;g16f392f4922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16f392f4922_0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2" name="Google Shape;1962;g16f392f4922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16f392f4922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16f392f4922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8" name="Shape 2038"/>
        <p:cNvGrpSpPr/>
        <p:nvPr/>
      </p:nvGrpSpPr>
      <p:grpSpPr>
        <a:xfrm>
          <a:off x="0" y="0"/>
          <a:ext cx="0" cy="0"/>
          <a:chOff x="0" y="0"/>
          <a:chExt cx="0" cy="0"/>
        </a:xfrm>
      </p:grpSpPr>
      <p:sp>
        <p:nvSpPr>
          <p:cNvPr id="2039" name="Google Shape;2039;g16eeecf4e00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0" name="Google Shape;2040;g16eeecf4e00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7" name="Shape 2047"/>
        <p:cNvGrpSpPr/>
        <p:nvPr/>
      </p:nvGrpSpPr>
      <p:grpSpPr>
        <a:xfrm>
          <a:off x="0" y="0"/>
          <a:ext cx="0" cy="0"/>
          <a:chOff x="0" y="0"/>
          <a:chExt cx="0" cy="0"/>
        </a:xfrm>
      </p:grpSpPr>
      <p:sp>
        <p:nvSpPr>
          <p:cNvPr id="2048" name="Google Shape;2048;g16fe530884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9" name="Google Shape;2049;g16fe530884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5" name="Shape 2055"/>
        <p:cNvGrpSpPr/>
        <p:nvPr/>
      </p:nvGrpSpPr>
      <p:grpSpPr>
        <a:xfrm>
          <a:off x="0" y="0"/>
          <a:ext cx="0" cy="0"/>
          <a:chOff x="0" y="0"/>
          <a:chExt cx="0" cy="0"/>
        </a:xfrm>
      </p:grpSpPr>
      <p:sp>
        <p:nvSpPr>
          <p:cNvPr id="2056" name="Google Shape;2056;g16fe530884b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7" name="Google Shape;2057;g16fe530884b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Takes pride in his ability to notice delicious food options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4" name="Shape 2064"/>
        <p:cNvGrpSpPr/>
        <p:nvPr/>
      </p:nvGrpSpPr>
      <p:grpSpPr>
        <a:xfrm>
          <a:off x="0" y="0"/>
          <a:ext cx="0" cy="0"/>
          <a:chOff x="0" y="0"/>
          <a:chExt cx="0" cy="0"/>
        </a:xfrm>
      </p:grpSpPr>
      <p:sp>
        <p:nvSpPr>
          <p:cNvPr id="2065" name="Google Shape;2065;g16eeecf4e00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6" name="Google Shape;2066;g16eeecf4e00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2" name="Shape 2072"/>
        <p:cNvGrpSpPr/>
        <p:nvPr/>
      </p:nvGrpSpPr>
      <p:grpSpPr>
        <a:xfrm>
          <a:off x="0" y="0"/>
          <a:ext cx="0" cy="0"/>
          <a:chOff x="0" y="0"/>
          <a:chExt cx="0" cy="0"/>
        </a:xfrm>
      </p:grpSpPr>
      <p:sp>
        <p:nvSpPr>
          <p:cNvPr id="2073" name="Google Shape;2073;g160be16077e_2_1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4" name="Google Shape;2074;g160be16077e_2_1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0" name="Shape 2080"/>
        <p:cNvGrpSpPr/>
        <p:nvPr/>
      </p:nvGrpSpPr>
      <p:grpSpPr>
        <a:xfrm>
          <a:off x="0" y="0"/>
          <a:ext cx="0" cy="0"/>
          <a:chOff x="0" y="0"/>
          <a:chExt cx="0" cy="0"/>
        </a:xfrm>
      </p:grpSpPr>
      <p:sp>
        <p:nvSpPr>
          <p:cNvPr id="2081" name="Google Shape;2081;g16fe530884b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2" name="Google Shape;2082;g16fe530884b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g16fe530884b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9" name="Google Shape;2089;g16fe530884b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4" name="Shape 2094"/>
        <p:cNvGrpSpPr/>
        <p:nvPr/>
      </p:nvGrpSpPr>
      <p:grpSpPr>
        <a:xfrm>
          <a:off x="0" y="0"/>
          <a:ext cx="0" cy="0"/>
          <a:chOff x="0" y="0"/>
          <a:chExt cx="0" cy="0"/>
        </a:xfrm>
      </p:grpSpPr>
      <p:sp>
        <p:nvSpPr>
          <p:cNvPr id="2095" name="Google Shape;2095;g16fe530884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6" name="Google Shape;2096;g16fe530884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44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cxnSp>
        <p:nvCxnSpPr>
          <p:cNvPr id="11" name="Google Shape;11;p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2" name="Google Shape;12;p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3" name="Google Shape;13;p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4" name="Google Shape;14;p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18" name="Google Shape;18;p3"/>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9" name="Google Shape;19;p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0" name="Google Shape;20;p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1" name="Google Shape;21;p3"/>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2" name="Google Shape;22;p3"/>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5" name="Google Shape;25;p4"/>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6" name="Google Shape;26;p4"/>
          <p:cNvCxnSpPr>
            <a:stCxn id="27"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 name="Google Shape;28;p4"/>
          <p:cNvCxnSpPr>
            <a:endCxn id="29"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0" name="Google Shape;30;p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1" name="Google Shape;31;p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2" name="Shape 32"/>
        <p:cNvGrpSpPr/>
        <p:nvPr/>
      </p:nvGrpSpPr>
      <p:grpSpPr>
        <a:xfrm>
          <a:off x="0" y="0"/>
          <a:ext cx="0" cy="0"/>
          <a:chOff x="0" y="0"/>
          <a:chExt cx="0" cy="0"/>
        </a:xfrm>
      </p:grpSpPr>
      <p:sp>
        <p:nvSpPr>
          <p:cNvPr id="33" name="Google Shape;33;p5"/>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4" name="Google Shape;34;p5"/>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 name="Google Shape;35;p5"/>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6" name="Google Shape;36;p5"/>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 name="Google Shape;37;p5"/>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5"/>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9" name="Google Shape;39;p5"/>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40" name="Google Shape;40;p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1" name="Google Shape;41;p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6"/>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4" name="Google Shape;44;p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5" name="Google Shape;45;p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6" name="Google Shape;46;p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7" name="Google Shape;47;p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 name="Shape 48"/>
        <p:cNvGrpSpPr/>
        <p:nvPr/>
      </p:nvGrpSpPr>
      <p:grpSpPr>
        <a:xfrm>
          <a:off x="0" y="0"/>
          <a:ext cx="0" cy="0"/>
          <a:chOff x="0" y="0"/>
          <a:chExt cx="0" cy="0"/>
        </a:xfrm>
      </p:grpSpPr>
      <p:sp>
        <p:nvSpPr>
          <p:cNvPr id="49" name="Google Shape;49;p7"/>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50" name="Google Shape;50;p7"/>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1" name="Google Shape;51;p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 name="Google Shape;52;p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3" name="Google Shape;53;p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 name="Google Shape;54;p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5" name="Shape 55"/>
        <p:cNvGrpSpPr/>
        <p:nvPr/>
      </p:nvGrpSpPr>
      <p:grpSpPr>
        <a:xfrm>
          <a:off x="0" y="0"/>
          <a:ext cx="0" cy="0"/>
          <a:chOff x="0" y="0"/>
          <a:chExt cx="0" cy="0"/>
        </a:xfrm>
      </p:grpSpPr>
      <p:sp>
        <p:nvSpPr>
          <p:cNvPr id="56" name="Google Shape;56;p8"/>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cxnSp>
        <p:nvCxnSpPr>
          <p:cNvPr id="57" name="Google Shape;57;p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8" name="Google Shape;58;p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9" name="Google Shape;59;p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0" name="Google Shape;60;p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36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64" name="Google Shape;64;p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5" name="Google Shape;65;p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6" name="Google Shape;66;p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7" name="Google Shape;67;p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 name="Shape 68"/>
        <p:cNvGrpSpPr/>
        <p:nvPr/>
      </p:nvGrpSpPr>
      <p:grpSpPr>
        <a:xfrm>
          <a:off x="0" y="0"/>
          <a:ext cx="0" cy="0"/>
          <a:chOff x="0" y="0"/>
          <a:chExt cx="0" cy="0"/>
        </a:xfrm>
      </p:grpSpPr>
      <p:sp>
        <p:nvSpPr>
          <p:cNvPr id="69" name="Google Shape;69;p10"/>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cxnSp>
        <p:nvCxnSpPr>
          <p:cNvPr id="70" name="Google Shape;70;p1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1" name="Google Shape;71;p1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2" name="Google Shape;72;p1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3" name="Google Shape;73;p1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4" name="Shape 74"/>
        <p:cNvGrpSpPr/>
        <p:nvPr/>
      </p:nvGrpSpPr>
      <p:grpSpPr>
        <a:xfrm>
          <a:off x="0" y="0"/>
          <a:ext cx="0" cy="0"/>
          <a:chOff x="0" y="0"/>
          <a:chExt cx="0" cy="0"/>
        </a:xfrm>
      </p:grpSpPr>
      <p:sp>
        <p:nvSpPr>
          <p:cNvPr id="75" name="Google Shape;75;p11"/>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None/>
              <a:defRPr sz="70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76" name="Google Shape;76;p11"/>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7" name="Google Shape;77;p1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78" name="Google Shape;78;p1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79" name="Google Shape;79;p1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0" name="Google Shape;80;p1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82" name="Shape 82"/>
        <p:cNvGrpSpPr/>
        <p:nvPr/>
      </p:nvGrpSpPr>
      <p:grpSpPr>
        <a:xfrm>
          <a:off x="0" y="0"/>
          <a:ext cx="0" cy="0"/>
          <a:chOff x="0" y="0"/>
          <a:chExt cx="0" cy="0"/>
        </a:xfrm>
      </p:grpSpPr>
      <p:sp>
        <p:nvSpPr>
          <p:cNvPr id="83" name="Google Shape;83;p13"/>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4" name="Google Shape;84;p13"/>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85" name="Google Shape;85;p13"/>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6" name="Google Shape;86;p13"/>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87" name="Google Shape;87;p13"/>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88" name="Google Shape;88;p13"/>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9" name="Google Shape;89;p13"/>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90" name="Google Shape;90;p13"/>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91" name="Google Shape;91;p13"/>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2" name="Google Shape;92;p13"/>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93" name="Google Shape;93;p1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4" name="Google Shape;94;p1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5" name="Google Shape;95;p13"/>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6" name="Google Shape;96;p13"/>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97" name="Shape 97"/>
        <p:cNvGrpSpPr/>
        <p:nvPr/>
      </p:nvGrpSpPr>
      <p:grpSpPr>
        <a:xfrm>
          <a:off x="0" y="0"/>
          <a:ext cx="0" cy="0"/>
          <a:chOff x="0" y="0"/>
          <a:chExt cx="0" cy="0"/>
        </a:xfrm>
      </p:grpSpPr>
      <p:sp>
        <p:nvSpPr>
          <p:cNvPr id="98" name="Google Shape;98;p14"/>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9" name="Google Shape;99;p14"/>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0" name="Google Shape;100;p14"/>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1" name="Google Shape;101;p14"/>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2" name="Google Shape;102;p14"/>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 name="Google Shape;103;p14"/>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 name="Google Shape;104;p14"/>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14"/>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6" name="Google Shape;106;p14"/>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 name="Google Shape;107;p14"/>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8" name="Google Shape;108;p14"/>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 name="Google Shape;109;p14"/>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10" name="Google Shape;110;p14"/>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11" name="Google Shape;111;p1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12" name="Google Shape;112;p1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13" name="Google Shape;113;p14"/>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4" name="Google Shape;114;p14"/>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115" name="Shape 115"/>
        <p:cNvGrpSpPr/>
        <p:nvPr/>
      </p:nvGrpSpPr>
      <p:grpSpPr>
        <a:xfrm>
          <a:off x="0" y="0"/>
          <a:ext cx="0" cy="0"/>
          <a:chOff x="0" y="0"/>
          <a:chExt cx="0" cy="0"/>
        </a:xfrm>
      </p:grpSpPr>
      <p:sp>
        <p:nvSpPr>
          <p:cNvPr id="116" name="Google Shape;116;p15"/>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7" name="Google Shape;117;p15"/>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18" name="Google Shape;118;p15"/>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9" name="Google Shape;119;p15"/>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0" name="Google Shape;120;p15"/>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1" name="Google Shape;121;p15"/>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2" name="Google Shape;122;p15"/>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3" name="Google Shape;123;p15"/>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4" name="Google Shape;124;p15"/>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25" name="Google Shape;125;p1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26" name="Google Shape;126;p1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27" name="Google Shape;127;p15"/>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28" name="Google Shape;128;p15"/>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129" name="Shape 129"/>
        <p:cNvGrpSpPr/>
        <p:nvPr/>
      </p:nvGrpSpPr>
      <p:grpSpPr>
        <a:xfrm>
          <a:off x="0" y="0"/>
          <a:ext cx="0" cy="0"/>
          <a:chOff x="0" y="0"/>
          <a:chExt cx="0" cy="0"/>
        </a:xfrm>
      </p:grpSpPr>
      <p:sp>
        <p:nvSpPr>
          <p:cNvPr id="130" name="Google Shape;130;p16"/>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1" name="Google Shape;131;p16"/>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2" name="Google Shape;132;p16"/>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3" name="Google Shape;133;p16"/>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4" name="Google Shape;134;p16"/>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5" name="Google Shape;135;p16"/>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136" name="Google Shape;136;p1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37" name="Google Shape;137;p1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38" name="Google Shape;138;p16"/>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39" name="Google Shape;139;p16"/>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140" name="Shape 140"/>
        <p:cNvGrpSpPr/>
        <p:nvPr/>
      </p:nvGrpSpPr>
      <p:grpSpPr>
        <a:xfrm>
          <a:off x="0" y="0"/>
          <a:ext cx="0" cy="0"/>
          <a:chOff x="0" y="0"/>
          <a:chExt cx="0" cy="0"/>
        </a:xfrm>
      </p:grpSpPr>
      <p:sp>
        <p:nvSpPr>
          <p:cNvPr id="141" name="Google Shape;141;p17"/>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2" name="Google Shape;142;p17"/>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143" name="Google Shape;143;p1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44" name="Google Shape;144;p1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45" name="Google Shape;145;p1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46" name="Google Shape;146;p1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147" name="Shape 147"/>
        <p:cNvGrpSpPr/>
        <p:nvPr/>
      </p:nvGrpSpPr>
      <p:grpSpPr>
        <a:xfrm>
          <a:off x="0" y="0"/>
          <a:ext cx="0" cy="0"/>
          <a:chOff x="0" y="0"/>
          <a:chExt cx="0" cy="0"/>
        </a:xfrm>
      </p:grpSpPr>
      <p:sp>
        <p:nvSpPr>
          <p:cNvPr id="148" name="Google Shape;148;p18"/>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49" name="Google Shape;149;p1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0" name="Google Shape;150;p1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51" name="Google Shape;151;p1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52" name="Google Shape;152;p1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53" name="Google Shape;153;p1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154" name="Shape 154"/>
        <p:cNvGrpSpPr/>
        <p:nvPr/>
      </p:nvGrpSpPr>
      <p:grpSpPr>
        <a:xfrm>
          <a:off x="0" y="0"/>
          <a:ext cx="0" cy="0"/>
          <a:chOff x="0" y="0"/>
          <a:chExt cx="0" cy="0"/>
        </a:xfrm>
      </p:grpSpPr>
      <p:sp>
        <p:nvSpPr>
          <p:cNvPr id="155" name="Google Shape;155;p19"/>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56" name="Google Shape;156;p19"/>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7" name="Google Shape;157;p19"/>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158" name="Google Shape;158;p1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59" name="Google Shape;159;p1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60" name="Google Shape;160;p19"/>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61" name="Google Shape;161;p19"/>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162" name="Shape 162"/>
        <p:cNvGrpSpPr/>
        <p:nvPr/>
      </p:nvGrpSpPr>
      <p:grpSpPr>
        <a:xfrm>
          <a:off x="0" y="0"/>
          <a:ext cx="0" cy="0"/>
          <a:chOff x="0" y="0"/>
          <a:chExt cx="0" cy="0"/>
        </a:xfrm>
      </p:grpSpPr>
      <p:sp>
        <p:nvSpPr>
          <p:cNvPr id="163" name="Google Shape;163;p20"/>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4" name="Google Shape;164;p20"/>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65" name="Google Shape;165;p20"/>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167" name="Google Shape;167;p2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68" name="Google Shape;168;p2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69" name="Google Shape;169;p2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70" name="Google Shape;170;p2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171" name="Shape 171"/>
        <p:cNvGrpSpPr/>
        <p:nvPr/>
      </p:nvGrpSpPr>
      <p:grpSpPr>
        <a:xfrm>
          <a:off x="0" y="0"/>
          <a:ext cx="0" cy="0"/>
          <a:chOff x="0" y="0"/>
          <a:chExt cx="0" cy="0"/>
        </a:xfrm>
      </p:grpSpPr>
      <p:grpSp>
        <p:nvGrpSpPr>
          <p:cNvPr id="172" name="Google Shape;172;p21"/>
          <p:cNvGrpSpPr/>
          <p:nvPr/>
        </p:nvGrpSpPr>
        <p:grpSpPr>
          <a:xfrm>
            <a:off x="1265868" y="549590"/>
            <a:ext cx="528885" cy="545802"/>
            <a:chOff x="-1507225" y="3988588"/>
            <a:chExt cx="575250" cy="593650"/>
          </a:xfrm>
        </p:grpSpPr>
        <p:sp>
          <p:nvSpPr>
            <p:cNvPr id="173" name="Google Shape;173;p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21"/>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1"/>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1"/>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1"/>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3" name="Google Shape;183;p21"/>
          <p:cNvGrpSpPr/>
          <p:nvPr/>
        </p:nvGrpSpPr>
        <p:grpSpPr>
          <a:xfrm>
            <a:off x="7711188" y="3642869"/>
            <a:ext cx="387316" cy="399705"/>
            <a:chOff x="-1507225" y="3988588"/>
            <a:chExt cx="575250" cy="593650"/>
          </a:xfrm>
        </p:grpSpPr>
        <p:sp>
          <p:nvSpPr>
            <p:cNvPr id="184" name="Google Shape;184;p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21"/>
          <p:cNvGrpSpPr/>
          <p:nvPr/>
        </p:nvGrpSpPr>
        <p:grpSpPr>
          <a:xfrm>
            <a:off x="873882" y="1242578"/>
            <a:ext cx="387296" cy="396831"/>
            <a:chOff x="874000" y="1401213"/>
            <a:chExt cx="581875" cy="596200"/>
          </a:xfrm>
        </p:grpSpPr>
        <p:sp>
          <p:nvSpPr>
            <p:cNvPr id="188" name="Google Shape;188;p21"/>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1"/>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1"/>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1"/>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1"/>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1"/>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1"/>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1"/>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1"/>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1"/>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21"/>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21"/>
          <p:cNvGrpSpPr/>
          <p:nvPr/>
        </p:nvGrpSpPr>
        <p:grpSpPr>
          <a:xfrm>
            <a:off x="6592055" y="4001105"/>
            <a:ext cx="528916" cy="535303"/>
            <a:chOff x="-1988450" y="2592438"/>
            <a:chExt cx="550725" cy="557375"/>
          </a:xfrm>
        </p:grpSpPr>
        <p:sp>
          <p:nvSpPr>
            <p:cNvPr id="214" name="Google Shape;214;p21"/>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1"/>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1"/>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0" name="Google Shape;220;p21"/>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1"/>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4" name="Google Shape;224;p21"/>
          <p:cNvCxnSpPr>
            <a:stCxn id="22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26" name="Google Shape;226;p21"/>
          <p:cNvCxnSpPr>
            <a:endCxn id="22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28" name="Google Shape;228;p21"/>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29" name="Google Shape;229;p21"/>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230" name="Shape 230"/>
        <p:cNvGrpSpPr/>
        <p:nvPr/>
      </p:nvGrpSpPr>
      <p:grpSpPr>
        <a:xfrm>
          <a:off x="0" y="0"/>
          <a:ext cx="0" cy="0"/>
          <a:chOff x="0" y="0"/>
          <a:chExt cx="0" cy="0"/>
        </a:xfrm>
      </p:grpSpPr>
      <p:cxnSp>
        <p:nvCxnSpPr>
          <p:cNvPr id="231" name="Google Shape;231;p22"/>
          <p:cNvCxnSpPr>
            <a:stCxn id="232"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33" name="Google Shape;233;p22"/>
          <p:cNvCxnSpPr>
            <a:endCxn id="234"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35" name="Google Shape;235;p22"/>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36" name="Google Shape;236;p22"/>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237" name="Shape 237"/>
        <p:cNvGrpSpPr/>
        <p:nvPr/>
      </p:nvGrpSpPr>
      <p:grpSpPr>
        <a:xfrm>
          <a:off x="0" y="0"/>
          <a:ext cx="0" cy="0"/>
          <a:chOff x="0" y="0"/>
          <a:chExt cx="0" cy="0"/>
        </a:xfrm>
      </p:grpSpPr>
      <p:sp>
        <p:nvSpPr>
          <p:cNvPr id="238" name="Google Shape;238;p2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9" name="Google Shape;239;p2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40" name="Google Shape;24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241" name="Shape 241"/>
        <p:cNvGrpSpPr/>
        <p:nvPr/>
      </p:nvGrpSpPr>
      <p:grpSpPr>
        <a:xfrm>
          <a:off x="0" y="0"/>
          <a:ext cx="0" cy="0"/>
          <a:chOff x="0" y="0"/>
          <a:chExt cx="0" cy="0"/>
        </a:xfrm>
      </p:grpSpPr>
      <p:sp>
        <p:nvSpPr>
          <p:cNvPr id="242" name="Google Shape;24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3" name="Google Shape;243;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44" name="Google Shape;24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8" name="Shape 248"/>
        <p:cNvGrpSpPr/>
        <p:nvPr/>
      </p:nvGrpSpPr>
      <p:grpSpPr>
        <a:xfrm>
          <a:off x="0" y="0"/>
          <a:ext cx="0" cy="0"/>
          <a:chOff x="0" y="0"/>
          <a:chExt cx="0" cy="0"/>
        </a:xfrm>
      </p:grpSpPr>
      <p:sp>
        <p:nvSpPr>
          <p:cNvPr id="249" name="Google Shape;249;p26"/>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50" name="Google Shape;250;p26"/>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1" name="Google Shape;251;p2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52" name="Google Shape;252;p2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53" name="Google Shape;253;p2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54" name="Google Shape;254;p2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5" name="Shape 255"/>
        <p:cNvGrpSpPr/>
        <p:nvPr/>
      </p:nvGrpSpPr>
      <p:grpSpPr>
        <a:xfrm>
          <a:off x="0" y="0"/>
          <a:ext cx="0" cy="0"/>
          <a:chOff x="0" y="0"/>
          <a:chExt cx="0" cy="0"/>
        </a:xfrm>
      </p:grpSpPr>
      <p:sp>
        <p:nvSpPr>
          <p:cNvPr id="256" name="Google Shape;256;p27"/>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7" name="Google Shape;257;p27"/>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258" name="Google Shape;258;p27"/>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9" name="Google Shape;259;p2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60" name="Google Shape;260;p2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61" name="Google Shape;261;p27"/>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62" name="Google Shape;262;p27"/>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3" name="Shape 263"/>
        <p:cNvGrpSpPr/>
        <p:nvPr/>
      </p:nvGrpSpPr>
      <p:grpSpPr>
        <a:xfrm>
          <a:off x="0" y="0"/>
          <a:ext cx="0" cy="0"/>
          <a:chOff x="0" y="0"/>
          <a:chExt cx="0" cy="0"/>
        </a:xfrm>
      </p:grpSpPr>
      <p:sp>
        <p:nvSpPr>
          <p:cNvPr id="264" name="Google Shape;264;p28"/>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65" name="Google Shape;265;p2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66" name="Google Shape;266;p28"/>
          <p:cNvCxnSpPr>
            <a:stCxn id="267"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68" name="Google Shape;268;p28"/>
          <p:cNvCxnSpPr>
            <a:endCxn id="269"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70" name="Google Shape;270;p2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71" name="Google Shape;271;p2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2" name="Shape 272"/>
        <p:cNvGrpSpPr/>
        <p:nvPr/>
      </p:nvGrpSpPr>
      <p:grpSpPr>
        <a:xfrm>
          <a:off x="0" y="0"/>
          <a:ext cx="0" cy="0"/>
          <a:chOff x="0" y="0"/>
          <a:chExt cx="0" cy="0"/>
        </a:xfrm>
      </p:grpSpPr>
      <p:sp>
        <p:nvSpPr>
          <p:cNvPr id="273" name="Google Shape;273;p29"/>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4" name="Google Shape;274;p29"/>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5" name="Google Shape;275;p29"/>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6" name="Google Shape;276;p29"/>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7" name="Google Shape;277;p29"/>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8" name="Google Shape;278;p29"/>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79" name="Google Shape;279;p29"/>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280" name="Google Shape;280;p2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1" name="Google Shape;281;p2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2" name="Shape 282"/>
        <p:cNvGrpSpPr/>
        <p:nvPr/>
      </p:nvGrpSpPr>
      <p:grpSpPr>
        <a:xfrm>
          <a:off x="0" y="0"/>
          <a:ext cx="0" cy="0"/>
          <a:chOff x="0" y="0"/>
          <a:chExt cx="0" cy="0"/>
        </a:xfrm>
      </p:grpSpPr>
      <p:sp>
        <p:nvSpPr>
          <p:cNvPr id="283" name="Google Shape;283;p30"/>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84" name="Google Shape;284;p3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5" name="Google Shape;285;p3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86" name="Google Shape;286;p3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87" name="Google Shape;287;p3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8" name="Shape 288"/>
        <p:cNvGrpSpPr/>
        <p:nvPr/>
      </p:nvGrpSpPr>
      <p:grpSpPr>
        <a:xfrm>
          <a:off x="0" y="0"/>
          <a:ext cx="0" cy="0"/>
          <a:chOff x="0" y="0"/>
          <a:chExt cx="0" cy="0"/>
        </a:xfrm>
      </p:grpSpPr>
      <p:sp>
        <p:nvSpPr>
          <p:cNvPr id="289" name="Google Shape;289;p31"/>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290" name="Google Shape;290;p31"/>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1" name="Google Shape;291;p3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92" name="Google Shape;292;p3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293" name="Google Shape;293;p3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94" name="Google Shape;294;p3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95" name="Shape 295"/>
        <p:cNvGrpSpPr/>
        <p:nvPr/>
      </p:nvGrpSpPr>
      <p:grpSpPr>
        <a:xfrm>
          <a:off x="0" y="0"/>
          <a:ext cx="0" cy="0"/>
          <a:chOff x="0" y="0"/>
          <a:chExt cx="0" cy="0"/>
        </a:xfrm>
      </p:grpSpPr>
      <p:sp>
        <p:nvSpPr>
          <p:cNvPr id="296" name="Google Shape;296;p32"/>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297" name="Google Shape;297;p3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298" name="Google Shape;298;p3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299" name="Google Shape;299;p3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00" name="Google Shape;300;p3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1" name="Shape 301"/>
        <p:cNvGrpSpPr/>
        <p:nvPr/>
      </p:nvGrpSpPr>
      <p:grpSpPr>
        <a:xfrm>
          <a:off x="0" y="0"/>
          <a:ext cx="0" cy="0"/>
          <a:chOff x="0" y="0"/>
          <a:chExt cx="0" cy="0"/>
        </a:xfrm>
      </p:grpSpPr>
      <p:sp>
        <p:nvSpPr>
          <p:cNvPr id="302" name="Google Shape;302;p33"/>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03" name="Google Shape;303;p33"/>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304" name="Google Shape;304;p3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05" name="Google Shape;305;p3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06" name="Google Shape;306;p3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07" name="Google Shape;307;p33"/>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8" name="Shape 308"/>
        <p:cNvGrpSpPr/>
        <p:nvPr/>
      </p:nvGrpSpPr>
      <p:grpSpPr>
        <a:xfrm>
          <a:off x="0" y="0"/>
          <a:ext cx="0" cy="0"/>
          <a:chOff x="0" y="0"/>
          <a:chExt cx="0" cy="0"/>
        </a:xfrm>
      </p:grpSpPr>
      <p:sp>
        <p:nvSpPr>
          <p:cNvPr id="309" name="Google Shape;309;p34"/>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10" name="Google Shape;310;p3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11" name="Google Shape;311;p3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12" name="Google Shape;312;p3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13" name="Google Shape;313;p3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4" name="Shape 314"/>
        <p:cNvGrpSpPr/>
        <p:nvPr/>
      </p:nvGrpSpPr>
      <p:grpSpPr>
        <a:xfrm>
          <a:off x="0" y="0"/>
          <a:ext cx="0" cy="0"/>
          <a:chOff x="0" y="0"/>
          <a:chExt cx="0" cy="0"/>
        </a:xfrm>
      </p:grpSpPr>
      <p:sp>
        <p:nvSpPr>
          <p:cNvPr id="315" name="Google Shape;315;p35"/>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316" name="Google Shape;316;p35"/>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317" name="Google Shape;317;p3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318" name="Google Shape;318;p3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319" name="Google Shape;319;p3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20" name="Google Shape;320;p3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321" name="Shape 321"/>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322" name="Shape 322"/>
        <p:cNvGrpSpPr/>
        <p:nvPr/>
      </p:nvGrpSpPr>
      <p:grpSpPr>
        <a:xfrm>
          <a:off x="0" y="0"/>
          <a:ext cx="0" cy="0"/>
          <a:chOff x="0" y="0"/>
          <a:chExt cx="0" cy="0"/>
        </a:xfrm>
      </p:grpSpPr>
      <p:sp>
        <p:nvSpPr>
          <p:cNvPr id="323" name="Google Shape;323;p37"/>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4" name="Google Shape;324;p37"/>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325" name="Google Shape;325;p37"/>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26" name="Google Shape;326;p37"/>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327" name="Google Shape;327;p37"/>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328" name="Google Shape;328;p37"/>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29" name="Google Shape;329;p37"/>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330" name="Google Shape;330;p37"/>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331" name="Google Shape;331;p37"/>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32" name="Google Shape;332;p37"/>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333" name="Google Shape;333;p3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34" name="Google Shape;334;p3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35" name="Google Shape;335;p37"/>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36" name="Google Shape;336;p37"/>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337" name="Shape 337"/>
        <p:cNvGrpSpPr/>
        <p:nvPr/>
      </p:nvGrpSpPr>
      <p:grpSpPr>
        <a:xfrm>
          <a:off x="0" y="0"/>
          <a:ext cx="0" cy="0"/>
          <a:chOff x="0" y="0"/>
          <a:chExt cx="0" cy="0"/>
        </a:xfrm>
      </p:grpSpPr>
      <p:sp>
        <p:nvSpPr>
          <p:cNvPr id="338" name="Google Shape;338;p38"/>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9" name="Google Shape;339;p38"/>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0" name="Google Shape;340;p38"/>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1" name="Google Shape;341;p38"/>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2" name="Google Shape;342;p38"/>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3" name="Google Shape;343;p38"/>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4" name="Google Shape;344;p38"/>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5" name="Google Shape;345;p38"/>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6" name="Google Shape;346;p38"/>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7" name="Google Shape;347;p38"/>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48" name="Google Shape;348;p38"/>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9" name="Google Shape;349;p38"/>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350" name="Google Shape;350;p38"/>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51" name="Google Shape;351;p3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352" name="Google Shape;352;p3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353" name="Google Shape;353;p38"/>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54" name="Google Shape;354;p38"/>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355" name="Shape 355"/>
        <p:cNvGrpSpPr/>
        <p:nvPr/>
      </p:nvGrpSpPr>
      <p:grpSpPr>
        <a:xfrm>
          <a:off x="0" y="0"/>
          <a:ext cx="0" cy="0"/>
          <a:chOff x="0" y="0"/>
          <a:chExt cx="0" cy="0"/>
        </a:xfrm>
      </p:grpSpPr>
      <p:sp>
        <p:nvSpPr>
          <p:cNvPr id="356" name="Google Shape;356;p39"/>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7" name="Google Shape;357;p39"/>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58" name="Google Shape;358;p39"/>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9" name="Google Shape;359;p39"/>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60" name="Google Shape;360;p39"/>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1" name="Google Shape;361;p39"/>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62" name="Google Shape;362;p39"/>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3" name="Google Shape;363;p39"/>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64" name="Google Shape;364;p39"/>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65" name="Google Shape;365;p3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66" name="Google Shape;366;p3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67" name="Google Shape;367;p39"/>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68" name="Google Shape;368;p39"/>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369" name="Shape 369"/>
        <p:cNvGrpSpPr/>
        <p:nvPr/>
      </p:nvGrpSpPr>
      <p:grpSpPr>
        <a:xfrm>
          <a:off x="0" y="0"/>
          <a:ext cx="0" cy="0"/>
          <a:chOff x="0" y="0"/>
          <a:chExt cx="0" cy="0"/>
        </a:xfrm>
      </p:grpSpPr>
      <p:sp>
        <p:nvSpPr>
          <p:cNvPr id="370" name="Google Shape;370;p40"/>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71" name="Google Shape;371;p40"/>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2" name="Google Shape;372;p40"/>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73" name="Google Shape;373;p40"/>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4" name="Google Shape;374;p40"/>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375" name="Google Shape;375;p40"/>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376" name="Google Shape;376;p4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77" name="Google Shape;377;p4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78" name="Google Shape;378;p40"/>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79" name="Google Shape;379;p40"/>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380" name="Shape 380"/>
        <p:cNvGrpSpPr/>
        <p:nvPr/>
      </p:nvGrpSpPr>
      <p:grpSpPr>
        <a:xfrm>
          <a:off x="0" y="0"/>
          <a:ext cx="0" cy="0"/>
          <a:chOff x="0" y="0"/>
          <a:chExt cx="0" cy="0"/>
        </a:xfrm>
      </p:grpSpPr>
      <p:sp>
        <p:nvSpPr>
          <p:cNvPr id="381" name="Google Shape;381;p41"/>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82" name="Google Shape;382;p41"/>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383" name="Google Shape;383;p4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84" name="Google Shape;384;p4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85" name="Google Shape;385;p4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86" name="Google Shape;386;p4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387" name="Shape 387"/>
        <p:cNvGrpSpPr/>
        <p:nvPr/>
      </p:nvGrpSpPr>
      <p:grpSpPr>
        <a:xfrm>
          <a:off x="0" y="0"/>
          <a:ext cx="0" cy="0"/>
          <a:chOff x="0" y="0"/>
          <a:chExt cx="0" cy="0"/>
        </a:xfrm>
      </p:grpSpPr>
      <p:sp>
        <p:nvSpPr>
          <p:cNvPr id="388" name="Google Shape;388;p42"/>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89" name="Google Shape;389;p42"/>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390" name="Google Shape;390;p4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391" name="Google Shape;391;p4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92" name="Google Shape;392;p4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93" name="Google Shape;393;p4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394" name="Shape 394"/>
        <p:cNvGrpSpPr/>
        <p:nvPr/>
      </p:nvGrpSpPr>
      <p:grpSpPr>
        <a:xfrm>
          <a:off x="0" y="0"/>
          <a:ext cx="0" cy="0"/>
          <a:chOff x="0" y="0"/>
          <a:chExt cx="0" cy="0"/>
        </a:xfrm>
      </p:grpSpPr>
      <p:sp>
        <p:nvSpPr>
          <p:cNvPr id="395" name="Google Shape;395;p43"/>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96" name="Google Shape;396;p43"/>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43"/>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398" name="Google Shape;398;p4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399" name="Google Shape;399;p4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400" name="Google Shape;400;p43"/>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01" name="Google Shape;401;p43"/>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402" name="Shape 402"/>
        <p:cNvGrpSpPr/>
        <p:nvPr/>
      </p:nvGrpSpPr>
      <p:grpSpPr>
        <a:xfrm>
          <a:off x="0" y="0"/>
          <a:ext cx="0" cy="0"/>
          <a:chOff x="0" y="0"/>
          <a:chExt cx="0" cy="0"/>
        </a:xfrm>
      </p:grpSpPr>
      <p:sp>
        <p:nvSpPr>
          <p:cNvPr id="403" name="Google Shape;403;p44"/>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4" name="Google Shape;404;p44"/>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405" name="Google Shape;405;p44"/>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4"/>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407" name="Google Shape;407;p4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08" name="Google Shape;408;p4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09" name="Google Shape;409;p4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10" name="Google Shape;410;p4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411" name="Shape 411"/>
        <p:cNvGrpSpPr/>
        <p:nvPr/>
      </p:nvGrpSpPr>
      <p:grpSpPr>
        <a:xfrm>
          <a:off x="0" y="0"/>
          <a:ext cx="0" cy="0"/>
          <a:chOff x="0" y="0"/>
          <a:chExt cx="0" cy="0"/>
        </a:xfrm>
      </p:grpSpPr>
      <p:grpSp>
        <p:nvGrpSpPr>
          <p:cNvPr id="412" name="Google Shape;412;p45"/>
          <p:cNvGrpSpPr/>
          <p:nvPr/>
        </p:nvGrpSpPr>
        <p:grpSpPr>
          <a:xfrm>
            <a:off x="1265868" y="549590"/>
            <a:ext cx="528885" cy="545802"/>
            <a:chOff x="-1507225" y="3988588"/>
            <a:chExt cx="575250" cy="593650"/>
          </a:xfrm>
        </p:grpSpPr>
        <p:sp>
          <p:nvSpPr>
            <p:cNvPr id="413" name="Google Shape;413;p45"/>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5"/>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5"/>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 name="Google Shape;416;p45"/>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5"/>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5"/>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5"/>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5"/>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5"/>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3" name="Google Shape;423;p45"/>
          <p:cNvGrpSpPr/>
          <p:nvPr/>
        </p:nvGrpSpPr>
        <p:grpSpPr>
          <a:xfrm>
            <a:off x="7711188" y="3642869"/>
            <a:ext cx="387316" cy="399705"/>
            <a:chOff x="-1507225" y="3988588"/>
            <a:chExt cx="575250" cy="593650"/>
          </a:xfrm>
        </p:grpSpPr>
        <p:sp>
          <p:nvSpPr>
            <p:cNvPr id="424" name="Google Shape;424;p45"/>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5"/>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5"/>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 name="Google Shape;427;p45"/>
          <p:cNvGrpSpPr/>
          <p:nvPr/>
        </p:nvGrpSpPr>
        <p:grpSpPr>
          <a:xfrm>
            <a:off x="873882" y="1242578"/>
            <a:ext cx="387296" cy="396831"/>
            <a:chOff x="874000" y="1401213"/>
            <a:chExt cx="581875" cy="596200"/>
          </a:xfrm>
        </p:grpSpPr>
        <p:sp>
          <p:nvSpPr>
            <p:cNvPr id="428" name="Google Shape;428;p45"/>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5"/>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5"/>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5"/>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5"/>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5"/>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5"/>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5"/>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5"/>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5"/>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5"/>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5"/>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5"/>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5"/>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5"/>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5"/>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5"/>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5"/>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5"/>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5"/>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5"/>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5"/>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5"/>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1" name="Google Shape;451;p45"/>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5"/>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3" name="Google Shape;453;p45"/>
          <p:cNvGrpSpPr/>
          <p:nvPr/>
        </p:nvGrpSpPr>
        <p:grpSpPr>
          <a:xfrm>
            <a:off x="6592055" y="4001105"/>
            <a:ext cx="528916" cy="535303"/>
            <a:chOff x="-1988450" y="2592438"/>
            <a:chExt cx="550725" cy="557375"/>
          </a:xfrm>
        </p:grpSpPr>
        <p:sp>
          <p:nvSpPr>
            <p:cNvPr id="454" name="Google Shape;454;p45"/>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5"/>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5"/>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5"/>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5"/>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5"/>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0" name="Google Shape;460;p45"/>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5"/>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5"/>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5"/>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4" name="Google Shape;464;p45"/>
          <p:cNvCxnSpPr>
            <a:stCxn id="46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66" name="Google Shape;466;p45"/>
          <p:cNvCxnSpPr>
            <a:endCxn id="46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68" name="Google Shape;468;p45"/>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69" name="Google Shape;469;p45"/>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470" name="Shape 470"/>
        <p:cNvGrpSpPr/>
        <p:nvPr/>
      </p:nvGrpSpPr>
      <p:grpSpPr>
        <a:xfrm>
          <a:off x="0" y="0"/>
          <a:ext cx="0" cy="0"/>
          <a:chOff x="0" y="0"/>
          <a:chExt cx="0" cy="0"/>
        </a:xfrm>
      </p:grpSpPr>
      <p:cxnSp>
        <p:nvCxnSpPr>
          <p:cNvPr id="471" name="Google Shape;471;p46"/>
          <p:cNvCxnSpPr>
            <a:stCxn id="472"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73" name="Google Shape;473;p46"/>
          <p:cNvCxnSpPr>
            <a:endCxn id="474"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75" name="Google Shape;475;p46"/>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76" name="Google Shape;476;p46"/>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77" name="Shape 477"/>
        <p:cNvGrpSpPr/>
        <p:nvPr/>
      </p:nvGrpSpPr>
      <p:grpSpPr>
        <a:xfrm>
          <a:off x="0" y="0"/>
          <a:ext cx="0" cy="0"/>
          <a:chOff x="0" y="0"/>
          <a:chExt cx="0" cy="0"/>
        </a:xfrm>
      </p:grpSpPr>
      <p:sp>
        <p:nvSpPr>
          <p:cNvPr id="478" name="Google Shape;478;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79" name="Google Shape;479;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80" name="Google Shape;480;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84" name="Shape 484"/>
        <p:cNvGrpSpPr/>
        <p:nvPr/>
      </p:nvGrpSpPr>
      <p:grpSpPr>
        <a:xfrm>
          <a:off x="0" y="0"/>
          <a:ext cx="0" cy="0"/>
          <a:chOff x="0" y="0"/>
          <a:chExt cx="0" cy="0"/>
        </a:xfrm>
      </p:grpSpPr>
      <p:sp>
        <p:nvSpPr>
          <p:cNvPr id="485" name="Google Shape;485;p49"/>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86" name="Google Shape;486;p49"/>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87" name="Google Shape;487;p4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88" name="Google Shape;488;p4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89" name="Google Shape;489;p4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90" name="Google Shape;490;p4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1" name="Shape 491"/>
        <p:cNvGrpSpPr/>
        <p:nvPr/>
      </p:nvGrpSpPr>
      <p:grpSpPr>
        <a:xfrm>
          <a:off x="0" y="0"/>
          <a:ext cx="0" cy="0"/>
          <a:chOff x="0" y="0"/>
          <a:chExt cx="0" cy="0"/>
        </a:xfrm>
      </p:grpSpPr>
      <p:sp>
        <p:nvSpPr>
          <p:cNvPr id="492" name="Google Shape;492;p50"/>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93" name="Google Shape;493;p50"/>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494" name="Google Shape;494;p50"/>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95" name="Google Shape;495;p5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96" name="Google Shape;496;p5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97" name="Google Shape;497;p50"/>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98" name="Google Shape;498;p50"/>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9" name="Shape 499"/>
        <p:cNvGrpSpPr/>
        <p:nvPr/>
      </p:nvGrpSpPr>
      <p:grpSpPr>
        <a:xfrm>
          <a:off x="0" y="0"/>
          <a:ext cx="0" cy="0"/>
          <a:chOff x="0" y="0"/>
          <a:chExt cx="0" cy="0"/>
        </a:xfrm>
      </p:grpSpPr>
      <p:sp>
        <p:nvSpPr>
          <p:cNvPr id="500" name="Google Shape;500;p51"/>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501" name="Google Shape;501;p51"/>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02" name="Google Shape;502;p51"/>
          <p:cNvCxnSpPr>
            <a:stCxn id="503"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04" name="Google Shape;504;p51"/>
          <p:cNvCxnSpPr>
            <a:endCxn id="505"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06" name="Google Shape;506;p5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07" name="Google Shape;507;p5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08" name="Shape 508"/>
        <p:cNvGrpSpPr/>
        <p:nvPr/>
      </p:nvGrpSpPr>
      <p:grpSpPr>
        <a:xfrm>
          <a:off x="0" y="0"/>
          <a:ext cx="0" cy="0"/>
          <a:chOff x="0" y="0"/>
          <a:chExt cx="0" cy="0"/>
        </a:xfrm>
      </p:grpSpPr>
      <p:sp>
        <p:nvSpPr>
          <p:cNvPr id="509" name="Google Shape;509;p52"/>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510" name="Google Shape;510;p52"/>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1" name="Google Shape;511;p52"/>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512" name="Google Shape;512;p52"/>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3" name="Google Shape;513;p52"/>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14" name="Google Shape;514;p52"/>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15" name="Google Shape;515;p52"/>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16" name="Google Shape;516;p5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17" name="Google Shape;517;p5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8" name="Shape 518"/>
        <p:cNvGrpSpPr/>
        <p:nvPr/>
      </p:nvGrpSpPr>
      <p:grpSpPr>
        <a:xfrm>
          <a:off x="0" y="0"/>
          <a:ext cx="0" cy="0"/>
          <a:chOff x="0" y="0"/>
          <a:chExt cx="0" cy="0"/>
        </a:xfrm>
      </p:grpSpPr>
      <p:sp>
        <p:nvSpPr>
          <p:cNvPr id="519" name="Google Shape;519;p53"/>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20" name="Google Shape;520;p5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21" name="Google Shape;521;p5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22" name="Google Shape;522;p5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3" name="Google Shape;523;p53"/>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24" name="Shape 524"/>
        <p:cNvGrpSpPr/>
        <p:nvPr/>
      </p:nvGrpSpPr>
      <p:grpSpPr>
        <a:xfrm>
          <a:off x="0" y="0"/>
          <a:ext cx="0" cy="0"/>
          <a:chOff x="0" y="0"/>
          <a:chExt cx="0" cy="0"/>
        </a:xfrm>
      </p:grpSpPr>
      <p:sp>
        <p:nvSpPr>
          <p:cNvPr id="525" name="Google Shape;525;p54"/>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526" name="Google Shape;526;p54"/>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27" name="Google Shape;527;p5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8" name="Google Shape;528;p5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29" name="Google Shape;529;p5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30" name="Google Shape;530;p5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31" name="Shape 531"/>
        <p:cNvGrpSpPr/>
        <p:nvPr/>
      </p:nvGrpSpPr>
      <p:grpSpPr>
        <a:xfrm>
          <a:off x="0" y="0"/>
          <a:ext cx="0" cy="0"/>
          <a:chOff x="0" y="0"/>
          <a:chExt cx="0" cy="0"/>
        </a:xfrm>
      </p:grpSpPr>
      <p:sp>
        <p:nvSpPr>
          <p:cNvPr id="532" name="Google Shape;532;p55"/>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33" name="Google Shape;533;p5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34" name="Google Shape;534;p5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35" name="Google Shape;535;p5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36" name="Google Shape;536;p5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7" name="Shape 537"/>
        <p:cNvGrpSpPr/>
        <p:nvPr/>
      </p:nvGrpSpPr>
      <p:grpSpPr>
        <a:xfrm>
          <a:off x="0" y="0"/>
          <a:ext cx="0" cy="0"/>
          <a:chOff x="0" y="0"/>
          <a:chExt cx="0" cy="0"/>
        </a:xfrm>
      </p:grpSpPr>
      <p:sp>
        <p:nvSpPr>
          <p:cNvPr id="538" name="Google Shape;538;p56"/>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39" name="Google Shape;539;p56"/>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540" name="Google Shape;540;p5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1" name="Google Shape;541;p5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42" name="Google Shape;542;p5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43" name="Google Shape;543;p5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4" name="Shape 544"/>
        <p:cNvGrpSpPr/>
        <p:nvPr/>
      </p:nvGrpSpPr>
      <p:grpSpPr>
        <a:xfrm>
          <a:off x="0" y="0"/>
          <a:ext cx="0" cy="0"/>
          <a:chOff x="0" y="0"/>
          <a:chExt cx="0" cy="0"/>
        </a:xfrm>
      </p:grpSpPr>
      <p:sp>
        <p:nvSpPr>
          <p:cNvPr id="545" name="Google Shape;545;p57"/>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46" name="Google Shape;546;p5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7" name="Google Shape;547;p5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48" name="Google Shape;548;p5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49" name="Google Shape;549;p5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0" name="Shape 550"/>
        <p:cNvGrpSpPr/>
        <p:nvPr/>
      </p:nvGrpSpPr>
      <p:grpSpPr>
        <a:xfrm>
          <a:off x="0" y="0"/>
          <a:ext cx="0" cy="0"/>
          <a:chOff x="0" y="0"/>
          <a:chExt cx="0" cy="0"/>
        </a:xfrm>
      </p:grpSpPr>
      <p:sp>
        <p:nvSpPr>
          <p:cNvPr id="551" name="Google Shape;551;p58"/>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552" name="Google Shape;552;p58"/>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553" name="Google Shape;553;p5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54" name="Google Shape;554;p5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55" name="Google Shape;555;p5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56" name="Google Shape;556;p5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557" name="Shape 557"/>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558" name="Shape 558"/>
        <p:cNvGrpSpPr/>
        <p:nvPr/>
      </p:nvGrpSpPr>
      <p:grpSpPr>
        <a:xfrm>
          <a:off x="0" y="0"/>
          <a:ext cx="0" cy="0"/>
          <a:chOff x="0" y="0"/>
          <a:chExt cx="0" cy="0"/>
        </a:xfrm>
      </p:grpSpPr>
      <p:sp>
        <p:nvSpPr>
          <p:cNvPr id="559" name="Google Shape;559;p60"/>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60" name="Google Shape;560;p60"/>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561" name="Google Shape;561;p60"/>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2" name="Google Shape;562;p60"/>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563" name="Google Shape;563;p60"/>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564" name="Google Shape;564;p60"/>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5" name="Google Shape;565;p60"/>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566" name="Google Shape;566;p60"/>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567" name="Google Shape;567;p60"/>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68" name="Google Shape;568;p60"/>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569" name="Google Shape;569;p6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70" name="Google Shape;570;p6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571" name="Google Shape;571;p60"/>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72" name="Google Shape;572;p60"/>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573" name="Shape 573"/>
        <p:cNvGrpSpPr/>
        <p:nvPr/>
      </p:nvGrpSpPr>
      <p:grpSpPr>
        <a:xfrm>
          <a:off x="0" y="0"/>
          <a:ext cx="0" cy="0"/>
          <a:chOff x="0" y="0"/>
          <a:chExt cx="0" cy="0"/>
        </a:xfrm>
      </p:grpSpPr>
      <p:sp>
        <p:nvSpPr>
          <p:cNvPr id="574" name="Google Shape;574;p61"/>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75" name="Google Shape;575;p61"/>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76" name="Google Shape;576;p61"/>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77" name="Google Shape;577;p61"/>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78" name="Google Shape;578;p61"/>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79" name="Google Shape;579;p61"/>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0" name="Google Shape;580;p61"/>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1" name="Google Shape;581;p61"/>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2" name="Google Shape;582;p61"/>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3" name="Google Shape;583;p61"/>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4" name="Google Shape;584;p61"/>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5" name="Google Shape;585;p61"/>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586" name="Google Shape;586;p61"/>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87" name="Google Shape;587;p6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88" name="Google Shape;588;p6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89" name="Google Shape;589;p61"/>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90" name="Google Shape;590;p61"/>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591" name="Shape 591"/>
        <p:cNvGrpSpPr/>
        <p:nvPr/>
      </p:nvGrpSpPr>
      <p:grpSpPr>
        <a:xfrm>
          <a:off x="0" y="0"/>
          <a:ext cx="0" cy="0"/>
          <a:chOff x="0" y="0"/>
          <a:chExt cx="0" cy="0"/>
        </a:xfrm>
      </p:grpSpPr>
      <p:sp>
        <p:nvSpPr>
          <p:cNvPr id="592" name="Google Shape;592;p62"/>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3" name="Google Shape;593;p62"/>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594" name="Google Shape;594;p62"/>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5" name="Google Shape;595;p62"/>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596" name="Google Shape;596;p62"/>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7" name="Google Shape;597;p62"/>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598" name="Google Shape;598;p62"/>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9" name="Google Shape;599;p62"/>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600" name="Google Shape;600;p62"/>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601" name="Google Shape;601;p6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02" name="Google Shape;602;p6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03" name="Google Shape;603;p62"/>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04" name="Google Shape;604;p62"/>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605" name="Shape 605"/>
        <p:cNvGrpSpPr/>
        <p:nvPr/>
      </p:nvGrpSpPr>
      <p:grpSpPr>
        <a:xfrm>
          <a:off x="0" y="0"/>
          <a:ext cx="0" cy="0"/>
          <a:chOff x="0" y="0"/>
          <a:chExt cx="0" cy="0"/>
        </a:xfrm>
      </p:grpSpPr>
      <p:sp>
        <p:nvSpPr>
          <p:cNvPr id="606" name="Google Shape;606;p63"/>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07" name="Google Shape;607;p63"/>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8" name="Google Shape;608;p63"/>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09" name="Google Shape;609;p63"/>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10" name="Google Shape;610;p63"/>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611" name="Google Shape;611;p63"/>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612" name="Google Shape;612;p6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13" name="Google Shape;613;p6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14" name="Google Shape;614;p63"/>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15" name="Google Shape;615;p63"/>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616" name="Shape 616"/>
        <p:cNvGrpSpPr/>
        <p:nvPr/>
      </p:nvGrpSpPr>
      <p:grpSpPr>
        <a:xfrm>
          <a:off x="0" y="0"/>
          <a:ext cx="0" cy="0"/>
          <a:chOff x="0" y="0"/>
          <a:chExt cx="0" cy="0"/>
        </a:xfrm>
      </p:grpSpPr>
      <p:sp>
        <p:nvSpPr>
          <p:cNvPr id="617" name="Google Shape;617;p64"/>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18" name="Google Shape;618;p64"/>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619" name="Google Shape;619;p6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20" name="Google Shape;620;p6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21" name="Google Shape;621;p6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22" name="Google Shape;622;p6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623" name="Shape 623"/>
        <p:cNvGrpSpPr/>
        <p:nvPr/>
      </p:nvGrpSpPr>
      <p:grpSpPr>
        <a:xfrm>
          <a:off x="0" y="0"/>
          <a:ext cx="0" cy="0"/>
          <a:chOff x="0" y="0"/>
          <a:chExt cx="0" cy="0"/>
        </a:xfrm>
      </p:grpSpPr>
      <p:sp>
        <p:nvSpPr>
          <p:cNvPr id="624" name="Google Shape;624;p65"/>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625" name="Google Shape;625;p65"/>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626" name="Google Shape;626;p6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27" name="Google Shape;627;p6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28" name="Google Shape;628;p6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29" name="Google Shape;629;p6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630" name="Shape 630"/>
        <p:cNvGrpSpPr/>
        <p:nvPr/>
      </p:nvGrpSpPr>
      <p:grpSpPr>
        <a:xfrm>
          <a:off x="0" y="0"/>
          <a:ext cx="0" cy="0"/>
          <a:chOff x="0" y="0"/>
          <a:chExt cx="0" cy="0"/>
        </a:xfrm>
      </p:grpSpPr>
      <p:sp>
        <p:nvSpPr>
          <p:cNvPr id="631" name="Google Shape;631;p66"/>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632" name="Google Shape;632;p66"/>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33" name="Google Shape;633;p66"/>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634" name="Google Shape;634;p6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635" name="Google Shape;635;p6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636" name="Google Shape;636;p66"/>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37" name="Google Shape;637;p66"/>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638" name="Shape 638"/>
        <p:cNvGrpSpPr/>
        <p:nvPr/>
      </p:nvGrpSpPr>
      <p:grpSpPr>
        <a:xfrm>
          <a:off x="0" y="0"/>
          <a:ext cx="0" cy="0"/>
          <a:chOff x="0" y="0"/>
          <a:chExt cx="0" cy="0"/>
        </a:xfrm>
      </p:grpSpPr>
      <p:sp>
        <p:nvSpPr>
          <p:cNvPr id="639" name="Google Shape;639;p67"/>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0" name="Google Shape;640;p67"/>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641" name="Google Shape;641;p67"/>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7"/>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643" name="Google Shape;643;p6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44" name="Google Shape;644;p6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45" name="Google Shape;645;p6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46" name="Google Shape;646;p6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647" name="Shape 647"/>
        <p:cNvGrpSpPr/>
        <p:nvPr/>
      </p:nvGrpSpPr>
      <p:grpSpPr>
        <a:xfrm>
          <a:off x="0" y="0"/>
          <a:ext cx="0" cy="0"/>
          <a:chOff x="0" y="0"/>
          <a:chExt cx="0" cy="0"/>
        </a:xfrm>
      </p:grpSpPr>
      <p:grpSp>
        <p:nvGrpSpPr>
          <p:cNvPr id="648" name="Google Shape;648;p68"/>
          <p:cNvGrpSpPr/>
          <p:nvPr/>
        </p:nvGrpSpPr>
        <p:grpSpPr>
          <a:xfrm>
            <a:off x="1265868" y="549590"/>
            <a:ext cx="528885" cy="545802"/>
            <a:chOff x="-1507225" y="3988588"/>
            <a:chExt cx="575250" cy="593650"/>
          </a:xfrm>
        </p:grpSpPr>
        <p:sp>
          <p:nvSpPr>
            <p:cNvPr id="649" name="Google Shape;649;p68"/>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68"/>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68"/>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2" name="Google Shape;652;p68"/>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68"/>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68"/>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8"/>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68"/>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68"/>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68"/>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9" name="Google Shape;659;p68"/>
          <p:cNvGrpSpPr/>
          <p:nvPr/>
        </p:nvGrpSpPr>
        <p:grpSpPr>
          <a:xfrm>
            <a:off x="7711188" y="3642869"/>
            <a:ext cx="387316" cy="399705"/>
            <a:chOff x="-1507225" y="3988588"/>
            <a:chExt cx="575250" cy="593650"/>
          </a:xfrm>
        </p:grpSpPr>
        <p:sp>
          <p:nvSpPr>
            <p:cNvPr id="660" name="Google Shape;660;p68"/>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8"/>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8"/>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3" name="Google Shape;663;p68"/>
          <p:cNvGrpSpPr/>
          <p:nvPr/>
        </p:nvGrpSpPr>
        <p:grpSpPr>
          <a:xfrm>
            <a:off x="873882" y="1242578"/>
            <a:ext cx="387296" cy="396831"/>
            <a:chOff x="874000" y="1401213"/>
            <a:chExt cx="581875" cy="596200"/>
          </a:xfrm>
        </p:grpSpPr>
        <p:sp>
          <p:nvSpPr>
            <p:cNvPr id="664" name="Google Shape;664;p68"/>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68"/>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68"/>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68"/>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68"/>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68"/>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68"/>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68"/>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68"/>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68"/>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68"/>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68"/>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68"/>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68"/>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68"/>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68"/>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68"/>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68"/>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68"/>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68"/>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68"/>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68"/>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68"/>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7" name="Google Shape;687;p68"/>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68"/>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9" name="Google Shape;689;p68"/>
          <p:cNvGrpSpPr/>
          <p:nvPr/>
        </p:nvGrpSpPr>
        <p:grpSpPr>
          <a:xfrm>
            <a:off x="6592055" y="4001105"/>
            <a:ext cx="528916" cy="535303"/>
            <a:chOff x="-1988450" y="2592438"/>
            <a:chExt cx="550725" cy="557375"/>
          </a:xfrm>
        </p:grpSpPr>
        <p:sp>
          <p:nvSpPr>
            <p:cNvPr id="690" name="Google Shape;690;p68"/>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68"/>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68"/>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68"/>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68"/>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68"/>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6" name="Google Shape;696;p68"/>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68"/>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68"/>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68"/>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0" name="Google Shape;700;p68"/>
          <p:cNvCxnSpPr>
            <a:stCxn id="701"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02" name="Google Shape;702;p68"/>
          <p:cNvCxnSpPr>
            <a:endCxn id="703"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04" name="Google Shape;704;p68"/>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05" name="Google Shape;705;p68"/>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706" name="Shape 706"/>
        <p:cNvGrpSpPr/>
        <p:nvPr/>
      </p:nvGrpSpPr>
      <p:grpSpPr>
        <a:xfrm>
          <a:off x="0" y="0"/>
          <a:ext cx="0" cy="0"/>
          <a:chOff x="0" y="0"/>
          <a:chExt cx="0" cy="0"/>
        </a:xfrm>
      </p:grpSpPr>
      <p:cxnSp>
        <p:nvCxnSpPr>
          <p:cNvPr id="707" name="Google Shape;707;p69"/>
          <p:cNvCxnSpPr>
            <a:stCxn id="708"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09" name="Google Shape;709;p69"/>
          <p:cNvCxnSpPr>
            <a:endCxn id="710"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11" name="Google Shape;711;p69"/>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12" name="Google Shape;712;p69"/>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16" name="Shape 716"/>
        <p:cNvGrpSpPr/>
        <p:nvPr/>
      </p:nvGrpSpPr>
      <p:grpSpPr>
        <a:xfrm>
          <a:off x="0" y="0"/>
          <a:ext cx="0" cy="0"/>
          <a:chOff x="0" y="0"/>
          <a:chExt cx="0" cy="0"/>
        </a:xfrm>
      </p:grpSpPr>
      <p:sp>
        <p:nvSpPr>
          <p:cNvPr id="717" name="Google Shape;717;p71"/>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18" name="Google Shape;718;p71"/>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19" name="Google Shape;719;p7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20" name="Google Shape;720;p7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21" name="Google Shape;721;p7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22" name="Google Shape;722;p7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3" name="Shape 723"/>
        <p:cNvGrpSpPr/>
        <p:nvPr/>
      </p:nvGrpSpPr>
      <p:grpSpPr>
        <a:xfrm>
          <a:off x="0" y="0"/>
          <a:ext cx="0" cy="0"/>
          <a:chOff x="0" y="0"/>
          <a:chExt cx="0" cy="0"/>
        </a:xfrm>
      </p:grpSpPr>
      <p:sp>
        <p:nvSpPr>
          <p:cNvPr id="724" name="Google Shape;724;p72"/>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25" name="Google Shape;725;p72"/>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726" name="Google Shape;726;p72"/>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27" name="Google Shape;727;p7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28" name="Google Shape;728;p7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29" name="Google Shape;729;p72"/>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30" name="Google Shape;730;p72"/>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1" name="Shape 731"/>
        <p:cNvGrpSpPr/>
        <p:nvPr/>
      </p:nvGrpSpPr>
      <p:grpSpPr>
        <a:xfrm>
          <a:off x="0" y="0"/>
          <a:ext cx="0" cy="0"/>
          <a:chOff x="0" y="0"/>
          <a:chExt cx="0" cy="0"/>
        </a:xfrm>
      </p:grpSpPr>
      <p:sp>
        <p:nvSpPr>
          <p:cNvPr id="732" name="Google Shape;732;p73"/>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733" name="Google Shape;733;p73"/>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734" name="Google Shape;734;p73"/>
          <p:cNvCxnSpPr>
            <a:stCxn id="73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36" name="Google Shape;736;p73"/>
          <p:cNvCxnSpPr>
            <a:endCxn id="73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38" name="Google Shape;738;p7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39" name="Google Shape;739;p73"/>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0" name="Shape 740"/>
        <p:cNvGrpSpPr/>
        <p:nvPr/>
      </p:nvGrpSpPr>
      <p:grpSpPr>
        <a:xfrm>
          <a:off x="0" y="0"/>
          <a:ext cx="0" cy="0"/>
          <a:chOff x="0" y="0"/>
          <a:chExt cx="0" cy="0"/>
        </a:xfrm>
      </p:grpSpPr>
      <p:sp>
        <p:nvSpPr>
          <p:cNvPr id="741" name="Google Shape;741;p74"/>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742" name="Google Shape;742;p74"/>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43" name="Google Shape;743;p74"/>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744" name="Google Shape;744;p74"/>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45" name="Google Shape;745;p74"/>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46" name="Google Shape;746;p74"/>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47" name="Google Shape;747;p74"/>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748" name="Google Shape;748;p7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49" name="Google Shape;749;p7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0" name="Shape 750"/>
        <p:cNvGrpSpPr/>
        <p:nvPr/>
      </p:nvGrpSpPr>
      <p:grpSpPr>
        <a:xfrm>
          <a:off x="0" y="0"/>
          <a:ext cx="0" cy="0"/>
          <a:chOff x="0" y="0"/>
          <a:chExt cx="0" cy="0"/>
        </a:xfrm>
      </p:grpSpPr>
      <p:sp>
        <p:nvSpPr>
          <p:cNvPr id="751" name="Google Shape;751;p75"/>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752" name="Google Shape;752;p7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53" name="Google Shape;753;p7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54" name="Google Shape;754;p7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55" name="Google Shape;755;p7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6" name="Shape 756"/>
        <p:cNvGrpSpPr/>
        <p:nvPr/>
      </p:nvGrpSpPr>
      <p:grpSpPr>
        <a:xfrm>
          <a:off x="0" y="0"/>
          <a:ext cx="0" cy="0"/>
          <a:chOff x="0" y="0"/>
          <a:chExt cx="0" cy="0"/>
        </a:xfrm>
      </p:grpSpPr>
      <p:sp>
        <p:nvSpPr>
          <p:cNvPr id="757" name="Google Shape;757;p76"/>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758" name="Google Shape;758;p76"/>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59" name="Google Shape;759;p7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60" name="Google Shape;760;p7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761" name="Google Shape;761;p7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62" name="Google Shape;762;p7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3" name="Shape 763"/>
        <p:cNvGrpSpPr/>
        <p:nvPr/>
      </p:nvGrpSpPr>
      <p:grpSpPr>
        <a:xfrm>
          <a:off x="0" y="0"/>
          <a:ext cx="0" cy="0"/>
          <a:chOff x="0" y="0"/>
          <a:chExt cx="0" cy="0"/>
        </a:xfrm>
      </p:grpSpPr>
      <p:sp>
        <p:nvSpPr>
          <p:cNvPr id="764" name="Google Shape;764;p77"/>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765" name="Google Shape;765;p7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766" name="Google Shape;766;p7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767" name="Google Shape;767;p7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68" name="Google Shape;768;p7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69" name="Shape 769"/>
        <p:cNvGrpSpPr/>
        <p:nvPr/>
      </p:nvGrpSpPr>
      <p:grpSpPr>
        <a:xfrm>
          <a:off x="0" y="0"/>
          <a:ext cx="0" cy="0"/>
          <a:chOff x="0" y="0"/>
          <a:chExt cx="0" cy="0"/>
        </a:xfrm>
      </p:grpSpPr>
      <p:sp>
        <p:nvSpPr>
          <p:cNvPr id="770" name="Google Shape;770;p78"/>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771" name="Google Shape;771;p78"/>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772" name="Google Shape;772;p7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73" name="Google Shape;773;p7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74" name="Google Shape;774;p7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75" name="Google Shape;775;p7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76" name="Shape 776"/>
        <p:cNvGrpSpPr/>
        <p:nvPr/>
      </p:nvGrpSpPr>
      <p:grpSpPr>
        <a:xfrm>
          <a:off x="0" y="0"/>
          <a:ext cx="0" cy="0"/>
          <a:chOff x="0" y="0"/>
          <a:chExt cx="0" cy="0"/>
        </a:xfrm>
      </p:grpSpPr>
      <p:sp>
        <p:nvSpPr>
          <p:cNvPr id="777" name="Google Shape;777;p79"/>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778" name="Google Shape;778;p7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79" name="Google Shape;779;p7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80" name="Google Shape;780;p7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81" name="Google Shape;781;p7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82" name="Shape 782"/>
        <p:cNvGrpSpPr/>
        <p:nvPr/>
      </p:nvGrpSpPr>
      <p:grpSpPr>
        <a:xfrm>
          <a:off x="0" y="0"/>
          <a:ext cx="0" cy="0"/>
          <a:chOff x="0" y="0"/>
          <a:chExt cx="0" cy="0"/>
        </a:xfrm>
      </p:grpSpPr>
      <p:sp>
        <p:nvSpPr>
          <p:cNvPr id="783" name="Google Shape;783;p80"/>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784" name="Google Shape;784;p80"/>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85" name="Google Shape;785;p8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786" name="Google Shape;786;p8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787" name="Google Shape;787;p8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88" name="Google Shape;788;p8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789" name="Shape 789"/>
        <p:cNvGrpSpPr/>
        <p:nvPr/>
      </p:nvGrpSpPr>
      <p:grpSpPr>
        <a:xfrm>
          <a:off x="0" y="0"/>
          <a:ext cx="0" cy="0"/>
          <a:chOff x="0" y="0"/>
          <a:chExt cx="0" cy="0"/>
        </a:xfrm>
      </p:grpSpPr>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790" name="Shape 790"/>
        <p:cNvGrpSpPr/>
        <p:nvPr/>
      </p:nvGrpSpPr>
      <p:grpSpPr>
        <a:xfrm>
          <a:off x="0" y="0"/>
          <a:ext cx="0" cy="0"/>
          <a:chOff x="0" y="0"/>
          <a:chExt cx="0" cy="0"/>
        </a:xfrm>
      </p:grpSpPr>
      <p:sp>
        <p:nvSpPr>
          <p:cNvPr id="791" name="Google Shape;791;p82"/>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92" name="Google Shape;792;p82"/>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793" name="Google Shape;793;p82"/>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794" name="Google Shape;794;p82"/>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795" name="Google Shape;795;p82"/>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796" name="Google Shape;796;p82"/>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797" name="Google Shape;797;p82"/>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798" name="Google Shape;798;p82"/>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799" name="Google Shape;799;p82"/>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00" name="Google Shape;800;p82"/>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801" name="Google Shape;801;p8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02" name="Google Shape;802;p8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03" name="Google Shape;803;p82"/>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04" name="Google Shape;804;p82"/>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805" name="Shape 805"/>
        <p:cNvGrpSpPr/>
        <p:nvPr/>
      </p:nvGrpSpPr>
      <p:grpSpPr>
        <a:xfrm>
          <a:off x="0" y="0"/>
          <a:ext cx="0" cy="0"/>
          <a:chOff x="0" y="0"/>
          <a:chExt cx="0" cy="0"/>
        </a:xfrm>
      </p:grpSpPr>
      <p:sp>
        <p:nvSpPr>
          <p:cNvPr id="806" name="Google Shape;806;p83"/>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7" name="Google Shape;807;p83"/>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808" name="Google Shape;808;p83"/>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9" name="Google Shape;809;p83"/>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810" name="Google Shape;810;p83"/>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1" name="Google Shape;811;p83"/>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812" name="Google Shape;812;p83"/>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3" name="Google Shape;813;p83"/>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814" name="Google Shape;814;p83"/>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5" name="Google Shape;815;p83"/>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816" name="Google Shape;816;p83"/>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7" name="Google Shape;817;p83"/>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818" name="Google Shape;818;p83"/>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819" name="Google Shape;819;p8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820" name="Google Shape;820;p8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821" name="Google Shape;821;p83"/>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22" name="Google Shape;822;p83"/>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823" name="Shape 823"/>
        <p:cNvGrpSpPr/>
        <p:nvPr/>
      </p:nvGrpSpPr>
      <p:grpSpPr>
        <a:xfrm>
          <a:off x="0" y="0"/>
          <a:ext cx="0" cy="0"/>
          <a:chOff x="0" y="0"/>
          <a:chExt cx="0" cy="0"/>
        </a:xfrm>
      </p:grpSpPr>
      <p:sp>
        <p:nvSpPr>
          <p:cNvPr id="824" name="Google Shape;824;p84"/>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5" name="Google Shape;825;p84"/>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826" name="Google Shape;826;p84"/>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7" name="Google Shape;827;p84"/>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828" name="Google Shape;828;p84"/>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9" name="Google Shape;829;p84"/>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830" name="Google Shape;830;p84"/>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31" name="Google Shape;831;p84"/>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832" name="Google Shape;832;p84"/>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833" name="Google Shape;833;p8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34" name="Google Shape;834;p8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35" name="Google Shape;835;p84"/>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36" name="Google Shape;836;p84"/>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837" name="Shape 837"/>
        <p:cNvGrpSpPr/>
        <p:nvPr/>
      </p:nvGrpSpPr>
      <p:grpSpPr>
        <a:xfrm>
          <a:off x="0" y="0"/>
          <a:ext cx="0" cy="0"/>
          <a:chOff x="0" y="0"/>
          <a:chExt cx="0" cy="0"/>
        </a:xfrm>
      </p:grpSpPr>
      <p:sp>
        <p:nvSpPr>
          <p:cNvPr id="838" name="Google Shape;838;p85"/>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839" name="Google Shape;839;p85"/>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0" name="Google Shape;840;p85"/>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841" name="Google Shape;841;p85"/>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2" name="Google Shape;842;p85"/>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843" name="Google Shape;843;p85"/>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844" name="Google Shape;844;p8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45" name="Google Shape;845;p8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46" name="Google Shape;846;p85"/>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47" name="Google Shape;847;p85"/>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848" name="Shape 848"/>
        <p:cNvGrpSpPr/>
        <p:nvPr/>
      </p:nvGrpSpPr>
      <p:grpSpPr>
        <a:xfrm>
          <a:off x="0" y="0"/>
          <a:ext cx="0" cy="0"/>
          <a:chOff x="0" y="0"/>
          <a:chExt cx="0" cy="0"/>
        </a:xfrm>
      </p:grpSpPr>
      <p:sp>
        <p:nvSpPr>
          <p:cNvPr id="849" name="Google Shape;849;p86"/>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50" name="Google Shape;850;p86"/>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851" name="Google Shape;851;p8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52" name="Google Shape;852;p8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53" name="Google Shape;853;p8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54" name="Google Shape;854;p8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855" name="Shape 855"/>
        <p:cNvGrpSpPr/>
        <p:nvPr/>
      </p:nvGrpSpPr>
      <p:grpSpPr>
        <a:xfrm>
          <a:off x="0" y="0"/>
          <a:ext cx="0" cy="0"/>
          <a:chOff x="0" y="0"/>
          <a:chExt cx="0" cy="0"/>
        </a:xfrm>
      </p:grpSpPr>
      <p:sp>
        <p:nvSpPr>
          <p:cNvPr id="856" name="Google Shape;856;p87"/>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857" name="Google Shape;857;p87"/>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858" name="Google Shape;858;p8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59" name="Google Shape;859;p8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60" name="Google Shape;860;p8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61" name="Google Shape;861;p8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862" name="Shape 862"/>
        <p:cNvGrpSpPr/>
        <p:nvPr/>
      </p:nvGrpSpPr>
      <p:grpSpPr>
        <a:xfrm>
          <a:off x="0" y="0"/>
          <a:ext cx="0" cy="0"/>
          <a:chOff x="0" y="0"/>
          <a:chExt cx="0" cy="0"/>
        </a:xfrm>
      </p:grpSpPr>
      <p:sp>
        <p:nvSpPr>
          <p:cNvPr id="863" name="Google Shape;863;p88"/>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864" name="Google Shape;864;p8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65" name="Google Shape;865;p88"/>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866" name="Google Shape;866;p8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867" name="Google Shape;867;p8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868" name="Google Shape;868;p88"/>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69" name="Google Shape;869;p88"/>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870" name="Shape 870"/>
        <p:cNvGrpSpPr/>
        <p:nvPr/>
      </p:nvGrpSpPr>
      <p:grpSpPr>
        <a:xfrm>
          <a:off x="0" y="0"/>
          <a:ext cx="0" cy="0"/>
          <a:chOff x="0" y="0"/>
          <a:chExt cx="0" cy="0"/>
        </a:xfrm>
      </p:grpSpPr>
      <p:sp>
        <p:nvSpPr>
          <p:cNvPr id="871" name="Google Shape;871;p89"/>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72" name="Google Shape;872;p89"/>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873" name="Google Shape;873;p89"/>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89"/>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875" name="Google Shape;875;p8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876" name="Google Shape;876;p8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877" name="Google Shape;877;p8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78" name="Google Shape;878;p8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879" name="Shape 879"/>
        <p:cNvGrpSpPr/>
        <p:nvPr/>
      </p:nvGrpSpPr>
      <p:grpSpPr>
        <a:xfrm>
          <a:off x="0" y="0"/>
          <a:ext cx="0" cy="0"/>
          <a:chOff x="0" y="0"/>
          <a:chExt cx="0" cy="0"/>
        </a:xfrm>
      </p:grpSpPr>
      <p:grpSp>
        <p:nvGrpSpPr>
          <p:cNvPr id="880" name="Google Shape;880;p90"/>
          <p:cNvGrpSpPr/>
          <p:nvPr/>
        </p:nvGrpSpPr>
        <p:grpSpPr>
          <a:xfrm>
            <a:off x="1265868" y="549590"/>
            <a:ext cx="528885" cy="545802"/>
            <a:chOff x="-1507225" y="3988588"/>
            <a:chExt cx="575250" cy="593650"/>
          </a:xfrm>
        </p:grpSpPr>
        <p:sp>
          <p:nvSpPr>
            <p:cNvPr id="881" name="Google Shape;881;p90"/>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90"/>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90"/>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4" name="Google Shape;884;p90"/>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90"/>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90"/>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90"/>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90"/>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90"/>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90"/>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1" name="Google Shape;891;p90"/>
          <p:cNvGrpSpPr/>
          <p:nvPr/>
        </p:nvGrpSpPr>
        <p:grpSpPr>
          <a:xfrm>
            <a:off x="7711188" y="3642869"/>
            <a:ext cx="387316" cy="399705"/>
            <a:chOff x="-1507225" y="3988588"/>
            <a:chExt cx="575250" cy="593650"/>
          </a:xfrm>
        </p:grpSpPr>
        <p:sp>
          <p:nvSpPr>
            <p:cNvPr id="892" name="Google Shape;892;p90"/>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90"/>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90"/>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5" name="Google Shape;895;p90"/>
          <p:cNvGrpSpPr/>
          <p:nvPr/>
        </p:nvGrpSpPr>
        <p:grpSpPr>
          <a:xfrm>
            <a:off x="873882" y="1242578"/>
            <a:ext cx="387296" cy="396831"/>
            <a:chOff x="874000" y="1401213"/>
            <a:chExt cx="581875" cy="596200"/>
          </a:xfrm>
        </p:grpSpPr>
        <p:sp>
          <p:nvSpPr>
            <p:cNvPr id="896" name="Google Shape;896;p90"/>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90"/>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90"/>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90"/>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90"/>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90"/>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90"/>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90"/>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90"/>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90"/>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90"/>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90"/>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90"/>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90"/>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90"/>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90"/>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90"/>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90"/>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90"/>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90"/>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90"/>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90"/>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90"/>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9" name="Google Shape;919;p90"/>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90"/>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1" name="Google Shape;921;p90"/>
          <p:cNvGrpSpPr/>
          <p:nvPr/>
        </p:nvGrpSpPr>
        <p:grpSpPr>
          <a:xfrm>
            <a:off x="6592055" y="4001105"/>
            <a:ext cx="528916" cy="535303"/>
            <a:chOff x="-1988450" y="2592438"/>
            <a:chExt cx="550725" cy="557375"/>
          </a:xfrm>
        </p:grpSpPr>
        <p:sp>
          <p:nvSpPr>
            <p:cNvPr id="922" name="Google Shape;922;p90"/>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90"/>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90"/>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90"/>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90"/>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90"/>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8" name="Google Shape;928;p90"/>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90"/>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90"/>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90"/>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2" name="Google Shape;932;p90"/>
          <p:cNvCxnSpPr>
            <a:stCxn id="933"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34" name="Google Shape;934;p90"/>
          <p:cNvCxnSpPr>
            <a:endCxn id="935"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36" name="Google Shape;936;p90"/>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37" name="Google Shape;937;p90"/>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938" name="Shape 938"/>
        <p:cNvGrpSpPr/>
        <p:nvPr/>
      </p:nvGrpSpPr>
      <p:grpSpPr>
        <a:xfrm>
          <a:off x="0" y="0"/>
          <a:ext cx="0" cy="0"/>
          <a:chOff x="0" y="0"/>
          <a:chExt cx="0" cy="0"/>
        </a:xfrm>
      </p:grpSpPr>
      <p:cxnSp>
        <p:nvCxnSpPr>
          <p:cNvPr id="939" name="Google Shape;939;p91"/>
          <p:cNvCxnSpPr>
            <a:stCxn id="940"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41" name="Google Shape;941;p91"/>
          <p:cNvCxnSpPr>
            <a:endCxn id="942"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43" name="Google Shape;943;p91"/>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44" name="Google Shape;944;p91"/>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48" name="Shape 948"/>
        <p:cNvGrpSpPr/>
        <p:nvPr/>
      </p:nvGrpSpPr>
      <p:grpSpPr>
        <a:xfrm>
          <a:off x="0" y="0"/>
          <a:ext cx="0" cy="0"/>
          <a:chOff x="0" y="0"/>
          <a:chExt cx="0" cy="0"/>
        </a:xfrm>
      </p:grpSpPr>
      <p:sp>
        <p:nvSpPr>
          <p:cNvPr id="949" name="Google Shape;949;p93"/>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950" name="Google Shape;950;p93"/>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951" name="Google Shape;951;p9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52" name="Google Shape;952;p9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53" name="Google Shape;953;p9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54" name="Google Shape;954;p93"/>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5" name="Shape 955"/>
        <p:cNvGrpSpPr/>
        <p:nvPr/>
      </p:nvGrpSpPr>
      <p:grpSpPr>
        <a:xfrm>
          <a:off x="0" y="0"/>
          <a:ext cx="0" cy="0"/>
          <a:chOff x="0" y="0"/>
          <a:chExt cx="0" cy="0"/>
        </a:xfrm>
      </p:grpSpPr>
      <p:sp>
        <p:nvSpPr>
          <p:cNvPr id="956" name="Google Shape;956;p94"/>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57" name="Google Shape;957;p94"/>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958" name="Google Shape;958;p94"/>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959" name="Google Shape;959;p9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60" name="Google Shape;960;p9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61" name="Google Shape;961;p94"/>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62" name="Google Shape;962;p94"/>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63" name="Shape 963"/>
        <p:cNvGrpSpPr/>
        <p:nvPr/>
      </p:nvGrpSpPr>
      <p:grpSpPr>
        <a:xfrm>
          <a:off x="0" y="0"/>
          <a:ext cx="0" cy="0"/>
          <a:chOff x="0" y="0"/>
          <a:chExt cx="0" cy="0"/>
        </a:xfrm>
      </p:grpSpPr>
      <p:sp>
        <p:nvSpPr>
          <p:cNvPr id="964" name="Google Shape;964;p95"/>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965" name="Google Shape;965;p95"/>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966" name="Google Shape;966;p95"/>
          <p:cNvCxnSpPr>
            <a:stCxn id="967"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68" name="Google Shape;968;p95"/>
          <p:cNvCxnSpPr>
            <a:endCxn id="969"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70" name="Google Shape;970;p95"/>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71" name="Google Shape;971;p95"/>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72" name="Shape 972"/>
        <p:cNvGrpSpPr/>
        <p:nvPr/>
      </p:nvGrpSpPr>
      <p:grpSpPr>
        <a:xfrm>
          <a:off x="0" y="0"/>
          <a:ext cx="0" cy="0"/>
          <a:chOff x="0" y="0"/>
          <a:chExt cx="0" cy="0"/>
        </a:xfrm>
      </p:grpSpPr>
      <p:sp>
        <p:nvSpPr>
          <p:cNvPr id="973" name="Google Shape;973;p96"/>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974" name="Google Shape;974;p96"/>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5" name="Google Shape;975;p96"/>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976" name="Google Shape;976;p96"/>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7" name="Google Shape;977;p96"/>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78" name="Google Shape;978;p96"/>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79" name="Google Shape;979;p96"/>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980" name="Google Shape;980;p9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81" name="Google Shape;981;p9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82" name="Shape 982"/>
        <p:cNvGrpSpPr/>
        <p:nvPr/>
      </p:nvGrpSpPr>
      <p:grpSpPr>
        <a:xfrm>
          <a:off x="0" y="0"/>
          <a:ext cx="0" cy="0"/>
          <a:chOff x="0" y="0"/>
          <a:chExt cx="0" cy="0"/>
        </a:xfrm>
      </p:grpSpPr>
      <p:sp>
        <p:nvSpPr>
          <p:cNvPr id="983" name="Google Shape;983;p97"/>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984" name="Google Shape;984;p9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85" name="Google Shape;985;p9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86" name="Google Shape;986;p9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87" name="Google Shape;987;p9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8" name="Shape 988"/>
        <p:cNvGrpSpPr/>
        <p:nvPr/>
      </p:nvGrpSpPr>
      <p:grpSpPr>
        <a:xfrm>
          <a:off x="0" y="0"/>
          <a:ext cx="0" cy="0"/>
          <a:chOff x="0" y="0"/>
          <a:chExt cx="0" cy="0"/>
        </a:xfrm>
      </p:grpSpPr>
      <p:sp>
        <p:nvSpPr>
          <p:cNvPr id="989" name="Google Shape;989;p98"/>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990" name="Google Shape;990;p98"/>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91" name="Google Shape;991;p9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92" name="Google Shape;992;p9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993" name="Google Shape;993;p9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94" name="Google Shape;994;p9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95" name="Shape 995"/>
        <p:cNvGrpSpPr/>
        <p:nvPr/>
      </p:nvGrpSpPr>
      <p:grpSpPr>
        <a:xfrm>
          <a:off x="0" y="0"/>
          <a:ext cx="0" cy="0"/>
          <a:chOff x="0" y="0"/>
          <a:chExt cx="0" cy="0"/>
        </a:xfrm>
      </p:grpSpPr>
      <p:sp>
        <p:nvSpPr>
          <p:cNvPr id="996" name="Google Shape;996;p99"/>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997" name="Google Shape;997;p9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998" name="Google Shape;998;p9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999" name="Google Shape;999;p9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00" name="Google Shape;1000;p9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1" name="Shape 1001"/>
        <p:cNvGrpSpPr/>
        <p:nvPr/>
      </p:nvGrpSpPr>
      <p:grpSpPr>
        <a:xfrm>
          <a:off x="0" y="0"/>
          <a:ext cx="0" cy="0"/>
          <a:chOff x="0" y="0"/>
          <a:chExt cx="0" cy="0"/>
        </a:xfrm>
      </p:grpSpPr>
      <p:sp>
        <p:nvSpPr>
          <p:cNvPr id="1002" name="Google Shape;1002;p100"/>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003" name="Google Shape;1003;p100"/>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1004" name="Google Shape;1004;p10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05" name="Google Shape;1005;p10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06" name="Google Shape;1006;p10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07" name="Google Shape;1007;p10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08" name="Shape 1008"/>
        <p:cNvGrpSpPr/>
        <p:nvPr/>
      </p:nvGrpSpPr>
      <p:grpSpPr>
        <a:xfrm>
          <a:off x="0" y="0"/>
          <a:ext cx="0" cy="0"/>
          <a:chOff x="0" y="0"/>
          <a:chExt cx="0" cy="0"/>
        </a:xfrm>
      </p:grpSpPr>
      <p:sp>
        <p:nvSpPr>
          <p:cNvPr id="1009" name="Google Shape;1009;p101"/>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10" name="Google Shape;1010;p10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11" name="Google Shape;1011;p10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12" name="Google Shape;1012;p10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13" name="Google Shape;1013;p10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14" name="Shape 1014"/>
        <p:cNvGrpSpPr/>
        <p:nvPr/>
      </p:nvGrpSpPr>
      <p:grpSpPr>
        <a:xfrm>
          <a:off x="0" y="0"/>
          <a:ext cx="0" cy="0"/>
          <a:chOff x="0" y="0"/>
          <a:chExt cx="0" cy="0"/>
        </a:xfrm>
      </p:grpSpPr>
      <p:sp>
        <p:nvSpPr>
          <p:cNvPr id="1015" name="Google Shape;1015;p102"/>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1016" name="Google Shape;1016;p102"/>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017" name="Google Shape;1017;p10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018" name="Google Shape;1018;p10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019" name="Google Shape;1019;p10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20" name="Google Shape;1020;p10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021" name="Shape 1021"/>
        <p:cNvGrpSpPr/>
        <p:nvPr/>
      </p:nvGrpSpPr>
      <p:grpSpPr>
        <a:xfrm>
          <a:off x="0" y="0"/>
          <a:ext cx="0" cy="0"/>
          <a:chOff x="0" y="0"/>
          <a:chExt cx="0" cy="0"/>
        </a:xfrm>
      </p:grpSpPr>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1022" name="Shape 1022"/>
        <p:cNvGrpSpPr/>
        <p:nvPr/>
      </p:nvGrpSpPr>
      <p:grpSpPr>
        <a:xfrm>
          <a:off x="0" y="0"/>
          <a:ext cx="0" cy="0"/>
          <a:chOff x="0" y="0"/>
          <a:chExt cx="0" cy="0"/>
        </a:xfrm>
      </p:grpSpPr>
      <p:sp>
        <p:nvSpPr>
          <p:cNvPr id="1023" name="Google Shape;1023;p104"/>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24" name="Google Shape;1024;p104"/>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025" name="Google Shape;1025;p104"/>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26" name="Google Shape;1026;p104"/>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1027" name="Google Shape;1027;p104"/>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028" name="Google Shape;1028;p104"/>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29" name="Google Shape;1029;p104"/>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1030" name="Google Shape;1030;p104"/>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031" name="Google Shape;1031;p104"/>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32" name="Google Shape;1032;p104"/>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1033" name="Google Shape;1033;p10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34" name="Google Shape;1034;p10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35" name="Google Shape;1035;p104"/>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36" name="Google Shape;1036;p104"/>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1037" name="Shape 1037"/>
        <p:cNvGrpSpPr/>
        <p:nvPr/>
      </p:nvGrpSpPr>
      <p:grpSpPr>
        <a:xfrm>
          <a:off x="0" y="0"/>
          <a:ext cx="0" cy="0"/>
          <a:chOff x="0" y="0"/>
          <a:chExt cx="0" cy="0"/>
        </a:xfrm>
      </p:grpSpPr>
      <p:sp>
        <p:nvSpPr>
          <p:cNvPr id="1038" name="Google Shape;1038;p105"/>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9" name="Google Shape;1039;p105"/>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0" name="Google Shape;1040;p105"/>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1" name="Google Shape;1041;p105"/>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2" name="Google Shape;1042;p105"/>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3" name="Google Shape;1043;p105"/>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4" name="Google Shape;1044;p105"/>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5" name="Google Shape;1045;p105"/>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6" name="Google Shape;1046;p105"/>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7" name="Google Shape;1047;p105"/>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8" name="Google Shape;1048;p105"/>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9" name="Google Shape;1049;p105"/>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50" name="Google Shape;1050;p105"/>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51" name="Google Shape;1051;p10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052" name="Google Shape;1052;p10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053" name="Google Shape;1053;p105"/>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54" name="Google Shape;1054;p105"/>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1055" name="Shape 1055"/>
        <p:cNvGrpSpPr/>
        <p:nvPr/>
      </p:nvGrpSpPr>
      <p:grpSpPr>
        <a:xfrm>
          <a:off x="0" y="0"/>
          <a:ext cx="0" cy="0"/>
          <a:chOff x="0" y="0"/>
          <a:chExt cx="0" cy="0"/>
        </a:xfrm>
      </p:grpSpPr>
      <p:sp>
        <p:nvSpPr>
          <p:cNvPr id="1056" name="Google Shape;1056;p106"/>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7" name="Google Shape;1057;p106"/>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058" name="Google Shape;1058;p106"/>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9" name="Google Shape;1059;p106"/>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060" name="Google Shape;1060;p106"/>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61" name="Google Shape;1061;p106"/>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062" name="Google Shape;1062;p106"/>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63" name="Google Shape;1063;p106"/>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064" name="Google Shape;1064;p106"/>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65" name="Google Shape;1065;p10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66" name="Google Shape;1066;p10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67" name="Google Shape;1067;p106"/>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68" name="Google Shape;1068;p106"/>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1069" name="Shape 1069"/>
        <p:cNvGrpSpPr/>
        <p:nvPr/>
      </p:nvGrpSpPr>
      <p:grpSpPr>
        <a:xfrm>
          <a:off x="0" y="0"/>
          <a:ext cx="0" cy="0"/>
          <a:chOff x="0" y="0"/>
          <a:chExt cx="0" cy="0"/>
        </a:xfrm>
      </p:grpSpPr>
      <p:sp>
        <p:nvSpPr>
          <p:cNvPr id="1070" name="Google Shape;1070;p107"/>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071" name="Google Shape;1071;p107"/>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2" name="Google Shape;1072;p107"/>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073" name="Google Shape;1073;p107"/>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4" name="Google Shape;1074;p107"/>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075" name="Google Shape;1075;p107"/>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1076" name="Google Shape;1076;p10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77" name="Google Shape;1077;p10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78" name="Google Shape;1078;p107"/>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79" name="Google Shape;1079;p107"/>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1080" name="Shape 1080"/>
        <p:cNvGrpSpPr/>
        <p:nvPr/>
      </p:nvGrpSpPr>
      <p:grpSpPr>
        <a:xfrm>
          <a:off x="0" y="0"/>
          <a:ext cx="0" cy="0"/>
          <a:chOff x="0" y="0"/>
          <a:chExt cx="0" cy="0"/>
        </a:xfrm>
      </p:grpSpPr>
      <p:sp>
        <p:nvSpPr>
          <p:cNvPr id="1081" name="Google Shape;1081;p108"/>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82" name="Google Shape;1082;p108"/>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1083" name="Google Shape;1083;p10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84" name="Google Shape;1084;p10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85" name="Google Shape;1085;p10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86" name="Google Shape;1086;p10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1087" name="Shape 1087"/>
        <p:cNvGrpSpPr/>
        <p:nvPr/>
      </p:nvGrpSpPr>
      <p:grpSpPr>
        <a:xfrm>
          <a:off x="0" y="0"/>
          <a:ext cx="0" cy="0"/>
          <a:chOff x="0" y="0"/>
          <a:chExt cx="0" cy="0"/>
        </a:xfrm>
      </p:grpSpPr>
      <p:sp>
        <p:nvSpPr>
          <p:cNvPr id="1088" name="Google Shape;1088;p109"/>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089" name="Google Shape;1089;p109"/>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90" name="Google Shape;1090;p10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091" name="Google Shape;1091;p10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092" name="Google Shape;1092;p10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093" name="Google Shape;1093;p10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1094" name="Shape 1094"/>
        <p:cNvGrpSpPr/>
        <p:nvPr/>
      </p:nvGrpSpPr>
      <p:grpSpPr>
        <a:xfrm>
          <a:off x="0" y="0"/>
          <a:ext cx="0" cy="0"/>
          <a:chOff x="0" y="0"/>
          <a:chExt cx="0" cy="0"/>
        </a:xfrm>
      </p:grpSpPr>
      <p:sp>
        <p:nvSpPr>
          <p:cNvPr id="1095" name="Google Shape;1095;p110"/>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096" name="Google Shape;1096;p110"/>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97" name="Google Shape;1097;p110"/>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1098" name="Google Shape;1098;p11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099" name="Google Shape;1099;p11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100" name="Google Shape;1100;p110"/>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01" name="Google Shape;1101;p110"/>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1102" name="Shape 1102"/>
        <p:cNvGrpSpPr/>
        <p:nvPr/>
      </p:nvGrpSpPr>
      <p:grpSpPr>
        <a:xfrm>
          <a:off x="0" y="0"/>
          <a:ext cx="0" cy="0"/>
          <a:chOff x="0" y="0"/>
          <a:chExt cx="0" cy="0"/>
        </a:xfrm>
      </p:grpSpPr>
      <p:sp>
        <p:nvSpPr>
          <p:cNvPr id="1103" name="Google Shape;1103;p111"/>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04" name="Google Shape;1104;p111"/>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105" name="Google Shape;1105;p111"/>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11"/>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1107" name="Google Shape;1107;p11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108" name="Google Shape;1108;p11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109" name="Google Shape;1109;p11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10" name="Google Shape;1110;p11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1111" name="Shape 1111"/>
        <p:cNvGrpSpPr/>
        <p:nvPr/>
      </p:nvGrpSpPr>
      <p:grpSpPr>
        <a:xfrm>
          <a:off x="0" y="0"/>
          <a:ext cx="0" cy="0"/>
          <a:chOff x="0" y="0"/>
          <a:chExt cx="0" cy="0"/>
        </a:xfrm>
      </p:grpSpPr>
      <p:grpSp>
        <p:nvGrpSpPr>
          <p:cNvPr id="1112" name="Google Shape;1112;p112"/>
          <p:cNvGrpSpPr/>
          <p:nvPr/>
        </p:nvGrpSpPr>
        <p:grpSpPr>
          <a:xfrm>
            <a:off x="1265868" y="549590"/>
            <a:ext cx="528885" cy="545802"/>
            <a:chOff x="-1507225" y="3988588"/>
            <a:chExt cx="575250" cy="593650"/>
          </a:xfrm>
        </p:grpSpPr>
        <p:sp>
          <p:nvSpPr>
            <p:cNvPr id="1113" name="Google Shape;1113;p112"/>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12"/>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12"/>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6" name="Google Shape;1116;p112"/>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12"/>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12"/>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12"/>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12"/>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12"/>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12"/>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3" name="Google Shape;1123;p112"/>
          <p:cNvGrpSpPr/>
          <p:nvPr/>
        </p:nvGrpSpPr>
        <p:grpSpPr>
          <a:xfrm>
            <a:off x="7711188" y="3642869"/>
            <a:ext cx="387316" cy="399705"/>
            <a:chOff x="-1507225" y="3988588"/>
            <a:chExt cx="575250" cy="593650"/>
          </a:xfrm>
        </p:grpSpPr>
        <p:sp>
          <p:nvSpPr>
            <p:cNvPr id="1124" name="Google Shape;1124;p112"/>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12"/>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12"/>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7" name="Google Shape;1127;p112"/>
          <p:cNvGrpSpPr/>
          <p:nvPr/>
        </p:nvGrpSpPr>
        <p:grpSpPr>
          <a:xfrm>
            <a:off x="873882" y="1242578"/>
            <a:ext cx="387296" cy="396831"/>
            <a:chOff x="874000" y="1401213"/>
            <a:chExt cx="581875" cy="596200"/>
          </a:xfrm>
        </p:grpSpPr>
        <p:sp>
          <p:nvSpPr>
            <p:cNvPr id="1128" name="Google Shape;1128;p112"/>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12"/>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12"/>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12"/>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12"/>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12"/>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12"/>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12"/>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12"/>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12"/>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12"/>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12"/>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12"/>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12"/>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12"/>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12"/>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12"/>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12"/>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12"/>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12"/>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12"/>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12"/>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12"/>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1" name="Google Shape;1151;p112"/>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12"/>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3" name="Google Shape;1153;p112"/>
          <p:cNvGrpSpPr/>
          <p:nvPr/>
        </p:nvGrpSpPr>
        <p:grpSpPr>
          <a:xfrm>
            <a:off x="6592055" y="4001105"/>
            <a:ext cx="528916" cy="535303"/>
            <a:chOff x="-1988450" y="2592438"/>
            <a:chExt cx="550725" cy="557375"/>
          </a:xfrm>
        </p:grpSpPr>
        <p:sp>
          <p:nvSpPr>
            <p:cNvPr id="1154" name="Google Shape;1154;p112"/>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12"/>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12"/>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12"/>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12"/>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12"/>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0" name="Google Shape;1160;p112"/>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12"/>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12"/>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12"/>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64" name="Google Shape;1164;p112"/>
          <p:cNvCxnSpPr>
            <a:stCxn id="116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166" name="Google Shape;1166;p112"/>
          <p:cNvCxnSpPr>
            <a:endCxn id="116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168" name="Google Shape;1168;p112"/>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69" name="Google Shape;1169;p112"/>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1170" name="Shape 1170"/>
        <p:cNvGrpSpPr/>
        <p:nvPr/>
      </p:nvGrpSpPr>
      <p:grpSpPr>
        <a:xfrm>
          <a:off x="0" y="0"/>
          <a:ext cx="0" cy="0"/>
          <a:chOff x="0" y="0"/>
          <a:chExt cx="0" cy="0"/>
        </a:xfrm>
      </p:grpSpPr>
      <p:cxnSp>
        <p:nvCxnSpPr>
          <p:cNvPr id="1171" name="Google Shape;1171;p113"/>
          <p:cNvCxnSpPr>
            <a:stCxn id="1172"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173" name="Google Shape;1173;p113"/>
          <p:cNvCxnSpPr>
            <a:endCxn id="1174"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175" name="Google Shape;1175;p113"/>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76" name="Google Shape;1176;p113"/>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slideLayout" Target="../slideLayouts/slideLayout45.xml"/><Relationship Id="rId10" Type="http://schemas.openxmlformats.org/officeDocument/2006/relationships/slideLayout" Target="../slideLayouts/slideLayout33.xml"/><Relationship Id="rId21" Type="http://schemas.openxmlformats.org/officeDocument/2006/relationships/slideLayout" Target="../slideLayouts/slideLayout44.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23"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6" Type="http://schemas.openxmlformats.org/officeDocument/2006/relationships/slideLayout" Target="../slideLayouts/slideLayout29.xml"/><Relationship Id="rId18" Type="http://schemas.openxmlformats.org/officeDocument/2006/relationships/slideLayout" Target="../slideLayouts/slideLayout41.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5.xml"/><Relationship Id="rId11" Type="http://schemas.openxmlformats.org/officeDocument/2006/relationships/slideLayout" Target="../slideLayouts/slideLayout56.xml"/><Relationship Id="rId22" Type="http://schemas.openxmlformats.org/officeDocument/2006/relationships/theme" Target="../theme/theme5.xml"/><Relationship Id="rId10" Type="http://schemas.openxmlformats.org/officeDocument/2006/relationships/slideLayout" Target="../slideLayouts/slideLayout55.xml"/><Relationship Id="rId21" Type="http://schemas.openxmlformats.org/officeDocument/2006/relationships/slideLayout" Target="../slideLayouts/slideLayout66.xml"/><Relationship Id="rId13" Type="http://schemas.openxmlformats.org/officeDocument/2006/relationships/slideLayout" Target="../slideLayouts/slideLayout58.xml"/><Relationship Id="rId12" Type="http://schemas.openxmlformats.org/officeDocument/2006/relationships/slideLayout" Target="../slideLayouts/slideLayout57.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5" Type="http://schemas.openxmlformats.org/officeDocument/2006/relationships/slideLayout" Target="../slideLayouts/slideLayout60.xml"/><Relationship Id="rId14" Type="http://schemas.openxmlformats.org/officeDocument/2006/relationships/slideLayout" Target="../slideLayouts/slideLayout59.xml"/><Relationship Id="rId17" Type="http://schemas.openxmlformats.org/officeDocument/2006/relationships/slideLayout" Target="../slideLayouts/slideLayout62.xml"/><Relationship Id="rId16" Type="http://schemas.openxmlformats.org/officeDocument/2006/relationships/slideLayout" Target="../slideLayouts/slideLayout61.xml"/><Relationship Id="rId5" Type="http://schemas.openxmlformats.org/officeDocument/2006/relationships/slideLayout" Target="../slideLayouts/slideLayout50.xml"/><Relationship Id="rId19" Type="http://schemas.openxmlformats.org/officeDocument/2006/relationships/slideLayout" Target="../slideLayouts/slideLayout64.xml"/><Relationship Id="rId6" Type="http://schemas.openxmlformats.org/officeDocument/2006/relationships/slideLayout" Target="../slideLayouts/slideLayout51.xml"/><Relationship Id="rId18" Type="http://schemas.openxmlformats.org/officeDocument/2006/relationships/slideLayout" Target="../slideLayouts/slideLayout63.xml"/><Relationship Id="rId7" Type="http://schemas.openxmlformats.org/officeDocument/2006/relationships/slideLayout" Target="../slideLayouts/slideLayout52.xml"/><Relationship Id="rId8"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6.xml"/><Relationship Id="rId11" Type="http://schemas.openxmlformats.org/officeDocument/2006/relationships/slideLayout" Target="../slideLayouts/slideLayout77.xml"/><Relationship Id="rId22" Type="http://schemas.openxmlformats.org/officeDocument/2006/relationships/theme" Target="../theme/theme1.xml"/><Relationship Id="rId10" Type="http://schemas.openxmlformats.org/officeDocument/2006/relationships/slideLayout" Target="../slideLayouts/slideLayout76.xml"/><Relationship Id="rId21" Type="http://schemas.openxmlformats.org/officeDocument/2006/relationships/slideLayout" Target="../slideLayouts/slideLayout87.xml"/><Relationship Id="rId13" Type="http://schemas.openxmlformats.org/officeDocument/2006/relationships/slideLayout" Target="../slideLayouts/slideLayout79.xml"/><Relationship Id="rId12" Type="http://schemas.openxmlformats.org/officeDocument/2006/relationships/slideLayout" Target="../slideLayouts/slideLayout78.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5" Type="http://schemas.openxmlformats.org/officeDocument/2006/relationships/slideLayout" Target="../slideLayouts/slideLayout81.xml"/><Relationship Id="rId14" Type="http://schemas.openxmlformats.org/officeDocument/2006/relationships/slideLayout" Target="../slideLayouts/slideLayout80.xml"/><Relationship Id="rId17" Type="http://schemas.openxmlformats.org/officeDocument/2006/relationships/slideLayout" Target="../slideLayouts/slideLayout83.xml"/><Relationship Id="rId16" Type="http://schemas.openxmlformats.org/officeDocument/2006/relationships/slideLayout" Target="../slideLayouts/slideLayout82.xml"/><Relationship Id="rId5" Type="http://schemas.openxmlformats.org/officeDocument/2006/relationships/slideLayout" Target="../slideLayouts/slideLayout71.xml"/><Relationship Id="rId19" Type="http://schemas.openxmlformats.org/officeDocument/2006/relationships/slideLayout" Target="../slideLayouts/slideLayout85.xml"/><Relationship Id="rId6" Type="http://schemas.openxmlformats.org/officeDocument/2006/relationships/slideLayout" Target="../slideLayouts/slideLayout72.xml"/><Relationship Id="rId18" Type="http://schemas.openxmlformats.org/officeDocument/2006/relationships/slideLayout" Target="../slideLayouts/slideLayout84.xml"/><Relationship Id="rId7" Type="http://schemas.openxmlformats.org/officeDocument/2006/relationships/slideLayout" Target="../slideLayouts/slideLayout73.xml"/><Relationship Id="rId8"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07.xml"/><Relationship Id="rId11" Type="http://schemas.openxmlformats.org/officeDocument/2006/relationships/slideLayout" Target="../slideLayouts/slideLayout98.xml"/><Relationship Id="rId22" Type="http://schemas.openxmlformats.org/officeDocument/2006/relationships/theme" Target="../theme/theme6.xml"/><Relationship Id="rId10" Type="http://schemas.openxmlformats.org/officeDocument/2006/relationships/slideLayout" Target="../slideLayouts/slideLayout97.xml"/><Relationship Id="rId21" Type="http://schemas.openxmlformats.org/officeDocument/2006/relationships/slideLayout" Target="../slideLayouts/slideLayout108.xml"/><Relationship Id="rId13" Type="http://schemas.openxmlformats.org/officeDocument/2006/relationships/slideLayout" Target="../slideLayouts/slideLayout100.xml"/><Relationship Id="rId12" Type="http://schemas.openxmlformats.org/officeDocument/2006/relationships/slideLayout" Target="../slideLayouts/slideLayout99.xml"/><Relationship Id="rId1" Type="http://schemas.openxmlformats.org/officeDocument/2006/relationships/slideLayout" Target="../slideLayouts/slideLayout88.xml"/><Relationship Id="rId2" Type="http://schemas.openxmlformats.org/officeDocument/2006/relationships/slideLayout" Target="../slideLayouts/slideLayout89.xml"/><Relationship Id="rId3" Type="http://schemas.openxmlformats.org/officeDocument/2006/relationships/slideLayout" Target="../slideLayouts/slideLayout90.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5" Type="http://schemas.openxmlformats.org/officeDocument/2006/relationships/slideLayout" Target="../slideLayouts/slideLayout102.xml"/><Relationship Id="rId14" Type="http://schemas.openxmlformats.org/officeDocument/2006/relationships/slideLayout" Target="../slideLayouts/slideLayout101.xml"/><Relationship Id="rId17" Type="http://schemas.openxmlformats.org/officeDocument/2006/relationships/slideLayout" Target="../slideLayouts/slideLayout104.xml"/><Relationship Id="rId16" Type="http://schemas.openxmlformats.org/officeDocument/2006/relationships/slideLayout" Target="../slideLayouts/slideLayout103.xml"/><Relationship Id="rId5" Type="http://schemas.openxmlformats.org/officeDocument/2006/relationships/slideLayout" Target="../slideLayouts/slideLayout92.xml"/><Relationship Id="rId19" Type="http://schemas.openxmlformats.org/officeDocument/2006/relationships/slideLayout" Target="../slideLayouts/slideLayout106.xml"/><Relationship Id="rId6" Type="http://schemas.openxmlformats.org/officeDocument/2006/relationships/slideLayout" Target="../slideLayouts/slideLayout93.xml"/><Relationship Id="rId18" Type="http://schemas.openxmlformats.org/officeDocument/2006/relationships/slideLayout" Target="../slideLayouts/slideLayout105.xml"/><Relationship Id="rId7" Type="http://schemas.openxmlformats.org/officeDocument/2006/relationships/slideLayout" Target="../slideLayouts/slideLayout94.xml"/><Relationship Id="rId8"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7" name="Google Shape;7;p1"/>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245" name="Shape 245"/>
        <p:cNvGrpSpPr/>
        <p:nvPr/>
      </p:nvGrpSpPr>
      <p:grpSpPr>
        <a:xfrm>
          <a:off x="0" y="0"/>
          <a:ext cx="0" cy="0"/>
          <a:chOff x="0" y="0"/>
          <a:chExt cx="0" cy="0"/>
        </a:xfrm>
      </p:grpSpPr>
      <p:sp>
        <p:nvSpPr>
          <p:cNvPr id="246" name="Google Shape;246;p25"/>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247" name="Google Shape;247;p25"/>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481" name="Shape 481"/>
        <p:cNvGrpSpPr/>
        <p:nvPr/>
      </p:nvGrpSpPr>
      <p:grpSpPr>
        <a:xfrm>
          <a:off x="0" y="0"/>
          <a:ext cx="0" cy="0"/>
          <a:chOff x="0" y="0"/>
          <a:chExt cx="0" cy="0"/>
        </a:xfrm>
      </p:grpSpPr>
      <p:sp>
        <p:nvSpPr>
          <p:cNvPr id="482" name="Google Shape;482;p48"/>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483" name="Google Shape;483;p48"/>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713" name="Shape 713"/>
        <p:cNvGrpSpPr/>
        <p:nvPr/>
      </p:nvGrpSpPr>
      <p:grpSpPr>
        <a:xfrm>
          <a:off x="0" y="0"/>
          <a:ext cx="0" cy="0"/>
          <a:chOff x="0" y="0"/>
          <a:chExt cx="0" cy="0"/>
        </a:xfrm>
      </p:grpSpPr>
      <p:sp>
        <p:nvSpPr>
          <p:cNvPr id="714" name="Google Shape;714;p70"/>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715" name="Google Shape;715;p70"/>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945" name="Shape 945"/>
        <p:cNvGrpSpPr/>
        <p:nvPr/>
      </p:nvGrpSpPr>
      <p:grpSpPr>
        <a:xfrm>
          <a:off x="0" y="0"/>
          <a:ext cx="0" cy="0"/>
          <a:chOff x="0" y="0"/>
          <a:chExt cx="0" cy="0"/>
        </a:xfrm>
      </p:grpSpPr>
      <p:sp>
        <p:nvSpPr>
          <p:cNvPr id="946" name="Google Shape;946;p92"/>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947" name="Google Shape;947;p92"/>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 Id="rId3" Type="http://schemas.openxmlformats.org/officeDocument/2006/relationships/image" Target="../media/image1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6.png"/><Relationship Id="rId5" Type="http://schemas.openxmlformats.org/officeDocument/2006/relationships/image" Target="../media/image1.jpg"/><Relationship Id="rId6"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 Id="rId3" Type="http://schemas.openxmlformats.org/officeDocument/2006/relationships/image" Target="../media/image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5.xml"/><Relationship Id="rId3"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9.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8.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3.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youtube.com/watch?v=S4b0E7TwgTA" TargetMode="External"/><Relationship Id="rId4"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9.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114"/>
          <p:cNvSpPr/>
          <p:nvPr/>
        </p:nvSpPr>
        <p:spPr>
          <a:xfrm>
            <a:off x="4307675"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14"/>
          <p:cNvSpPr/>
          <p:nvPr/>
        </p:nvSpPr>
        <p:spPr>
          <a:xfrm>
            <a:off x="4559900" y="3008049"/>
            <a:ext cx="3617700" cy="659700"/>
          </a:xfrm>
          <a:prstGeom prst="roundRect">
            <a:avLst>
              <a:gd fmla="val 50000"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3" name="Google Shape;1183;p114"/>
          <p:cNvPicPr preferRelativeResize="0"/>
          <p:nvPr/>
        </p:nvPicPr>
        <p:blipFill rotWithShape="1">
          <a:blip r:embed="rId3">
            <a:alphaModFix/>
          </a:blip>
          <a:srcRect b="3789" l="0" r="0" t="3789"/>
          <a:stretch/>
        </p:blipFill>
        <p:spPr>
          <a:xfrm>
            <a:off x="714300" y="1015563"/>
            <a:ext cx="3318600" cy="3067200"/>
          </a:xfrm>
          <a:prstGeom prst="ellipse">
            <a:avLst/>
          </a:prstGeom>
          <a:noFill/>
          <a:ln>
            <a:noFill/>
          </a:ln>
        </p:spPr>
      </p:pic>
      <p:sp>
        <p:nvSpPr>
          <p:cNvPr id="1184" name="Google Shape;1184;p114"/>
          <p:cNvSpPr txBox="1"/>
          <p:nvPr>
            <p:ph type="ctrTitle"/>
          </p:nvPr>
        </p:nvSpPr>
        <p:spPr>
          <a:xfrm>
            <a:off x="4427525" y="1340775"/>
            <a:ext cx="3882600" cy="167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Space Grotesk"/>
                <a:ea typeface="Space Grotesk"/>
                <a:cs typeface="Space Grotesk"/>
                <a:sym typeface="Space Grotesk"/>
              </a:rPr>
              <a:t>Concept Video</a:t>
            </a:r>
            <a:endParaRPr b="1" sz="2000">
              <a:solidFill>
                <a:schemeClr val="lt1"/>
              </a:solidFill>
              <a:latin typeface="Space Grotesk"/>
              <a:ea typeface="Space Grotesk"/>
              <a:cs typeface="Space Grotesk"/>
              <a:sym typeface="Space Grotesk"/>
            </a:endParaRPr>
          </a:p>
          <a:p>
            <a:pPr indent="0" lvl="0" marL="0" rtl="0" algn="ctr">
              <a:spcBef>
                <a:spcPts val="0"/>
              </a:spcBef>
              <a:spcAft>
                <a:spcPts val="0"/>
              </a:spcAft>
              <a:buNone/>
            </a:pPr>
            <a:r>
              <a:rPr b="1" lang="en" sz="2400">
                <a:latin typeface="Anaheim"/>
                <a:ea typeface="Anaheim"/>
                <a:cs typeface="Anaheim"/>
                <a:sym typeface="Anaheim"/>
              </a:rPr>
              <a:t>Culture through Cuisine</a:t>
            </a:r>
            <a:endParaRPr b="1" sz="2400">
              <a:latin typeface="Anaheim"/>
              <a:ea typeface="Anaheim"/>
              <a:cs typeface="Anaheim"/>
              <a:sym typeface="Anaheim"/>
            </a:endParaRPr>
          </a:p>
        </p:txBody>
      </p:sp>
      <p:sp>
        <p:nvSpPr>
          <p:cNvPr id="1185" name="Google Shape;1185;p114"/>
          <p:cNvSpPr txBox="1"/>
          <p:nvPr>
            <p:ph idx="1" type="subTitle"/>
          </p:nvPr>
        </p:nvSpPr>
        <p:spPr>
          <a:xfrm>
            <a:off x="4559896" y="3221288"/>
            <a:ext cx="3617700" cy="227400"/>
          </a:xfrm>
          <a:prstGeom prst="rect">
            <a:avLst/>
          </a:prstGeom>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naheim"/>
                <a:ea typeface="Anaheim"/>
                <a:cs typeface="Anaheim"/>
                <a:sym typeface="Anaheim"/>
              </a:rPr>
              <a:t>Defne Genç, Janet Zhong, </a:t>
            </a:r>
            <a:endParaRPr>
              <a:latin typeface="Anaheim"/>
              <a:ea typeface="Anaheim"/>
              <a:cs typeface="Anaheim"/>
              <a:sym typeface="Anaheim"/>
            </a:endParaRPr>
          </a:p>
          <a:p>
            <a:pPr indent="0" lvl="0" marL="0" rtl="0" algn="ctr">
              <a:spcBef>
                <a:spcPts val="0"/>
              </a:spcBef>
              <a:spcAft>
                <a:spcPts val="0"/>
              </a:spcAft>
              <a:buNone/>
            </a:pPr>
            <a:r>
              <a:rPr lang="en">
                <a:latin typeface="Anaheim"/>
                <a:ea typeface="Anaheim"/>
                <a:cs typeface="Anaheim"/>
                <a:sym typeface="Anaheim"/>
              </a:rPr>
              <a:t>Amrita Palaparthi, Kyla Guru</a:t>
            </a:r>
            <a:r>
              <a:rPr lang="en"/>
              <a:t> </a:t>
            </a:r>
            <a:endParaRPr sz="400"/>
          </a:p>
        </p:txBody>
      </p:sp>
      <p:grpSp>
        <p:nvGrpSpPr>
          <p:cNvPr id="1186" name="Google Shape;1186;p114"/>
          <p:cNvGrpSpPr/>
          <p:nvPr/>
        </p:nvGrpSpPr>
        <p:grpSpPr>
          <a:xfrm>
            <a:off x="2971240" y="772723"/>
            <a:ext cx="554410" cy="568059"/>
            <a:chOff x="874000" y="1401213"/>
            <a:chExt cx="581875" cy="596200"/>
          </a:xfrm>
        </p:grpSpPr>
        <p:sp>
          <p:nvSpPr>
            <p:cNvPr id="1187" name="Google Shape;1187;p114"/>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14"/>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14"/>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14"/>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14"/>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14"/>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14"/>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14"/>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14"/>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14"/>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14"/>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14"/>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14"/>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14"/>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14"/>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14"/>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14"/>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14"/>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14"/>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14"/>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14"/>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14"/>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14"/>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0" name="Google Shape;1210;p114"/>
          <p:cNvGrpSpPr/>
          <p:nvPr/>
        </p:nvGrpSpPr>
        <p:grpSpPr>
          <a:xfrm>
            <a:off x="6722895" y="4250095"/>
            <a:ext cx="289020" cy="292510"/>
            <a:chOff x="-1988450" y="2592438"/>
            <a:chExt cx="550725" cy="557375"/>
          </a:xfrm>
        </p:grpSpPr>
        <p:sp>
          <p:nvSpPr>
            <p:cNvPr id="1211" name="Google Shape;1211;p114"/>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14"/>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14"/>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14"/>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14"/>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14"/>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7" name="Google Shape;1217;p114"/>
          <p:cNvSpPr/>
          <p:nvPr/>
        </p:nvSpPr>
        <p:spPr>
          <a:xfrm>
            <a:off x="3881067" y="209969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14"/>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14"/>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14"/>
          <p:cNvSpPr/>
          <p:nvPr/>
        </p:nvSpPr>
        <p:spPr>
          <a:xfrm>
            <a:off x="3773831" y="44568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14"/>
          <p:cNvSpPr/>
          <p:nvPr/>
        </p:nvSpPr>
        <p:spPr>
          <a:xfrm>
            <a:off x="1029444" y="4372535"/>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14"/>
          <p:cNvSpPr/>
          <p:nvPr/>
        </p:nvSpPr>
        <p:spPr>
          <a:xfrm>
            <a:off x="1025619" y="1418594"/>
            <a:ext cx="58209" cy="58209"/>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14"/>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14"/>
          <p:cNvSpPr/>
          <p:nvPr/>
        </p:nvSpPr>
        <p:spPr>
          <a:xfrm>
            <a:off x="7931022" y="440299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14"/>
          <p:cNvSpPr/>
          <p:nvPr/>
        </p:nvSpPr>
        <p:spPr>
          <a:xfrm>
            <a:off x="3136767" y="4136459"/>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14"/>
          <p:cNvSpPr/>
          <p:nvPr/>
        </p:nvSpPr>
        <p:spPr>
          <a:xfrm>
            <a:off x="6263472" y="42826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14"/>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14"/>
          <p:cNvSpPr/>
          <p:nvPr/>
        </p:nvSpPr>
        <p:spPr>
          <a:xfrm>
            <a:off x="8372457" y="77469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14"/>
          <p:cNvSpPr/>
          <p:nvPr/>
        </p:nvSpPr>
        <p:spPr>
          <a:xfrm>
            <a:off x="670502" y="3855377"/>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14"/>
          <p:cNvSpPr/>
          <p:nvPr/>
        </p:nvSpPr>
        <p:spPr>
          <a:xfrm>
            <a:off x="5682752" y="43358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14"/>
          <p:cNvSpPr/>
          <p:nvPr/>
        </p:nvSpPr>
        <p:spPr>
          <a:xfrm>
            <a:off x="6036064" y="633452"/>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14"/>
          <p:cNvSpPr/>
          <p:nvPr/>
        </p:nvSpPr>
        <p:spPr>
          <a:xfrm>
            <a:off x="3187927" y="16828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14"/>
          <p:cNvSpPr/>
          <p:nvPr/>
        </p:nvSpPr>
        <p:spPr>
          <a:xfrm>
            <a:off x="723677" y="16828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4" name="Google Shape;1234;p114"/>
          <p:cNvGrpSpPr/>
          <p:nvPr/>
        </p:nvGrpSpPr>
        <p:grpSpPr>
          <a:xfrm rot="2920747">
            <a:off x="2483540" y="4133734"/>
            <a:ext cx="420626" cy="430987"/>
            <a:chOff x="874000" y="1401213"/>
            <a:chExt cx="581875" cy="596200"/>
          </a:xfrm>
        </p:grpSpPr>
        <p:sp>
          <p:nvSpPr>
            <p:cNvPr id="1235" name="Google Shape;1235;p114"/>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14"/>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14"/>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14"/>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14"/>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14"/>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14"/>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14"/>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14"/>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14"/>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14"/>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14"/>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14"/>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14"/>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14"/>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14"/>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14"/>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14"/>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14"/>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14"/>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14"/>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14"/>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14"/>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8" name="Google Shape;1258;p114"/>
          <p:cNvSpPr txBox="1"/>
          <p:nvPr>
            <p:ph idx="2" type="title"/>
          </p:nvPr>
        </p:nvSpPr>
        <p:spPr>
          <a:xfrm>
            <a:off x="444174" y="320375"/>
            <a:ext cx="976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1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Our PotLuck</a:t>
            </a:r>
            <a:endParaRPr b="1">
              <a:latin typeface="Space Grotesk"/>
              <a:ea typeface="Space Grotesk"/>
              <a:cs typeface="Space Grotesk"/>
              <a:sym typeface="Space Grotesk"/>
            </a:endParaRPr>
          </a:p>
        </p:txBody>
      </p:sp>
      <p:pic>
        <p:nvPicPr>
          <p:cNvPr id="1264" name="Google Shape;1264;p115"/>
          <p:cNvPicPr preferRelativeResize="0"/>
          <p:nvPr/>
        </p:nvPicPr>
        <p:blipFill rotWithShape="1">
          <a:blip r:embed="rId3">
            <a:alphaModFix/>
          </a:blip>
          <a:srcRect b="0" l="9358" r="12589" t="0"/>
          <a:stretch/>
        </p:blipFill>
        <p:spPr>
          <a:xfrm>
            <a:off x="1083825" y="1543650"/>
            <a:ext cx="1419300" cy="1454700"/>
          </a:xfrm>
          <a:prstGeom prst="ellipse">
            <a:avLst/>
          </a:prstGeom>
          <a:noFill/>
          <a:ln>
            <a:noFill/>
          </a:ln>
        </p:spPr>
      </p:pic>
      <p:pic>
        <p:nvPicPr>
          <p:cNvPr id="1265" name="Google Shape;1265;p115"/>
          <p:cNvPicPr preferRelativeResize="0"/>
          <p:nvPr/>
        </p:nvPicPr>
        <p:blipFill rotWithShape="1">
          <a:blip r:embed="rId4">
            <a:alphaModFix/>
          </a:blip>
          <a:srcRect b="3610" l="10706" r="0" t="26688"/>
          <a:stretch/>
        </p:blipFill>
        <p:spPr>
          <a:xfrm>
            <a:off x="2877675" y="1543650"/>
            <a:ext cx="1419300" cy="1475400"/>
          </a:xfrm>
          <a:prstGeom prst="ellipse">
            <a:avLst/>
          </a:prstGeom>
          <a:noFill/>
          <a:ln>
            <a:noFill/>
          </a:ln>
        </p:spPr>
      </p:pic>
      <p:pic>
        <p:nvPicPr>
          <p:cNvPr id="1266" name="Google Shape;1266;p115"/>
          <p:cNvPicPr preferRelativeResize="0"/>
          <p:nvPr/>
        </p:nvPicPr>
        <p:blipFill rotWithShape="1">
          <a:blip r:embed="rId5">
            <a:alphaModFix/>
          </a:blip>
          <a:srcRect b="0" l="7595" r="0" t="0"/>
          <a:stretch/>
        </p:blipFill>
        <p:spPr>
          <a:xfrm>
            <a:off x="4690013" y="1521450"/>
            <a:ext cx="1458000" cy="1494300"/>
          </a:xfrm>
          <a:prstGeom prst="ellipse">
            <a:avLst/>
          </a:prstGeom>
          <a:noFill/>
          <a:ln>
            <a:noFill/>
          </a:ln>
        </p:spPr>
      </p:pic>
      <p:sp>
        <p:nvSpPr>
          <p:cNvPr id="1267" name="Google Shape;1267;p115"/>
          <p:cNvSpPr txBox="1"/>
          <p:nvPr>
            <p:ph idx="4294967295" type="subTitle"/>
          </p:nvPr>
        </p:nvSpPr>
        <p:spPr>
          <a:xfrm>
            <a:off x="1446000" y="301815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Defne</a:t>
            </a:r>
            <a:endParaRPr>
              <a:latin typeface="Anaheim"/>
              <a:ea typeface="Anaheim"/>
              <a:cs typeface="Anaheim"/>
              <a:sym typeface="Anaheim"/>
            </a:endParaRPr>
          </a:p>
        </p:txBody>
      </p:sp>
      <p:sp>
        <p:nvSpPr>
          <p:cNvPr id="1268" name="Google Shape;1268;p115"/>
          <p:cNvSpPr txBox="1"/>
          <p:nvPr>
            <p:ph idx="4294967295" type="subTitle"/>
          </p:nvPr>
        </p:nvSpPr>
        <p:spPr>
          <a:xfrm>
            <a:off x="3263050" y="302850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Kyla</a:t>
            </a:r>
            <a:endParaRPr>
              <a:latin typeface="Anaheim"/>
              <a:ea typeface="Anaheim"/>
              <a:cs typeface="Anaheim"/>
              <a:sym typeface="Anaheim"/>
            </a:endParaRPr>
          </a:p>
        </p:txBody>
      </p:sp>
      <p:pic>
        <p:nvPicPr>
          <p:cNvPr id="1269" name="Google Shape;1269;p115"/>
          <p:cNvPicPr preferRelativeResize="0"/>
          <p:nvPr/>
        </p:nvPicPr>
        <p:blipFill>
          <a:blip r:embed="rId6">
            <a:alphaModFix/>
          </a:blip>
          <a:stretch>
            <a:fillRect/>
          </a:stretch>
        </p:blipFill>
        <p:spPr>
          <a:xfrm>
            <a:off x="6541075" y="1521450"/>
            <a:ext cx="1519800" cy="1519800"/>
          </a:xfrm>
          <a:prstGeom prst="ellipse">
            <a:avLst/>
          </a:prstGeom>
          <a:noFill/>
          <a:ln>
            <a:noFill/>
          </a:ln>
        </p:spPr>
      </p:pic>
      <p:sp>
        <p:nvSpPr>
          <p:cNvPr id="1270" name="Google Shape;1270;p115"/>
          <p:cNvSpPr txBox="1"/>
          <p:nvPr>
            <p:ph idx="4294967295" type="subTitle"/>
          </p:nvPr>
        </p:nvSpPr>
        <p:spPr>
          <a:xfrm>
            <a:off x="5066288" y="301575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Janet</a:t>
            </a:r>
            <a:endParaRPr>
              <a:latin typeface="Anaheim"/>
              <a:ea typeface="Anaheim"/>
              <a:cs typeface="Anaheim"/>
              <a:sym typeface="Anaheim"/>
            </a:endParaRPr>
          </a:p>
        </p:txBody>
      </p:sp>
      <p:sp>
        <p:nvSpPr>
          <p:cNvPr id="1271" name="Google Shape;1271;p115"/>
          <p:cNvSpPr txBox="1"/>
          <p:nvPr>
            <p:ph idx="4294967295" type="subTitle"/>
          </p:nvPr>
        </p:nvSpPr>
        <p:spPr>
          <a:xfrm>
            <a:off x="6958375" y="3028500"/>
            <a:ext cx="8403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latin typeface="Anaheim"/>
                <a:ea typeface="Anaheim"/>
                <a:cs typeface="Anaheim"/>
                <a:sym typeface="Anaheim"/>
              </a:rPr>
              <a:t>Amrita</a:t>
            </a:r>
            <a:endParaRPr>
              <a:latin typeface="Anaheim"/>
              <a:ea typeface="Anaheim"/>
              <a:cs typeface="Anaheim"/>
              <a:sym typeface="Anaheim"/>
            </a:endParaRPr>
          </a:p>
        </p:txBody>
      </p:sp>
      <p:grpSp>
        <p:nvGrpSpPr>
          <p:cNvPr id="1272" name="Google Shape;1272;p115"/>
          <p:cNvGrpSpPr/>
          <p:nvPr/>
        </p:nvGrpSpPr>
        <p:grpSpPr>
          <a:xfrm>
            <a:off x="3740300" y="3644000"/>
            <a:ext cx="461000" cy="449350"/>
            <a:chOff x="5368988" y="1287200"/>
            <a:chExt cx="461000" cy="449350"/>
          </a:xfrm>
        </p:grpSpPr>
        <p:sp>
          <p:nvSpPr>
            <p:cNvPr id="1273" name="Google Shape;1273;p115"/>
            <p:cNvSpPr/>
            <p:nvPr/>
          </p:nvSpPr>
          <p:spPr>
            <a:xfrm>
              <a:off x="5368988" y="1287200"/>
              <a:ext cx="461000" cy="449350"/>
            </a:xfrm>
            <a:custGeom>
              <a:rect b="b" l="l" r="r" t="t"/>
              <a:pathLst>
                <a:path extrusionOk="0" h="17974" w="18440">
                  <a:moveTo>
                    <a:pt x="12512" y="534"/>
                  </a:moveTo>
                  <a:cubicBezTo>
                    <a:pt x="13873" y="534"/>
                    <a:pt x="15148" y="862"/>
                    <a:pt x="16096" y="1482"/>
                  </a:cubicBezTo>
                  <a:cubicBezTo>
                    <a:pt x="16872" y="1982"/>
                    <a:pt x="17337" y="2602"/>
                    <a:pt x="17475" y="3257"/>
                  </a:cubicBezTo>
                  <a:lnTo>
                    <a:pt x="7549" y="3257"/>
                  </a:lnTo>
                  <a:cubicBezTo>
                    <a:pt x="7669" y="2602"/>
                    <a:pt x="8152" y="1982"/>
                    <a:pt x="8927" y="1482"/>
                  </a:cubicBezTo>
                  <a:cubicBezTo>
                    <a:pt x="9875" y="862"/>
                    <a:pt x="11150" y="534"/>
                    <a:pt x="12512" y="534"/>
                  </a:cubicBezTo>
                  <a:close/>
                  <a:moveTo>
                    <a:pt x="8962" y="3809"/>
                  </a:moveTo>
                  <a:lnTo>
                    <a:pt x="9169" y="5325"/>
                  </a:lnTo>
                  <a:cubicBezTo>
                    <a:pt x="8600" y="5067"/>
                    <a:pt x="8014" y="4912"/>
                    <a:pt x="7394" y="4860"/>
                  </a:cubicBezTo>
                  <a:lnTo>
                    <a:pt x="7152" y="3809"/>
                  </a:lnTo>
                  <a:close/>
                  <a:moveTo>
                    <a:pt x="13373" y="3809"/>
                  </a:moveTo>
                  <a:lnTo>
                    <a:pt x="13132" y="8978"/>
                  </a:lnTo>
                  <a:cubicBezTo>
                    <a:pt x="12788" y="8668"/>
                    <a:pt x="12357" y="8444"/>
                    <a:pt x="11874" y="8358"/>
                  </a:cubicBezTo>
                  <a:cubicBezTo>
                    <a:pt x="11857" y="8341"/>
                    <a:pt x="11857" y="8324"/>
                    <a:pt x="11857" y="8324"/>
                  </a:cubicBezTo>
                  <a:lnTo>
                    <a:pt x="11736" y="5842"/>
                  </a:lnTo>
                  <a:cubicBezTo>
                    <a:pt x="11736" y="5713"/>
                    <a:pt x="11631" y="5599"/>
                    <a:pt x="11490" y="5599"/>
                  </a:cubicBezTo>
                  <a:cubicBezTo>
                    <a:pt x="11480" y="5599"/>
                    <a:pt x="11471" y="5600"/>
                    <a:pt x="11461" y="5601"/>
                  </a:cubicBezTo>
                  <a:cubicBezTo>
                    <a:pt x="11323" y="5601"/>
                    <a:pt x="11202" y="5721"/>
                    <a:pt x="11202" y="5877"/>
                  </a:cubicBezTo>
                  <a:lnTo>
                    <a:pt x="11254" y="7117"/>
                  </a:lnTo>
                  <a:cubicBezTo>
                    <a:pt x="10926" y="6635"/>
                    <a:pt x="10530" y="6204"/>
                    <a:pt x="10048" y="5859"/>
                  </a:cubicBezTo>
                  <a:cubicBezTo>
                    <a:pt x="9944" y="5773"/>
                    <a:pt x="9841" y="5721"/>
                    <a:pt x="9755" y="5653"/>
                  </a:cubicBezTo>
                  <a:lnTo>
                    <a:pt x="9513" y="3809"/>
                  </a:lnTo>
                  <a:lnTo>
                    <a:pt x="11116" y="3809"/>
                  </a:lnTo>
                  <a:lnTo>
                    <a:pt x="11150" y="4619"/>
                  </a:lnTo>
                  <a:cubicBezTo>
                    <a:pt x="11150" y="4774"/>
                    <a:pt x="11288" y="4877"/>
                    <a:pt x="11426" y="4877"/>
                  </a:cubicBezTo>
                  <a:cubicBezTo>
                    <a:pt x="11581" y="4860"/>
                    <a:pt x="11702" y="4739"/>
                    <a:pt x="11685" y="4601"/>
                  </a:cubicBezTo>
                  <a:lnTo>
                    <a:pt x="11650" y="3809"/>
                  </a:lnTo>
                  <a:close/>
                  <a:moveTo>
                    <a:pt x="15510" y="3809"/>
                  </a:moveTo>
                  <a:lnTo>
                    <a:pt x="14700" y="10133"/>
                  </a:lnTo>
                  <a:lnTo>
                    <a:pt x="13821" y="10133"/>
                  </a:lnTo>
                  <a:cubicBezTo>
                    <a:pt x="13787" y="9961"/>
                    <a:pt x="13718" y="9806"/>
                    <a:pt x="13649" y="9668"/>
                  </a:cubicBezTo>
                  <a:lnTo>
                    <a:pt x="13908" y="3809"/>
                  </a:lnTo>
                  <a:close/>
                  <a:moveTo>
                    <a:pt x="6980" y="5377"/>
                  </a:moveTo>
                  <a:cubicBezTo>
                    <a:pt x="8996" y="5377"/>
                    <a:pt x="10754" y="6669"/>
                    <a:pt x="11374" y="8582"/>
                  </a:cubicBezTo>
                  <a:cubicBezTo>
                    <a:pt x="11426" y="8737"/>
                    <a:pt x="11564" y="8858"/>
                    <a:pt x="11736" y="8892"/>
                  </a:cubicBezTo>
                  <a:cubicBezTo>
                    <a:pt x="12701" y="9030"/>
                    <a:pt x="13408" y="9857"/>
                    <a:pt x="13373" y="10839"/>
                  </a:cubicBezTo>
                  <a:cubicBezTo>
                    <a:pt x="13339" y="11822"/>
                    <a:pt x="12529" y="12632"/>
                    <a:pt x="11547" y="12666"/>
                  </a:cubicBezTo>
                  <a:cubicBezTo>
                    <a:pt x="11523" y="12667"/>
                    <a:pt x="11500" y="12667"/>
                    <a:pt x="11476" y="12667"/>
                  </a:cubicBezTo>
                  <a:cubicBezTo>
                    <a:pt x="10985" y="12667"/>
                    <a:pt x="10513" y="12495"/>
                    <a:pt x="10151" y="12149"/>
                  </a:cubicBezTo>
                  <a:cubicBezTo>
                    <a:pt x="10099" y="12097"/>
                    <a:pt x="10035" y="12072"/>
                    <a:pt x="9970" y="12072"/>
                  </a:cubicBezTo>
                  <a:cubicBezTo>
                    <a:pt x="9905" y="12072"/>
                    <a:pt x="9841" y="12097"/>
                    <a:pt x="9789" y="12149"/>
                  </a:cubicBezTo>
                  <a:cubicBezTo>
                    <a:pt x="9427" y="12477"/>
                    <a:pt x="8962" y="12666"/>
                    <a:pt x="8479" y="12666"/>
                  </a:cubicBezTo>
                  <a:cubicBezTo>
                    <a:pt x="7980" y="12666"/>
                    <a:pt x="7514" y="12477"/>
                    <a:pt x="7170" y="12149"/>
                  </a:cubicBezTo>
                  <a:cubicBezTo>
                    <a:pt x="7109" y="12097"/>
                    <a:pt x="7040" y="12072"/>
                    <a:pt x="6974" y="12072"/>
                  </a:cubicBezTo>
                  <a:cubicBezTo>
                    <a:pt x="6907" y="12072"/>
                    <a:pt x="6842" y="12097"/>
                    <a:pt x="6791" y="12149"/>
                  </a:cubicBezTo>
                  <a:cubicBezTo>
                    <a:pt x="6429" y="12477"/>
                    <a:pt x="5963" y="12666"/>
                    <a:pt x="5481" y="12666"/>
                  </a:cubicBezTo>
                  <a:cubicBezTo>
                    <a:pt x="4981" y="12666"/>
                    <a:pt x="4516" y="12477"/>
                    <a:pt x="4171" y="12149"/>
                  </a:cubicBezTo>
                  <a:cubicBezTo>
                    <a:pt x="4120" y="12097"/>
                    <a:pt x="4051" y="12072"/>
                    <a:pt x="3982" y="12072"/>
                  </a:cubicBezTo>
                  <a:cubicBezTo>
                    <a:pt x="3913" y="12072"/>
                    <a:pt x="3844" y="12097"/>
                    <a:pt x="3792" y="12149"/>
                  </a:cubicBezTo>
                  <a:cubicBezTo>
                    <a:pt x="3430" y="12495"/>
                    <a:pt x="2958" y="12667"/>
                    <a:pt x="2467" y="12667"/>
                  </a:cubicBezTo>
                  <a:cubicBezTo>
                    <a:pt x="2443" y="12667"/>
                    <a:pt x="2420" y="12667"/>
                    <a:pt x="2396" y="12666"/>
                  </a:cubicBezTo>
                  <a:cubicBezTo>
                    <a:pt x="1414" y="12632"/>
                    <a:pt x="621" y="11822"/>
                    <a:pt x="587" y="10839"/>
                  </a:cubicBezTo>
                  <a:cubicBezTo>
                    <a:pt x="535" y="9857"/>
                    <a:pt x="1242" y="9030"/>
                    <a:pt x="2207" y="8892"/>
                  </a:cubicBezTo>
                  <a:cubicBezTo>
                    <a:pt x="2379" y="8858"/>
                    <a:pt x="2517" y="8737"/>
                    <a:pt x="2569" y="8582"/>
                  </a:cubicBezTo>
                  <a:cubicBezTo>
                    <a:pt x="3189" y="6669"/>
                    <a:pt x="4964" y="5377"/>
                    <a:pt x="6980" y="5377"/>
                  </a:cubicBezTo>
                  <a:close/>
                  <a:moveTo>
                    <a:pt x="3672" y="12907"/>
                  </a:moveTo>
                  <a:lnTo>
                    <a:pt x="4240" y="17440"/>
                  </a:lnTo>
                  <a:lnTo>
                    <a:pt x="3086" y="17440"/>
                  </a:lnTo>
                  <a:cubicBezTo>
                    <a:pt x="3034" y="17440"/>
                    <a:pt x="2999" y="17405"/>
                    <a:pt x="2999" y="17371"/>
                  </a:cubicBezTo>
                  <a:lnTo>
                    <a:pt x="2069" y="13166"/>
                  </a:lnTo>
                  <a:lnTo>
                    <a:pt x="2069" y="13166"/>
                  </a:lnTo>
                  <a:cubicBezTo>
                    <a:pt x="2172" y="13183"/>
                    <a:pt x="2276" y="13200"/>
                    <a:pt x="2379" y="13200"/>
                  </a:cubicBezTo>
                  <a:lnTo>
                    <a:pt x="2482" y="13200"/>
                  </a:lnTo>
                  <a:cubicBezTo>
                    <a:pt x="2896" y="13200"/>
                    <a:pt x="3310" y="13097"/>
                    <a:pt x="3672" y="12907"/>
                  </a:cubicBezTo>
                  <a:close/>
                  <a:moveTo>
                    <a:pt x="4206" y="12838"/>
                  </a:moveTo>
                  <a:cubicBezTo>
                    <a:pt x="4585" y="13080"/>
                    <a:pt x="5016" y="13200"/>
                    <a:pt x="5481" y="13200"/>
                  </a:cubicBezTo>
                  <a:lnTo>
                    <a:pt x="5670" y="13200"/>
                  </a:lnTo>
                  <a:lnTo>
                    <a:pt x="5860" y="17440"/>
                  </a:lnTo>
                  <a:lnTo>
                    <a:pt x="4792" y="17440"/>
                  </a:lnTo>
                  <a:lnTo>
                    <a:pt x="4206" y="12838"/>
                  </a:lnTo>
                  <a:close/>
                  <a:moveTo>
                    <a:pt x="6980" y="12701"/>
                  </a:moveTo>
                  <a:cubicBezTo>
                    <a:pt x="7204" y="12873"/>
                    <a:pt x="7463" y="13011"/>
                    <a:pt x="7738" y="13097"/>
                  </a:cubicBezTo>
                  <a:lnTo>
                    <a:pt x="7669" y="14613"/>
                  </a:lnTo>
                  <a:cubicBezTo>
                    <a:pt x="7669" y="14751"/>
                    <a:pt x="7790" y="14889"/>
                    <a:pt x="7928" y="14889"/>
                  </a:cubicBezTo>
                  <a:cubicBezTo>
                    <a:pt x="7938" y="14890"/>
                    <a:pt x="7948" y="14891"/>
                    <a:pt x="7957" y="14891"/>
                  </a:cubicBezTo>
                  <a:cubicBezTo>
                    <a:pt x="8098" y="14891"/>
                    <a:pt x="8205" y="14776"/>
                    <a:pt x="8221" y="14631"/>
                  </a:cubicBezTo>
                  <a:lnTo>
                    <a:pt x="8273" y="13200"/>
                  </a:lnTo>
                  <a:lnTo>
                    <a:pt x="8479" y="13200"/>
                  </a:lnTo>
                  <a:cubicBezTo>
                    <a:pt x="8927" y="13200"/>
                    <a:pt x="9375" y="13080"/>
                    <a:pt x="9755" y="12838"/>
                  </a:cubicBezTo>
                  <a:lnTo>
                    <a:pt x="9755" y="12838"/>
                  </a:lnTo>
                  <a:lnTo>
                    <a:pt x="9169" y="17440"/>
                  </a:lnTo>
                  <a:lnTo>
                    <a:pt x="8100" y="17440"/>
                  </a:lnTo>
                  <a:lnTo>
                    <a:pt x="8152" y="15923"/>
                  </a:lnTo>
                  <a:cubicBezTo>
                    <a:pt x="8169" y="15785"/>
                    <a:pt x="8049" y="15647"/>
                    <a:pt x="7893" y="15647"/>
                  </a:cubicBezTo>
                  <a:cubicBezTo>
                    <a:pt x="7756" y="15647"/>
                    <a:pt x="7635" y="15751"/>
                    <a:pt x="7618" y="15906"/>
                  </a:cubicBezTo>
                  <a:lnTo>
                    <a:pt x="7549" y="17440"/>
                  </a:lnTo>
                  <a:lnTo>
                    <a:pt x="6394" y="17440"/>
                  </a:lnTo>
                  <a:lnTo>
                    <a:pt x="6205" y="13097"/>
                  </a:lnTo>
                  <a:cubicBezTo>
                    <a:pt x="6480" y="13011"/>
                    <a:pt x="6739" y="12873"/>
                    <a:pt x="6980" y="12701"/>
                  </a:cubicBezTo>
                  <a:close/>
                  <a:moveTo>
                    <a:pt x="10289" y="12907"/>
                  </a:moveTo>
                  <a:cubicBezTo>
                    <a:pt x="10641" y="13099"/>
                    <a:pt x="11052" y="13202"/>
                    <a:pt x="11481" y="13202"/>
                  </a:cubicBezTo>
                  <a:cubicBezTo>
                    <a:pt x="11515" y="13202"/>
                    <a:pt x="11548" y="13202"/>
                    <a:pt x="11581" y="13200"/>
                  </a:cubicBezTo>
                  <a:cubicBezTo>
                    <a:pt x="11685" y="13200"/>
                    <a:pt x="11771" y="13183"/>
                    <a:pt x="11874" y="13166"/>
                  </a:cubicBezTo>
                  <a:lnTo>
                    <a:pt x="11874" y="13166"/>
                  </a:lnTo>
                  <a:lnTo>
                    <a:pt x="10961" y="17371"/>
                  </a:lnTo>
                  <a:cubicBezTo>
                    <a:pt x="10944" y="17405"/>
                    <a:pt x="10909" y="17440"/>
                    <a:pt x="10857" y="17440"/>
                  </a:cubicBezTo>
                  <a:lnTo>
                    <a:pt x="9703" y="17440"/>
                  </a:lnTo>
                  <a:lnTo>
                    <a:pt x="10289" y="12907"/>
                  </a:lnTo>
                  <a:close/>
                  <a:moveTo>
                    <a:pt x="12512" y="0"/>
                  </a:moveTo>
                  <a:cubicBezTo>
                    <a:pt x="11047" y="0"/>
                    <a:pt x="9668" y="362"/>
                    <a:pt x="8634" y="1034"/>
                  </a:cubicBezTo>
                  <a:cubicBezTo>
                    <a:pt x="7687" y="1637"/>
                    <a:pt x="7118" y="2413"/>
                    <a:pt x="6997" y="3274"/>
                  </a:cubicBezTo>
                  <a:cubicBezTo>
                    <a:pt x="6877" y="3274"/>
                    <a:pt x="6773" y="3343"/>
                    <a:pt x="6687" y="3430"/>
                  </a:cubicBezTo>
                  <a:cubicBezTo>
                    <a:pt x="6601" y="3533"/>
                    <a:pt x="6584" y="3671"/>
                    <a:pt x="6601" y="3809"/>
                  </a:cubicBezTo>
                  <a:lnTo>
                    <a:pt x="6842" y="4843"/>
                  </a:lnTo>
                  <a:cubicBezTo>
                    <a:pt x="5774" y="4877"/>
                    <a:pt x="4757" y="5222"/>
                    <a:pt x="3913" y="5859"/>
                  </a:cubicBezTo>
                  <a:cubicBezTo>
                    <a:pt x="3051" y="6480"/>
                    <a:pt x="2414" y="7359"/>
                    <a:pt x="2086" y="8358"/>
                  </a:cubicBezTo>
                  <a:cubicBezTo>
                    <a:pt x="863" y="8565"/>
                    <a:pt x="1" y="9633"/>
                    <a:pt x="35" y="10874"/>
                  </a:cubicBezTo>
                  <a:cubicBezTo>
                    <a:pt x="87" y="11805"/>
                    <a:pt x="656" y="12614"/>
                    <a:pt x="1483" y="12994"/>
                  </a:cubicBezTo>
                  <a:lnTo>
                    <a:pt x="2465" y="17491"/>
                  </a:lnTo>
                  <a:cubicBezTo>
                    <a:pt x="2534" y="17767"/>
                    <a:pt x="2793" y="17974"/>
                    <a:pt x="3086" y="17974"/>
                  </a:cubicBezTo>
                  <a:lnTo>
                    <a:pt x="10857" y="17974"/>
                  </a:lnTo>
                  <a:cubicBezTo>
                    <a:pt x="11168" y="17974"/>
                    <a:pt x="11426" y="17767"/>
                    <a:pt x="11478" y="17491"/>
                  </a:cubicBezTo>
                  <a:lnTo>
                    <a:pt x="12460" y="12994"/>
                  </a:lnTo>
                  <a:cubicBezTo>
                    <a:pt x="13287" y="12614"/>
                    <a:pt x="13873" y="11805"/>
                    <a:pt x="13908" y="10874"/>
                  </a:cubicBezTo>
                  <a:cubicBezTo>
                    <a:pt x="13908" y="10805"/>
                    <a:pt x="13908" y="10736"/>
                    <a:pt x="13908" y="10667"/>
                  </a:cubicBezTo>
                  <a:lnTo>
                    <a:pt x="16406" y="10667"/>
                  </a:lnTo>
                  <a:cubicBezTo>
                    <a:pt x="16699" y="10667"/>
                    <a:pt x="16958" y="10460"/>
                    <a:pt x="17009" y="10167"/>
                  </a:cubicBezTo>
                  <a:lnTo>
                    <a:pt x="17526" y="7858"/>
                  </a:lnTo>
                  <a:cubicBezTo>
                    <a:pt x="17561" y="7720"/>
                    <a:pt x="17458" y="7565"/>
                    <a:pt x="17320" y="7531"/>
                  </a:cubicBezTo>
                  <a:cubicBezTo>
                    <a:pt x="17306" y="7529"/>
                    <a:pt x="17293" y="7529"/>
                    <a:pt x="17280" y="7529"/>
                  </a:cubicBezTo>
                  <a:cubicBezTo>
                    <a:pt x="17142" y="7529"/>
                    <a:pt x="17024" y="7612"/>
                    <a:pt x="16992" y="7738"/>
                  </a:cubicBezTo>
                  <a:lnTo>
                    <a:pt x="16493" y="10047"/>
                  </a:lnTo>
                  <a:cubicBezTo>
                    <a:pt x="16475" y="10098"/>
                    <a:pt x="16441" y="10133"/>
                    <a:pt x="16406" y="10133"/>
                  </a:cubicBezTo>
                  <a:lnTo>
                    <a:pt x="15235" y="10133"/>
                  </a:lnTo>
                  <a:lnTo>
                    <a:pt x="16044" y="3809"/>
                  </a:lnTo>
                  <a:lnTo>
                    <a:pt x="17854" y="3809"/>
                  </a:lnTo>
                  <a:lnTo>
                    <a:pt x="17268" y="6480"/>
                  </a:lnTo>
                  <a:cubicBezTo>
                    <a:pt x="17234" y="6635"/>
                    <a:pt x="17337" y="6773"/>
                    <a:pt x="17475" y="6807"/>
                  </a:cubicBezTo>
                  <a:cubicBezTo>
                    <a:pt x="17498" y="6812"/>
                    <a:pt x="17520" y="6815"/>
                    <a:pt x="17542" y="6815"/>
                  </a:cubicBezTo>
                  <a:cubicBezTo>
                    <a:pt x="17668" y="6815"/>
                    <a:pt x="17773" y="6733"/>
                    <a:pt x="17802" y="6600"/>
                  </a:cubicBezTo>
                  <a:lnTo>
                    <a:pt x="18405" y="3809"/>
                  </a:lnTo>
                  <a:cubicBezTo>
                    <a:pt x="18440" y="3671"/>
                    <a:pt x="18405" y="3533"/>
                    <a:pt x="18319" y="3430"/>
                  </a:cubicBezTo>
                  <a:cubicBezTo>
                    <a:pt x="18250" y="3343"/>
                    <a:pt x="18147" y="3274"/>
                    <a:pt x="18026" y="3274"/>
                  </a:cubicBezTo>
                  <a:cubicBezTo>
                    <a:pt x="17888" y="2413"/>
                    <a:pt x="17320" y="1637"/>
                    <a:pt x="16389" y="1034"/>
                  </a:cubicBezTo>
                  <a:cubicBezTo>
                    <a:pt x="15355" y="362"/>
                    <a:pt x="13977" y="0"/>
                    <a:pt x="12512" y="0"/>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15"/>
            <p:cNvSpPr/>
            <p:nvPr/>
          </p:nvSpPr>
          <p:spPr>
            <a:xfrm>
              <a:off x="5607238" y="1326400"/>
              <a:ext cx="31475" cy="13375"/>
            </a:xfrm>
            <a:custGeom>
              <a:rect b="b" l="l" r="r" t="t"/>
              <a:pathLst>
                <a:path extrusionOk="0" h="535" w="1259">
                  <a:moveTo>
                    <a:pt x="276" y="0"/>
                  </a:moveTo>
                  <a:cubicBezTo>
                    <a:pt x="121" y="0"/>
                    <a:pt x="1" y="121"/>
                    <a:pt x="1" y="276"/>
                  </a:cubicBezTo>
                  <a:cubicBezTo>
                    <a:pt x="1" y="414"/>
                    <a:pt x="121" y="535"/>
                    <a:pt x="276" y="535"/>
                  </a:cubicBezTo>
                  <a:lnTo>
                    <a:pt x="1000" y="535"/>
                  </a:lnTo>
                  <a:cubicBezTo>
                    <a:pt x="1138" y="535"/>
                    <a:pt x="1259" y="414"/>
                    <a:pt x="1259" y="276"/>
                  </a:cubicBezTo>
                  <a:cubicBezTo>
                    <a:pt x="1259" y="121"/>
                    <a:pt x="1138" y="0"/>
                    <a:pt x="1000" y="0"/>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15"/>
            <p:cNvSpPr/>
            <p:nvPr/>
          </p:nvSpPr>
          <p:spPr>
            <a:xfrm>
              <a:off x="5676613" y="1345350"/>
              <a:ext cx="31450" cy="13375"/>
            </a:xfrm>
            <a:custGeom>
              <a:rect b="b" l="l" r="r" t="t"/>
              <a:pathLst>
                <a:path extrusionOk="0" h="535" w="1258">
                  <a:moveTo>
                    <a:pt x="258" y="1"/>
                  </a:moveTo>
                  <a:cubicBezTo>
                    <a:pt x="121" y="1"/>
                    <a:pt x="0" y="121"/>
                    <a:pt x="0" y="276"/>
                  </a:cubicBezTo>
                  <a:cubicBezTo>
                    <a:pt x="0" y="414"/>
                    <a:pt x="121" y="535"/>
                    <a:pt x="258" y="535"/>
                  </a:cubicBezTo>
                  <a:lnTo>
                    <a:pt x="982" y="535"/>
                  </a:lnTo>
                  <a:cubicBezTo>
                    <a:pt x="1137" y="535"/>
                    <a:pt x="1258" y="414"/>
                    <a:pt x="1258" y="276"/>
                  </a:cubicBezTo>
                  <a:cubicBezTo>
                    <a:pt x="1258" y="121"/>
                    <a:pt x="1137" y="1"/>
                    <a:pt x="982"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15"/>
            <p:cNvSpPr/>
            <p:nvPr/>
          </p:nvSpPr>
          <p:spPr>
            <a:xfrm>
              <a:off x="5727863" y="1326400"/>
              <a:ext cx="31050" cy="13375"/>
            </a:xfrm>
            <a:custGeom>
              <a:rect b="b" l="l" r="r" t="t"/>
              <a:pathLst>
                <a:path extrusionOk="0" h="535" w="1242">
                  <a:moveTo>
                    <a:pt x="259" y="0"/>
                  </a:moveTo>
                  <a:cubicBezTo>
                    <a:pt x="121" y="0"/>
                    <a:pt x="1" y="121"/>
                    <a:pt x="1" y="276"/>
                  </a:cubicBezTo>
                  <a:cubicBezTo>
                    <a:pt x="1" y="414"/>
                    <a:pt x="121" y="535"/>
                    <a:pt x="259" y="535"/>
                  </a:cubicBezTo>
                  <a:lnTo>
                    <a:pt x="983" y="535"/>
                  </a:lnTo>
                  <a:cubicBezTo>
                    <a:pt x="1121" y="535"/>
                    <a:pt x="1241" y="414"/>
                    <a:pt x="1241" y="276"/>
                  </a:cubicBezTo>
                  <a:cubicBezTo>
                    <a:pt x="1241" y="121"/>
                    <a:pt x="1121" y="0"/>
                    <a:pt x="983" y="0"/>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15"/>
            <p:cNvSpPr/>
            <p:nvPr/>
          </p:nvSpPr>
          <p:spPr>
            <a:xfrm>
              <a:off x="5470238" y="1500875"/>
              <a:ext cx="13375" cy="13825"/>
            </a:xfrm>
            <a:custGeom>
              <a:rect b="b" l="l" r="r" t="t"/>
              <a:pathLst>
                <a:path extrusionOk="0" h="553" w="535">
                  <a:moveTo>
                    <a:pt x="259" y="1"/>
                  </a:moveTo>
                  <a:cubicBezTo>
                    <a:pt x="121" y="1"/>
                    <a:pt x="1" y="121"/>
                    <a:pt x="1" y="276"/>
                  </a:cubicBezTo>
                  <a:cubicBezTo>
                    <a:pt x="1" y="431"/>
                    <a:pt x="121" y="552"/>
                    <a:pt x="259" y="552"/>
                  </a:cubicBezTo>
                  <a:cubicBezTo>
                    <a:pt x="414" y="552"/>
                    <a:pt x="535" y="431"/>
                    <a:pt x="535" y="276"/>
                  </a:cubicBezTo>
                  <a:cubicBezTo>
                    <a:pt x="535"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15"/>
            <p:cNvSpPr/>
            <p:nvPr/>
          </p:nvSpPr>
          <p:spPr>
            <a:xfrm>
              <a:off x="5513313" y="1500875"/>
              <a:ext cx="13400" cy="13825"/>
            </a:xfrm>
            <a:custGeom>
              <a:rect b="b" l="l" r="r" t="t"/>
              <a:pathLst>
                <a:path extrusionOk="0" h="553" w="536">
                  <a:moveTo>
                    <a:pt x="259" y="1"/>
                  </a:moveTo>
                  <a:cubicBezTo>
                    <a:pt x="122" y="1"/>
                    <a:pt x="1" y="121"/>
                    <a:pt x="1" y="276"/>
                  </a:cubicBezTo>
                  <a:cubicBezTo>
                    <a:pt x="1" y="431"/>
                    <a:pt x="122" y="552"/>
                    <a:pt x="259" y="552"/>
                  </a:cubicBezTo>
                  <a:cubicBezTo>
                    <a:pt x="414" y="552"/>
                    <a:pt x="535" y="431"/>
                    <a:pt x="535" y="276"/>
                  </a:cubicBezTo>
                  <a:cubicBezTo>
                    <a:pt x="535"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15"/>
            <p:cNvSpPr/>
            <p:nvPr/>
          </p:nvSpPr>
          <p:spPr>
            <a:xfrm>
              <a:off x="5556413" y="1500875"/>
              <a:ext cx="13375" cy="13825"/>
            </a:xfrm>
            <a:custGeom>
              <a:rect b="b" l="l" r="r" t="t"/>
              <a:pathLst>
                <a:path extrusionOk="0" h="553" w="535">
                  <a:moveTo>
                    <a:pt x="259" y="1"/>
                  </a:moveTo>
                  <a:cubicBezTo>
                    <a:pt x="121" y="1"/>
                    <a:pt x="0" y="121"/>
                    <a:pt x="0" y="276"/>
                  </a:cubicBezTo>
                  <a:cubicBezTo>
                    <a:pt x="0" y="431"/>
                    <a:pt x="121" y="552"/>
                    <a:pt x="259" y="552"/>
                  </a:cubicBezTo>
                  <a:cubicBezTo>
                    <a:pt x="414" y="552"/>
                    <a:pt x="534" y="431"/>
                    <a:pt x="534" y="276"/>
                  </a:cubicBezTo>
                  <a:cubicBezTo>
                    <a:pt x="534"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15"/>
            <p:cNvSpPr/>
            <p:nvPr/>
          </p:nvSpPr>
          <p:spPr>
            <a:xfrm>
              <a:off x="5491788" y="1462525"/>
              <a:ext cx="13375" cy="13400"/>
            </a:xfrm>
            <a:custGeom>
              <a:rect b="b" l="l" r="r" t="t"/>
              <a:pathLst>
                <a:path extrusionOk="0" h="536" w="535">
                  <a:moveTo>
                    <a:pt x="259" y="1"/>
                  </a:moveTo>
                  <a:cubicBezTo>
                    <a:pt x="121" y="1"/>
                    <a:pt x="0" y="122"/>
                    <a:pt x="0" y="259"/>
                  </a:cubicBezTo>
                  <a:cubicBezTo>
                    <a:pt x="0" y="414"/>
                    <a:pt x="121" y="535"/>
                    <a:pt x="259" y="535"/>
                  </a:cubicBezTo>
                  <a:cubicBezTo>
                    <a:pt x="414" y="535"/>
                    <a:pt x="534" y="414"/>
                    <a:pt x="534" y="259"/>
                  </a:cubicBezTo>
                  <a:cubicBezTo>
                    <a:pt x="534" y="122"/>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15"/>
            <p:cNvSpPr/>
            <p:nvPr/>
          </p:nvSpPr>
          <p:spPr>
            <a:xfrm>
              <a:off x="5535713" y="1462525"/>
              <a:ext cx="13400" cy="13400"/>
            </a:xfrm>
            <a:custGeom>
              <a:rect b="b" l="l" r="r" t="t"/>
              <a:pathLst>
                <a:path extrusionOk="0" h="536" w="536">
                  <a:moveTo>
                    <a:pt x="277" y="1"/>
                  </a:moveTo>
                  <a:cubicBezTo>
                    <a:pt x="122" y="1"/>
                    <a:pt x="1" y="122"/>
                    <a:pt x="1" y="259"/>
                  </a:cubicBezTo>
                  <a:cubicBezTo>
                    <a:pt x="1" y="414"/>
                    <a:pt x="122" y="535"/>
                    <a:pt x="277" y="535"/>
                  </a:cubicBezTo>
                  <a:cubicBezTo>
                    <a:pt x="415" y="535"/>
                    <a:pt x="535" y="414"/>
                    <a:pt x="535" y="259"/>
                  </a:cubicBezTo>
                  <a:cubicBezTo>
                    <a:pt x="535" y="122"/>
                    <a:pt x="415" y="1"/>
                    <a:pt x="277"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15"/>
            <p:cNvSpPr/>
            <p:nvPr/>
          </p:nvSpPr>
          <p:spPr>
            <a:xfrm>
              <a:off x="5579663" y="1462525"/>
              <a:ext cx="13375" cy="13400"/>
            </a:xfrm>
            <a:custGeom>
              <a:rect b="b" l="l" r="r" t="t"/>
              <a:pathLst>
                <a:path extrusionOk="0" h="536" w="535">
                  <a:moveTo>
                    <a:pt x="276" y="1"/>
                  </a:moveTo>
                  <a:cubicBezTo>
                    <a:pt x="121" y="1"/>
                    <a:pt x="1" y="122"/>
                    <a:pt x="1" y="259"/>
                  </a:cubicBezTo>
                  <a:cubicBezTo>
                    <a:pt x="1" y="414"/>
                    <a:pt x="121" y="535"/>
                    <a:pt x="276" y="535"/>
                  </a:cubicBezTo>
                  <a:cubicBezTo>
                    <a:pt x="414" y="535"/>
                    <a:pt x="535" y="414"/>
                    <a:pt x="535" y="259"/>
                  </a:cubicBezTo>
                  <a:cubicBezTo>
                    <a:pt x="535" y="122"/>
                    <a:pt x="414" y="1"/>
                    <a:pt x="276"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15"/>
            <p:cNvSpPr/>
            <p:nvPr/>
          </p:nvSpPr>
          <p:spPr>
            <a:xfrm>
              <a:off x="5599488" y="1500875"/>
              <a:ext cx="13375" cy="13825"/>
            </a:xfrm>
            <a:custGeom>
              <a:rect b="b" l="l" r="r" t="t"/>
              <a:pathLst>
                <a:path extrusionOk="0" h="553" w="535">
                  <a:moveTo>
                    <a:pt x="259" y="1"/>
                  </a:moveTo>
                  <a:cubicBezTo>
                    <a:pt x="121" y="1"/>
                    <a:pt x="0" y="121"/>
                    <a:pt x="0" y="276"/>
                  </a:cubicBezTo>
                  <a:cubicBezTo>
                    <a:pt x="0" y="431"/>
                    <a:pt x="121" y="552"/>
                    <a:pt x="259" y="552"/>
                  </a:cubicBezTo>
                  <a:cubicBezTo>
                    <a:pt x="414" y="552"/>
                    <a:pt x="535" y="431"/>
                    <a:pt x="535" y="276"/>
                  </a:cubicBezTo>
                  <a:cubicBezTo>
                    <a:pt x="535" y="121"/>
                    <a:pt x="414" y="1"/>
                    <a:pt x="259" y="1"/>
                  </a:cubicBezTo>
                  <a:close/>
                </a:path>
              </a:pathLst>
            </a:cu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4" name="Google Shape;1284;p115"/>
          <p:cNvGrpSpPr/>
          <p:nvPr/>
        </p:nvGrpSpPr>
        <p:grpSpPr>
          <a:xfrm>
            <a:off x="5838588" y="3637775"/>
            <a:ext cx="433000" cy="459700"/>
            <a:chOff x="4698213" y="3797975"/>
            <a:chExt cx="433000" cy="459700"/>
          </a:xfrm>
        </p:grpSpPr>
        <p:sp>
          <p:nvSpPr>
            <p:cNvPr id="1285" name="Google Shape;1285;p115"/>
            <p:cNvSpPr/>
            <p:nvPr/>
          </p:nvSpPr>
          <p:spPr>
            <a:xfrm>
              <a:off x="4806788" y="4056025"/>
              <a:ext cx="138750" cy="140475"/>
            </a:xfrm>
            <a:custGeom>
              <a:rect b="b" l="l" r="r" t="t"/>
              <a:pathLst>
                <a:path extrusionOk="0" h="5619" w="5550">
                  <a:moveTo>
                    <a:pt x="2792" y="0"/>
                  </a:moveTo>
                  <a:cubicBezTo>
                    <a:pt x="1241" y="0"/>
                    <a:pt x="1" y="1258"/>
                    <a:pt x="1" y="2809"/>
                  </a:cubicBezTo>
                  <a:cubicBezTo>
                    <a:pt x="1" y="4360"/>
                    <a:pt x="1241" y="5618"/>
                    <a:pt x="2792" y="5618"/>
                  </a:cubicBezTo>
                  <a:cubicBezTo>
                    <a:pt x="3413" y="5618"/>
                    <a:pt x="3981" y="5411"/>
                    <a:pt x="4481" y="5049"/>
                  </a:cubicBezTo>
                  <a:cubicBezTo>
                    <a:pt x="4946" y="4688"/>
                    <a:pt x="5308" y="4188"/>
                    <a:pt x="5480" y="3619"/>
                  </a:cubicBezTo>
                  <a:cubicBezTo>
                    <a:pt x="5515" y="3481"/>
                    <a:pt x="5429" y="3326"/>
                    <a:pt x="5291" y="3292"/>
                  </a:cubicBezTo>
                  <a:cubicBezTo>
                    <a:pt x="5263" y="3281"/>
                    <a:pt x="5235" y="3277"/>
                    <a:pt x="5207" y="3277"/>
                  </a:cubicBezTo>
                  <a:cubicBezTo>
                    <a:pt x="5096" y="3277"/>
                    <a:pt x="4991" y="3354"/>
                    <a:pt x="4963" y="3464"/>
                  </a:cubicBezTo>
                  <a:cubicBezTo>
                    <a:pt x="4671" y="4429"/>
                    <a:pt x="3792" y="5067"/>
                    <a:pt x="2792" y="5067"/>
                  </a:cubicBezTo>
                  <a:cubicBezTo>
                    <a:pt x="1551" y="5067"/>
                    <a:pt x="535" y="4050"/>
                    <a:pt x="535" y="2809"/>
                  </a:cubicBezTo>
                  <a:cubicBezTo>
                    <a:pt x="535" y="1568"/>
                    <a:pt x="1551" y="552"/>
                    <a:pt x="2792" y="552"/>
                  </a:cubicBezTo>
                  <a:cubicBezTo>
                    <a:pt x="3843" y="552"/>
                    <a:pt x="4757" y="1258"/>
                    <a:pt x="4998" y="2275"/>
                  </a:cubicBezTo>
                  <a:cubicBezTo>
                    <a:pt x="5027" y="2407"/>
                    <a:pt x="5132" y="2489"/>
                    <a:pt x="5258" y="2489"/>
                  </a:cubicBezTo>
                  <a:cubicBezTo>
                    <a:pt x="5280" y="2489"/>
                    <a:pt x="5302" y="2487"/>
                    <a:pt x="5325" y="2482"/>
                  </a:cubicBezTo>
                  <a:cubicBezTo>
                    <a:pt x="5463" y="2447"/>
                    <a:pt x="5549" y="2292"/>
                    <a:pt x="5515" y="2154"/>
                  </a:cubicBezTo>
                  <a:cubicBezTo>
                    <a:pt x="5222" y="896"/>
                    <a:pt x="4102" y="0"/>
                    <a:pt x="2792"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15"/>
            <p:cNvSpPr/>
            <p:nvPr/>
          </p:nvSpPr>
          <p:spPr>
            <a:xfrm>
              <a:off x="4753788" y="4049125"/>
              <a:ext cx="43975" cy="13375"/>
            </a:xfrm>
            <a:custGeom>
              <a:rect b="b" l="l" r="r" t="t"/>
              <a:pathLst>
                <a:path extrusionOk="0" h="535" w="1759">
                  <a:moveTo>
                    <a:pt x="277" y="1"/>
                  </a:moveTo>
                  <a:cubicBezTo>
                    <a:pt x="122" y="1"/>
                    <a:pt x="1" y="121"/>
                    <a:pt x="1" y="259"/>
                  </a:cubicBezTo>
                  <a:cubicBezTo>
                    <a:pt x="1" y="414"/>
                    <a:pt x="122" y="535"/>
                    <a:pt x="277" y="535"/>
                  </a:cubicBezTo>
                  <a:lnTo>
                    <a:pt x="1483" y="535"/>
                  </a:lnTo>
                  <a:cubicBezTo>
                    <a:pt x="1638" y="535"/>
                    <a:pt x="1759" y="414"/>
                    <a:pt x="1759" y="259"/>
                  </a:cubicBezTo>
                  <a:cubicBezTo>
                    <a:pt x="1759" y="121"/>
                    <a:pt x="1638" y="1"/>
                    <a:pt x="1483" y="1"/>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15"/>
            <p:cNvSpPr/>
            <p:nvPr/>
          </p:nvSpPr>
          <p:spPr>
            <a:xfrm>
              <a:off x="4698213" y="3797975"/>
              <a:ext cx="433000" cy="459700"/>
            </a:xfrm>
            <a:custGeom>
              <a:rect b="b" l="l" r="r" t="t"/>
              <a:pathLst>
                <a:path extrusionOk="0" h="18388" w="17320">
                  <a:moveTo>
                    <a:pt x="5033" y="2740"/>
                  </a:moveTo>
                  <a:cubicBezTo>
                    <a:pt x="5016" y="2775"/>
                    <a:pt x="4998" y="2809"/>
                    <a:pt x="4981" y="2843"/>
                  </a:cubicBezTo>
                  <a:cubicBezTo>
                    <a:pt x="4947" y="2912"/>
                    <a:pt x="4895" y="3016"/>
                    <a:pt x="4860" y="3119"/>
                  </a:cubicBezTo>
                  <a:lnTo>
                    <a:pt x="4378" y="3119"/>
                  </a:lnTo>
                  <a:lnTo>
                    <a:pt x="4378" y="2740"/>
                  </a:lnTo>
                  <a:close/>
                  <a:moveTo>
                    <a:pt x="5877" y="2275"/>
                  </a:moveTo>
                  <a:cubicBezTo>
                    <a:pt x="6032" y="2275"/>
                    <a:pt x="6153" y="2395"/>
                    <a:pt x="6153" y="2533"/>
                  </a:cubicBezTo>
                  <a:cubicBezTo>
                    <a:pt x="6153" y="2551"/>
                    <a:pt x="6153" y="2568"/>
                    <a:pt x="6153" y="2585"/>
                  </a:cubicBezTo>
                  <a:cubicBezTo>
                    <a:pt x="6136" y="2688"/>
                    <a:pt x="6118" y="2740"/>
                    <a:pt x="6067" y="2843"/>
                  </a:cubicBezTo>
                  <a:cubicBezTo>
                    <a:pt x="6015" y="2912"/>
                    <a:pt x="5981" y="3016"/>
                    <a:pt x="5929" y="3119"/>
                  </a:cubicBezTo>
                  <a:lnTo>
                    <a:pt x="5446" y="3119"/>
                  </a:lnTo>
                  <a:cubicBezTo>
                    <a:pt x="5446" y="3102"/>
                    <a:pt x="5464" y="3102"/>
                    <a:pt x="5464" y="3102"/>
                  </a:cubicBezTo>
                  <a:cubicBezTo>
                    <a:pt x="5550" y="2947"/>
                    <a:pt x="5601" y="2809"/>
                    <a:pt x="5601" y="2533"/>
                  </a:cubicBezTo>
                  <a:cubicBezTo>
                    <a:pt x="5601" y="2395"/>
                    <a:pt x="5722" y="2275"/>
                    <a:pt x="5877" y="2275"/>
                  </a:cubicBezTo>
                  <a:close/>
                  <a:moveTo>
                    <a:pt x="6963" y="2275"/>
                  </a:moveTo>
                  <a:cubicBezTo>
                    <a:pt x="7101" y="2275"/>
                    <a:pt x="7221" y="2395"/>
                    <a:pt x="7221" y="2533"/>
                  </a:cubicBezTo>
                  <a:cubicBezTo>
                    <a:pt x="7221" y="2551"/>
                    <a:pt x="7221" y="2568"/>
                    <a:pt x="7221" y="2585"/>
                  </a:cubicBezTo>
                  <a:cubicBezTo>
                    <a:pt x="7221" y="2688"/>
                    <a:pt x="7204" y="2740"/>
                    <a:pt x="7135" y="2843"/>
                  </a:cubicBezTo>
                  <a:cubicBezTo>
                    <a:pt x="7101" y="2912"/>
                    <a:pt x="7049" y="3016"/>
                    <a:pt x="7015" y="3119"/>
                  </a:cubicBezTo>
                  <a:lnTo>
                    <a:pt x="6532" y="3119"/>
                  </a:lnTo>
                  <a:cubicBezTo>
                    <a:pt x="6532" y="3102"/>
                    <a:pt x="6532" y="3102"/>
                    <a:pt x="6532" y="3102"/>
                  </a:cubicBezTo>
                  <a:cubicBezTo>
                    <a:pt x="6618" y="2947"/>
                    <a:pt x="6687" y="2809"/>
                    <a:pt x="6687" y="2533"/>
                  </a:cubicBezTo>
                  <a:cubicBezTo>
                    <a:pt x="6687" y="2395"/>
                    <a:pt x="6808" y="2275"/>
                    <a:pt x="6963" y="2275"/>
                  </a:cubicBezTo>
                  <a:close/>
                  <a:moveTo>
                    <a:pt x="8031" y="2275"/>
                  </a:moveTo>
                  <a:cubicBezTo>
                    <a:pt x="8186" y="2275"/>
                    <a:pt x="8307" y="2395"/>
                    <a:pt x="8307" y="2533"/>
                  </a:cubicBezTo>
                  <a:cubicBezTo>
                    <a:pt x="8307" y="2551"/>
                    <a:pt x="8307" y="2568"/>
                    <a:pt x="8307" y="2585"/>
                  </a:cubicBezTo>
                  <a:cubicBezTo>
                    <a:pt x="8307" y="2688"/>
                    <a:pt x="8273" y="2740"/>
                    <a:pt x="8221" y="2843"/>
                  </a:cubicBezTo>
                  <a:cubicBezTo>
                    <a:pt x="8186" y="2912"/>
                    <a:pt x="8135" y="3016"/>
                    <a:pt x="8083" y="3119"/>
                  </a:cubicBezTo>
                  <a:lnTo>
                    <a:pt x="7600" y="3119"/>
                  </a:lnTo>
                  <a:cubicBezTo>
                    <a:pt x="7618" y="3102"/>
                    <a:pt x="7618" y="3102"/>
                    <a:pt x="7618" y="3102"/>
                  </a:cubicBezTo>
                  <a:cubicBezTo>
                    <a:pt x="7704" y="2947"/>
                    <a:pt x="7773" y="2809"/>
                    <a:pt x="7773" y="2533"/>
                  </a:cubicBezTo>
                  <a:cubicBezTo>
                    <a:pt x="7773" y="2395"/>
                    <a:pt x="7893" y="2275"/>
                    <a:pt x="8031" y="2275"/>
                  </a:cubicBezTo>
                  <a:close/>
                  <a:moveTo>
                    <a:pt x="9117" y="2275"/>
                  </a:moveTo>
                  <a:cubicBezTo>
                    <a:pt x="9272" y="2275"/>
                    <a:pt x="9393" y="2395"/>
                    <a:pt x="9393" y="2533"/>
                  </a:cubicBezTo>
                  <a:cubicBezTo>
                    <a:pt x="9393" y="2792"/>
                    <a:pt x="9341" y="2964"/>
                    <a:pt x="9289" y="3119"/>
                  </a:cubicBezTo>
                  <a:lnTo>
                    <a:pt x="8686" y="3119"/>
                  </a:lnTo>
                  <a:cubicBezTo>
                    <a:pt x="8686" y="3102"/>
                    <a:pt x="8686" y="3102"/>
                    <a:pt x="8703" y="3102"/>
                  </a:cubicBezTo>
                  <a:cubicBezTo>
                    <a:pt x="8772" y="2947"/>
                    <a:pt x="8841" y="2809"/>
                    <a:pt x="8841" y="2533"/>
                  </a:cubicBezTo>
                  <a:cubicBezTo>
                    <a:pt x="8841" y="2395"/>
                    <a:pt x="8962" y="2275"/>
                    <a:pt x="9117" y="2275"/>
                  </a:cubicBezTo>
                  <a:close/>
                  <a:moveTo>
                    <a:pt x="16768" y="2740"/>
                  </a:moveTo>
                  <a:lnTo>
                    <a:pt x="16768" y="3119"/>
                  </a:lnTo>
                  <a:lnTo>
                    <a:pt x="15769" y="3119"/>
                  </a:lnTo>
                  <a:cubicBezTo>
                    <a:pt x="15614" y="3119"/>
                    <a:pt x="15493" y="3240"/>
                    <a:pt x="15493" y="3378"/>
                  </a:cubicBezTo>
                  <a:cubicBezTo>
                    <a:pt x="15493" y="3533"/>
                    <a:pt x="15614" y="3653"/>
                    <a:pt x="15769" y="3653"/>
                  </a:cubicBezTo>
                  <a:lnTo>
                    <a:pt x="16768" y="3653"/>
                  </a:lnTo>
                  <a:lnTo>
                    <a:pt x="16768" y="4032"/>
                  </a:lnTo>
                  <a:lnTo>
                    <a:pt x="4378" y="4032"/>
                  </a:lnTo>
                  <a:lnTo>
                    <a:pt x="4378" y="3653"/>
                  </a:lnTo>
                  <a:lnTo>
                    <a:pt x="14476" y="3653"/>
                  </a:lnTo>
                  <a:cubicBezTo>
                    <a:pt x="14614" y="3653"/>
                    <a:pt x="14735" y="3533"/>
                    <a:pt x="14735" y="3378"/>
                  </a:cubicBezTo>
                  <a:cubicBezTo>
                    <a:pt x="14735" y="3240"/>
                    <a:pt x="14614" y="3119"/>
                    <a:pt x="14476" y="3119"/>
                  </a:cubicBezTo>
                  <a:lnTo>
                    <a:pt x="9858" y="3119"/>
                  </a:lnTo>
                  <a:cubicBezTo>
                    <a:pt x="9875" y="2999"/>
                    <a:pt x="9910" y="2878"/>
                    <a:pt x="9910" y="2740"/>
                  </a:cubicBezTo>
                  <a:close/>
                  <a:moveTo>
                    <a:pt x="1311" y="4222"/>
                  </a:moveTo>
                  <a:cubicBezTo>
                    <a:pt x="1207" y="4532"/>
                    <a:pt x="1138" y="4860"/>
                    <a:pt x="1087" y="5187"/>
                  </a:cubicBezTo>
                  <a:lnTo>
                    <a:pt x="1018" y="5187"/>
                  </a:lnTo>
                  <a:cubicBezTo>
                    <a:pt x="742" y="5187"/>
                    <a:pt x="535" y="4963"/>
                    <a:pt x="535" y="4705"/>
                  </a:cubicBezTo>
                  <a:cubicBezTo>
                    <a:pt x="535" y="4446"/>
                    <a:pt x="742" y="4222"/>
                    <a:pt x="1018" y="4222"/>
                  </a:cubicBezTo>
                  <a:close/>
                  <a:moveTo>
                    <a:pt x="5894" y="4567"/>
                  </a:moveTo>
                  <a:cubicBezTo>
                    <a:pt x="5946" y="4739"/>
                    <a:pt x="6015" y="4860"/>
                    <a:pt x="6067" y="4963"/>
                  </a:cubicBezTo>
                  <a:cubicBezTo>
                    <a:pt x="6136" y="5101"/>
                    <a:pt x="6153" y="5135"/>
                    <a:pt x="6153" y="5273"/>
                  </a:cubicBezTo>
                  <a:cubicBezTo>
                    <a:pt x="6153" y="5411"/>
                    <a:pt x="6136" y="5446"/>
                    <a:pt x="6067" y="5583"/>
                  </a:cubicBezTo>
                  <a:cubicBezTo>
                    <a:pt x="5946" y="5790"/>
                    <a:pt x="5791" y="6100"/>
                    <a:pt x="5791" y="6635"/>
                  </a:cubicBezTo>
                  <a:cubicBezTo>
                    <a:pt x="5791" y="7186"/>
                    <a:pt x="5946" y="7496"/>
                    <a:pt x="6067" y="7703"/>
                  </a:cubicBezTo>
                  <a:cubicBezTo>
                    <a:pt x="6118" y="7824"/>
                    <a:pt x="6136" y="7858"/>
                    <a:pt x="6153" y="7961"/>
                  </a:cubicBezTo>
                  <a:lnTo>
                    <a:pt x="5601" y="7961"/>
                  </a:lnTo>
                  <a:cubicBezTo>
                    <a:pt x="5601" y="7720"/>
                    <a:pt x="5533" y="7600"/>
                    <a:pt x="5464" y="7445"/>
                  </a:cubicBezTo>
                  <a:cubicBezTo>
                    <a:pt x="5360" y="7272"/>
                    <a:pt x="5240" y="7048"/>
                    <a:pt x="5240" y="6635"/>
                  </a:cubicBezTo>
                  <a:cubicBezTo>
                    <a:pt x="5240" y="6238"/>
                    <a:pt x="5360" y="6014"/>
                    <a:pt x="5464" y="5825"/>
                  </a:cubicBezTo>
                  <a:cubicBezTo>
                    <a:pt x="5550" y="5670"/>
                    <a:pt x="5601" y="5549"/>
                    <a:pt x="5601" y="5273"/>
                  </a:cubicBezTo>
                  <a:cubicBezTo>
                    <a:pt x="5601" y="4998"/>
                    <a:pt x="5550" y="4877"/>
                    <a:pt x="5464" y="4722"/>
                  </a:cubicBezTo>
                  <a:cubicBezTo>
                    <a:pt x="5429" y="4670"/>
                    <a:pt x="5412" y="4618"/>
                    <a:pt x="5377" y="4567"/>
                  </a:cubicBezTo>
                  <a:close/>
                  <a:moveTo>
                    <a:pt x="6963" y="4567"/>
                  </a:moveTo>
                  <a:cubicBezTo>
                    <a:pt x="7015" y="4739"/>
                    <a:pt x="7083" y="4860"/>
                    <a:pt x="7135" y="4963"/>
                  </a:cubicBezTo>
                  <a:cubicBezTo>
                    <a:pt x="7204" y="5101"/>
                    <a:pt x="7221" y="5135"/>
                    <a:pt x="7221" y="5273"/>
                  </a:cubicBezTo>
                  <a:cubicBezTo>
                    <a:pt x="7221" y="5411"/>
                    <a:pt x="7204" y="5446"/>
                    <a:pt x="7135" y="5583"/>
                  </a:cubicBezTo>
                  <a:cubicBezTo>
                    <a:pt x="7032" y="5790"/>
                    <a:pt x="6859" y="6100"/>
                    <a:pt x="6859" y="6635"/>
                  </a:cubicBezTo>
                  <a:cubicBezTo>
                    <a:pt x="6859" y="7186"/>
                    <a:pt x="7032" y="7496"/>
                    <a:pt x="7135" y="7703"/>
                  </a:cubicBezTo>
                  <a:cubicBezTo>
                    <a:pt x="7204" y="7824"/>
                    <a:pt x="7221" y="7858"/>
                    <a:pt x="7221" y="7961"/>
                  </a:cubicBezTo>
                  <a:lnTo>
                    <a:pt x="6687" y="7961"/>
                  </a:lnTo>
                  <a:cubicBezTo>
                    <a:pt x="6670" y="7720"/>
                    <a:pt x="6618" y="7600"/>
                    <a:pt x="6532" y="7445"/>
                  </a:cubicBezTo>
                  <a:cubicBezTo>
                    <a:pt x="6446" y="7272"/>
                    <a:pt x="6325" y="7048"/>
                    <a:pt x="6325" y="6635"/>
                  </a:cubicBezTo>
                  <a:cubicBezTo>
                    <a:pt x="6325" y="6238"/>
                    <a:pt x="6446" y="6014"/>
                    <a:pt x="6532" y="5825"/>
                  </a:cubicBezTo>
                  <a:cubicBezTo>
                    <a:pt x="6618" y="5670"/>
                    <a:pt x="6687" y="5549"/>
                    <a:pt x="6687" y="5273"/>
                  </a:cubicBezTo>
                  <a:cubicBezTo>
                    <a:pt x="6687" y="4998"/>
                    <a:pt x="6618" y="4877"/>
                    <a:pt x="6532" y="4722"/>
                  </a:cubicBezTo>
                  <a:cubicBezTo>
                    <a:pt x="6515" y="4670"/>
                    <a:pt x="6498" y="4618"/>
                    <a:pt x="6463" y="4567"/>
                  </a:cubicBezTo>
                  <a:close/>
                  <a:moveTo>
                    <a:pt x="8049" y="4567"/>
                  </a:moveTo>
                  <a:cubicBezTo>
                    <a:pt x="8100" y="4739"/>
                    <a:pt x="8169" y="4860"/>
                    <a:pt x="8221" y="4963"/>
                  </a:cubicBezTo>
                  <a:cubicBezTo>
                    <a:pt x="8290" y="5101"/>
                    <a:pt x="8307" y="5135"/>
                    <a:pt x="8307" y="5273"/>
                  </a:cubicBezTo>
                  <a:cubicBezTo>
                    <a:pt x="8307" y="5411"/>
                    <a:pt x="8290" y="5446"/>
                    <a:pt x="8221" y="5583"/>
                  </a:cubicBezTo>
                  <a:cubicBezTo>
                    <a:pt x="8117" y="5790"/>
                    <a:pt x="7945" y="6100"/>
                    <a:pt x="7945" y="6635"/>
                  </a:cubicBezTo>
                  <a:cubicBezTo>
                    <a:pt x="7945" y="7186"/>
                    <a:pt x="8117" y="7496"/>
                    <a:pt x="8221" y="7703"/>
                  </a:cubicBezTo>
                  <a:cubicBezTo>
                    <a:pt x="8290" y="7824"/>
                    <a:pt x="8307" y="7858"/>
                    <a:pt x="8307" y="7961"/>
                  </a:cubicBezTo>
                  <a:lnTo>
                    <a:pt x="7773" y="7961"/>
                  </a:lnTo>
                  <a:cubicBezTo>
                    <a:pt x="7756" y="7720"/>
                    <a:pt x="7687" y="7600"/>
                    <a:pt x="7618" y="7445"/>
                  </a:cubicBezTo>
                  <a:cubicBezTo>
                    <a:pt x="7514" y="7272"/>
                    <a:pt x="7411" y="7048"/>
                    <a:pt x="7411" y="6635"/>
                  </a:cubicBezTo>
                  <a:cubicBezTo>
                    <a:pt x="7411" y="6238"/>
                    <a:pt x="7514" y="6014"/>
                    <a:pt x="7618" y="5825"/>
                  </a:cubicBezTo>
                  <a:cubicBezTo>
                    <a:pt x="7704" y="5670"/>
                    <a:pt x="7773" y="5549"/>
                    <a:pt x="7773" y="5273"/>
                  </a:cubicBezTo>
                  <a:cubicBezTo>
                    <a:pt x="7773" y="4998"/>
                    <a:pt x="7704" y="4877"/>
                    <a:pt x="7618" y="4722"/>
                  </a:cubicBezTo>
                  <a:cubicBezTo>
                    <a:pt x="7600" y="4670"/>
                    <a:pt x="7566" y="4618"/>
                    <a:pt x="7549" y="4567"/>
                  </a:cubicBezTo>
                  <a:close/>
                  <a:moveTo>
                    <a:pt x="9238" y="4567"/>
                  </a:moveTo>
                  <a:cubicBezTo>
                    <a:pt x="9306" y="4739"/>
                    <a:pt x="9393" y="4946"/>
                    <a:pt x="9393" y="5273"/>
                  </a:cubicBezTo>
                  <a:cubicBezTo>
                    <a:pt x="9393" y="5687"/>
                    <a:pt x="9272" y="5911"/>
                    <a:pt x="9169" y="6083"/>
                  </a:cubicBezTo>
                  <a:cubicBezTo>
                    <a:pt x="9100" y="6238"/>
                    <a:pt x="9031" y="6359"/>
                    <a:pt x="9031" y="6635"/>
                  </a:cubicBezTo>
                  <a:cubicBezTo>
                    <a:pt x="9031" y="6910"/>
                    <a:pt x="9100" y="7048"/>
                    <a:pt x="9169" y="7203"/>
                  </a:cubicBezTo>
                  <a:cubicBezTo>
                    <a:pt x="9272" y="7376"/>
                    <a:pt x="9375" y="7582"/>
                    <a:pt x="9393" y="7961"/>
                  </a:cubicBezTo>
                  <a:lnTo>
                    <a:pt x="8841" y="7961"/>
                  </a:lnTo>
                  <a:cubicBezTo>
                    <a:pt x="8841" y="7720"/>
                    <a:pt x="8772" y="7600"/>
                    <a:pt x="8703" y="7445"/>
                  </a:cubicBezTo>
                  <a:cubicBezTo>
                    <a:pt x="8600" y="7272"/>
                    <a:pt x="8479" y="7048"/>
                    <a:pt x="8479" y="6635"/>
                  </a:cubicBezTo>
                  <a:cubicBezTo>
                    <a:pt x="8479" y="6238"/>
                    <a:pt x="8600" y="6014"/>
                    <a:pt x="8703" y="5825"/>
                  </a:cubicBezTo>
                  <a:cubicBezTo>
                    <a:pt x="8772" y="5670"/>
                    <a:pt x="8841" y="5549"/>
                    <a:pt x="8841" y="5273"/>
                  </a:cubicBezTo>
                  <a:cubicBezTo>
                    <a:pt x="8841" y="4998"/>
                    <a:pt x="8772" y="4877"/>
                    <a:pt x="8703" y="4722"/>
                  </a:cubicBezTo>
                  <a:cubicBezTo>
                    <a:pt x="8669" y="4670"/>
                    <a:pt x="8652" y="4618"/>
                    <a:pt x="8617" y="4567"/>
                  </a:cubicBezTo>
                  <a:close/>
                  <a:moveTo>
                    <a:pt x="12408" y="4567"/>
                  </a:moveTo>
                  <a:cubicBezTo>
                    <a:pt x="12529" y="5049"/>
                    <a:pt x="12615" y="5549"/>
                    <a:pt x="12615" y="6066"/>
                  </a:cubicBezTo>
                  <a:cubicBezTo>
                    <a:pt x="12615" y="6738"/>
                    <a:pt x="12495" y="7376"/>
                    <a:pt x="12270" y="7961"/>
                  </a:cubicBezTo>
                  <a:lnTo>
                    <a:pt x="9927" y="7961"/>
                  </a:lnTo>
                  <a:cubicBezTo>
                    <a:pt x="9910" y="7445"/>
                    <a:pt x="9755" y="7152"/>
                    <a:pt x="9651" y="6945"/>
                  </a:cubicBezTo>
                  <a:cubicBezTo>
                    <a:pt x="9582" y="6807"/>
                    <a:pt x="9565" y="6790"/>
                    <a:pt x="9565" y="6635"/>
                  </a:cubicBezTo>
                  <a:cubicBezTo>
                    <a:pt x="9565" y="6497"/>
                    <a:pt x="9582" y="6462"/>
                    <a:pt x="9651" y="6342"/>
                  </a:cubicBezTo>
                  <a:cubicBezTo>
                    <a:pt x="9755" y="6135"/>
                    <a:pt x="9927" y="5807"/>
                    <a:pt x="9927" y="5273"/>
                  </a:cubicBezTo>
                  <a:cubicBezTo>
                    <a:pt x="9927" y="4980"/>
                    <a:pt x="9875" y="4756"/>
                    <a:pt x="9806" y="4567"/>
                  </a:cubicBezTo>
                  <a:close/>
                  <a:moveTo>
                    <a:pt x="7083" y="552"/>
                  </a:moveTo>
                  <a:cubicBezTo>
                    <a:pt x="8617" y="552"/>
                    <a:pt x="10013" y="1172"/>
                    <a:pt x="11013" y="2206"/>
                  </a:cubicBezTo>
                  <a:lnTo>
                    <a:pt x="9841" y="2206"/>
                  </a:lnTo>
                  <a:cubicBezTo>
                    <a:pt x="9720" y="1930"/>
                    <a:pt x="9444" y="1723"/>
                    <a:pt x="9117" y="1723"/>
                  </a:cubicBezTo>
                  <a:cubicBezTo>
                    <a:pt x="8910" y="1723"/>
                    <a:pt x="8721" y="1810"/>
                    <a:pt x="8583" y="1930"/>
                  </a:cubicBezTo>
                  <a:cubicBezTo>
                    <a:pt x="8428" y="1810"/>
                    <a:pt x="8238" y="1723"/>
                    <a:pt x="8031" y="1723"/>
                  </a:cubicBezTo>
                  <a:cubicBezTo>
                    <a:pt x="7824" y="1723"/>
                    <a:pt x="7635" y="1810"/>
                    <a:pt x="7497" y="1930"/>
                  </a:cubicBezTo>
                  <a:cubicBezTo>
                    <a:pt x="7359" y="1810"/>
                    <a:pt x="7170" y="1723"/>
                    <a:pt x="6963" y="1723"/>
                  </a:cubicBezTo>
                  <a:cubicBezTo>
                    <a:pt x="6756" y="1723"/>
                    <a:pt x="6567" y="1810"/>
                    <a:pt x="6411" y="1930"/>
                  </a:cubicBezTo>
                  <a:cubicBezTo>
                    <a:pt x="6274" y="1810"/>
                    <a:pt x="6084" y="1723"/>
                    <a:pt x="5877" y="1723"/>
                  </a:cubicBezTo>
                  <a:cubicBezTo>
                    <a:pt x="5550" y="1723"/>
                    <a:pt x="5274" y="1930"/>
                    <a:pt x="5136" y="2206"/>
                  </a:cubicBezTo>
                  <a:lnTo>
                    <a:pt x="4292" y="2206"/>
                  </a:lnTo>
                  <a:cubicBezTo>
                    <a:pt x="4033" y="2206"/>
                    <a:pt x="3844" y="2395"/>
                    <a:pt x="3844" y="2654"/>
                  </a:cubicBezTo>
                  <a:lnTo>
                    <a:pt x="3844" y="4119"/>
                  </a:lnTo>
                  <a:cubicBezTo>
                    <a:pt x="3844" y="4377"/>
                    <a:pt x="4033" y="4567"/>
                    <a:pt x="4292" y="4567"/>
                  </a:cubicBezTo>
                  <a:lnTo>
                    <a:pt x="4809" y="4567"/>
                  </a:lnTo>
                  <a:cubicBezTo>
                    <a:pt x="4860" y="4739"/>
                    <a:pt x="4929" y="4860"/>
                    <a:pt x="4981" y="4963"/>
                  </a:cubicBezTo>
                  <a:cubicBezTo>
                    <a:pt x="5050" y="5101"/>
                    <a:pt x="5067" y="5135"/>
                    <a:pt x="5067" y="5273"/>
                  </a:cubicBezTo>
                  <a:cubicBezTo>
                    <a:pt x="5067" y="5411"/>
                    <a:pt x="5050" y="5446"/>
                    <a:pt x="4981" y="5583"/>
                  </a:cubicBezTo>
                  <a:cubicBezTo>
                    <a:pt x="4878" y="5790"/>
                    <a:pt x="4705" y="6100"/>
                    <a:pt x="4705" y="6635"/>
                  </a:cubicBezTo>
                  <a:cubicBezTo>
                    <a:pt x="4705" y="7186"/>
                    <a:pt x="4878" y="7496"/>
                    <a:pt x="4981" y="7703"/>
                  </a:cubicBezTo>
                  <a:cubicBezTo>
                    <a:pt x="5050" y="7824"/>
                    <a:pt x="5067" y="7858"/>
                    <a:pt x="5067" y="7961"/>
                  </a:cubicBezTo>
                  <a:lnTo>
                    <a:pt x="4705" y="7961"/>
                  </a:lnTo>
                  <a:cubicBezTo>
                    <a:pt x="4550" y="7961"/>
                    <a:pt x="4430" y="8082"/>
                    <a:pt x="4430" y="8237"/>
                  </a:cubicBezTo>
                  <a:cubicBezTo>
                    <a:pt x="4430" y="8375"/>
                    <a:pt x="4550" y="8496"/>
                    <a:pt x="4705" y="8496"/>
                  </a:cubicBezTo>
                  <a:lnTo>
                    <a:pt x="13270" y="8496"/>
                  </a:lnTo>
                  <a:cubicBezTo>
                    <a:pt x="13322" y="8496"/>
                    <a:pt x="13356" y="8547"/>
                    <a:pt x="13356" y="8582"/>
                  </a:cubicBezTo>
                  <a:lnTo>
                    <a:pt x="13356" y="9013"/>
                  </a:lnTo>
                  <a:cubicBezTo>
                    <a:pt x="13356" y="9047"/>
                    <a:pt x="13322" y="9099"/>
                    <a:pt x="13270" y="9099"/>
                  </a:cubicBezTo>
                  <a:lnTo>
                    <a:pt x="914" y="9099"/>
                  </a:lnTo>
                  <a:cubicBezTo>
                    <a:pt x="863" y="9099"/>
                    <a:pt x="811" y="9047"/>
                    <a:pt x="811" y="9013"/>
                  </a:cubicBezTo>
                  <a:lnTo>
                    <a:pt x="811" y="8582"/>
                  </a:lnTo>
                  <a:cubicBezTo>
                    <a:pt x="811" y="8547"/>
                    <a:pt x="863" y="8496"/>
                    <a:pt x="914" y="8496"/>
                  </a:cubicBezTo>
                  <a:lnTo>
                    <a:pt x="3413" y="8496"/>
                  </a:lnTo>
                  <a:cubicBezTo>
                    <a:pt x="3568" y="8496"/>
                    <a:pt x="3689" y="8375"/>
                    <a:pt x="3689" y="8237"/>
                  </a:cubicBezTo>
                  <a:cubicBezTo>
                    <a:pt x="3689" y="8082"/>
                    <a:pt x="3568" y="7961"/>
                    <a:pt x="3413" y="7961"/>
                  </a:cubicBezTo>
                  <a:lnTo>
                    <a:pt x="1896" y="7961"/>
                  </a:lnTo>
                  <a:cubicBezTo>
                    <a:pt x="1672" y="7376"/>
                    <a:pt x="1569" y="6738"/>
                    <a:pt x="1569" y="6066"/>
                  </a:cubicBezTo>
                  <a:cubicBezTo>
                    <a:pt x="1569" y="5945"/>
                    <a:pt x="1569" y="5842"/>
                    <a:pt x="1569" y="5721"/>
                  </a:cubicBezTo>
                  <a:lnTo>
                    <a:pt x="2965" y="5721"/>
                  </a:lnTo>
                  <a:cubicBezTo>
                    <a:pt x="3223" y="5721"/>
                    <a:pt x="3413" y="5911"/>
                    <a:pt x="3413" y="6169"/>
                  </a:cubicBezTo>
                  <a:lnTo>
                    <a:pt x="3413" y="6652"/>
                  </a:lnTo>
                  <a:cubicBezTo>
                    <a:pt x="3413" y="6807"/>
                    <a:pt x="3534" y="6928"/>
                    <a:pt x="3689" y="6928"/>
                  </a:cubicBezTo>
                  <a:cubicBezTo>
                    <a:pt x="3844" y="6928"/>
                    <a:pt x="3964" y="6807"/>
                    <a:pt x="3964" y="6652"/>
                  </a:cubicBezTo>
                  <a:lnTo>
                    <a:pt x="3964" y="6169"/>
                  </a:lnTo>
                  <a:cubicBezTo>
                    <a:pt x="3964" y="5618"/>
                    <a:pt x="3516" y="5187"/>
                    <a:pt x="2965" y="5187"/>
                  </a:cubicBezTo>
                  <a:lnTo>
                    <a:pt x="1638" y="5187"/>
                  </a:lnTo>
                  <a:cubicBezTo>
                    <a:pt x="1690" y="4842"/>
                    <a:pt x="1776" y="4532"/>
                    <a:pt x="1879" y="4222"/>
                  </a:cubicBezTo>
                  <a:lnTo>
                    <a:pt x="2586" y="4222"/>
                  </a:lnTo>
                  <a:cubicBezTo>
                    <a:pt x="2741" y="4222"/>
                    <a:pt x="2862" y="4101"/>
                    <a:pt x="2862" y="3964"/>
                  </a:cubicBezTo>
                  <a:cubicBezTo>
                    <a:pt x="2862" y="3808"/>
                    <a:pt x="2741" y="3688"/>
                    <a:pt x="2586" y="3688"/>
                  </a:cubicBezTo>
                  <a:lnTo>
                    <a:pt x="2103" y="3688"/>
                  </a:lnTo>
                  <a:cubicBezTo>
                    <a:pt x="2999" y="1827"/>
                    <a:pt x="4895" y="552"/>
                    <a:pt x="7083" y="552"/>
                  </a:cubicBezTo>
                  <a:close/>
                  <a:moveTo>
                    <a:pt x="12357" y="11150"/>
                  </a:moveTo>
                  <a:lnTo>
                    <a:pt x="11702" y="14717"/>
                  </a:lnTo>
                  <a:lnTo>
                    <a:pt x="11185" y="14717"/>
                  </a:lnTo>
                  <a:lnTo>
                    <a:pt x="11805" y="11150"/>
                  </a:lnTo>
                  <a:close/>
                  <a:moveTo>
                    <a:pt x="12632" y="9633"/>
                  </a:moveTo>
                  <a:lnTo>
                    <a:pt x="12443" y="10615"/>
                  </a:lnTo>
                  <a:lnTo>
                    <a:pt x="11719" y="10615"/>
                  </a:lnTo>
                  <a:cubicBezTo>
                    <a:pt x="11512" y="10615"/>
                    <a:pt x="11323" y="10770"/>
                    <a:pt x="11288" y="10994"/>
                  </a:cubicBezTo>
                  <a:lnTo>
                    <a:pt x="10633" y="14717"/>
                  </a:lnTo>
                  <a:cubicBezTo>
                    <a:pt x="10599" y="14854"/>
                    <a:pt x="10651" y="14992"/>
                    <a:pt x="10737" y="15096"/>
                  </a:cubicBezTo>
                  <a:cubicBezTo>
                    <a:pt x="10806" y="15199"/>
                    <a:pt x="10944" y="15251"/>
                    <a:pt x="11064" y="15251"/>
                  </a:cubicBezTo>
                  <a:lnTo>
                    <a:pt x="11598" y="15251"/>
                  </a:lnTo>
                  <a:lnTo>
                    <a:pt x="11288" y="16940"/>
                  </a:lnTo>
                  <a:lnTo>
                    <a:pt x="2879" y="16940"/>
                  </a:lnTo>
                  <a:lnTo>
                    <a:pt x="1535" y="9633"/>
                  </a:lnTo>
                  <a:close/>
                  <a:moveTo>
                    <a:pt x="10978" y="17474"/>
                  </a:moveTo>
                  <a:lnTo>
                    <a:pt x="10978" y="17853"/>
                  </a:lnTo>
                  <a:lnTo>
                    <a:pt x="3189" y="17853"/>
                  </a:lnTo>
                  <a:lnTo>
                    <a:pt x="3189" y="17474"/>
                  </a:lnTo>
                  <a:close/>
                  <a:moveTo>
                    <a:pt x="7083" y="0"/>
                  </a:moveTo>
                  <a:cubicBezTo>
                    <a:pt x="4585" y="0"/>
                    <a:pt x="2448" y="1534"/>
                    <a:pt x="1517" y="3688"/>
                  </a:cubicBezTo>
                  <a:lnTo>
                    <a:pt x="1018" y="3688"/>
                  </a:lnTo>
                  <a:cubicBezTo>
                    <a:pt x="449" y="3688"/>
                    <a:pt x="1" y="4136"/>
                    <a:pt x="1" y="4705"/>
                  </a:cubicBezTo>
                  <a:cubicBezTo>
                    <a:pt x="1" y="5256"/>
                    <a:pt x="449" y="5721"/>
                    <a:pt x="1018" y="5721"/>
                  </a:cubicBezTo>
                  <a:lnTo>
                    <a:pt x="1035" y="5721"/>
                  </a:lnTo>
                  <a:cubicBezTo>
                    <a:pt x="1035" y="5842"/>
                    <a:pt x="1018" y="5945"/>
                    <a:pt x="1018" y="6066"/>
                  </a:cubicBezTo>
                  <a:cubicBezTo>
                    <a:pt x="1018" y="6738"/>
                    <a:pt x="1138" y="7358"/>
                    <a:pt x="1328" y="7961"/>
                  </a:cubicBezTo>
                  <a:lnTo>
                    <a:pt x="914" y="7961"/>
                  </a:lnTo>
                  <a:cubicBezTo>
                    <a:pt x="552" y="7961"/>
                    <a:pt x="277" y="8237"/>
                    <a:pt x="277" y="8582"/>
                  </a:cubicBezTo>
                  <a:lnTo>
                    <a:pt x="277" y="9013"/>
                  </a:lnTo>
                  <a:cubicBezTo>
                    <a:pt x="277" y="9357"/>
                    <a:pt x="552" y="9633"/>
                    <a:pt x="914" y="9633"/>
                  </a:cubicBezTo>
                  <a:lnTo>
                    <a:pt x="1000" y="9633"/>
                  </a:lnTo>
                  <a:lnTo>
                    <a:pt x="2362" y="17112"/>
                  </a:lnTo>
                  <a:cubicBezTo>
                    <a:pt x="2396" y="17267"/>
                    <a:pt x="2500" y="17405"/>
                    <a:pt x="2655" y="17457"/>
                  </a:cubicBezTo>
                  <a:lnTo>
                    <a:pt x="2655" y="17939"/>
                  </a:lnTo>
                  <a:cubicBezTo>
                    <a:pt x="2655" y="18198"/>
                    <a:pt x="2862" y="18387"/>
                    <a:pt x="3103" y="18387"/>
                  </a:cubicBezTo>
                  <a:lnTo>
                    <a:pt x="11064" y="18387"/>
                  </a:lnTo>
                  <a:cubicBezTo>
                    <a:pt x="11323" y="18387"/>
                    <a:pt x="11512" y="18198"/>
                    <a:pt x="11512" y="17939"/>
                  </a:cubicBezTo>
                  <a:lnTo>
                    <a:pt x="11512" y="17457"/>
                  </a:lnTo>
                  <a:cubicBezTo>
                    <a:pt x="11667" y="17405"/>
                    <a:pt x="11771" y="17267"/>
                    <a:pt x="11805" y="17112"/>
                  </a:cubicBezTo>
                  <a:lnTo>
                    <a:pt x="13184" y="9633"/>
                  </a:lnTo>
                  <a:lnTo>
                    <a:pt x="13270" y="9633"/>
                  </a:lnTo>
                  <a:cubicBezTo>
                    <a:pt x="13615" y="9633"/>
                    <a:pt x="13890" y="9357"/>
                    <a:pt x="13890" y="9013"/>
                  </a:cubicBezTo>
                  <a:lnTo>
                    <a:pt x="13890" y="8582"/>
                  </a:lnTo>
                  <a:cubicBezTo>
                    <a:pt x="13890" y="8237"/>
                    <a:pt x="13615" y="7961"/>
                    <a:pt x="13270" y="7961"/>
                  </a:cubicBezTo>
                  <a:lnTo>
                    <a:pt x="12839" y="7961"/>
                  </a:lnTo>
                  <a:cubicBezTo>
                    <a:pt x="13046" y="7358"/>
                    <a:pt x="13149" y="6738"/>
                    <a:pt x="13149" y="6066"/>
                  </a:cubicBezTo>
                  <a:cubicBezTo>
                    <a:pt x="13149" y="5549"/>
                    <a:pt x="13080" y="5049"/>
                    <a:pt x="12960" y="4567"/>
                  </a:cubicBezTo>
                  <a:lnTo>
                    <a:pt x="16872" y="4567"/>
                  </a:lnTo>
                  <a:cubicBezTo>
                    <a:pt x="17113" y="4567"/>
                    <a:pt x="17320" y="4377"/>
                    <a:pt x="17320" y="4119"/>
                  </a:cubicBezTo>
                  <a:lnTo>
                    <a:pt x="17320" y="2654"/>
                  </a:lnTo>
                  <a:cubicBezTo>
                    <a:pt x="17320" y="2395"/>
                    <a:pt x="17113" y="2206"/>
                    <a:pt x="16872" y="2206"/>
                  </a:cubicBezTo>
                  <a:lnTo>
                    <a:pt x="11754" y="2206"/>
                  </a:lnTo>
                  <a:cubicBezTo>
                    <a:pt x="10633" y="862"/>
                    <a:pt x="8962" y="0"/>
                    <a:pt x="7083"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15"/>
            <p:cNvSpPr/>
            <p:nvPr/>
          </p:nvSpPr>
          <p:spPr>
            <a:xfrm>
              <a:off x="4843413" y="4108150"/>
              <a:ext cx="63775" cy="13800"/>
            </a:xfrm>
            <a:custGeom>
              <a:rect b="b" l="l" r="r" t="t"/>
              <a:pathLst>
                <a:path extrusionOk="0" h="552" w="2551">
                  <a:moveTo>
                    <a:pt x="276" y="0"/>
                  </a:moveTo>
                  <a:cubicBezTo>
                    <a:pt x="121" y="0"/>
                    <a:pt x="0" y="121"/>
                    <a:pt x="0" y="276"/>
                  </a:cubicBezTo>
                  <a:cubicBezTo>
                    <a:pt x="0" y="431"/>
                    <a:pt x="121" y="552"/>
                    <a:pt x="276" y="552"/>
                  </a:cubicBezTo>
                  <a:lnTo>
                    <a:pt x="2275" y="552"/>
                  </a:lnTo>
                  <a:cubicBezTo>
                    <a:pt x="2430" y="552"/>
                    <a:pt x="2551" y="431"/>
                    <a:pt x="2551" y="276"/>
                  </a:cubicBezTo>
                  <a:cubicBezTo>
                    <a:pt x="2551" y="121"/>
                    <a:pt x="2430" y="0"/>
                    <a:pt x="2275"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15"/>
            <p:cNvSpPr/>
            <p:nvPr/>
          </p:nvSpPr>
          <p:spPr>
            <a:xfrm>
              <a:off x="4854188" y="4133575"/>
              <a:ext cx="42225" cy="13375"/>
            </a:xfrm>
            <a:custGeom>
              <a:rect b="b" l="l" r="r" t="t"/>
              <a:pathLst>
                <a:path extrusionOk="0" h="535" w="1689">
                  <a:moveTo>
                    <a:pt x="276" y="0"/>
                  </a:moveTo>
                  <a:cubicBezTo>
                    <a:pt x="121" y="0"/>
                    <a:pt x="0" y="121"/>
                    <a:pt x="0" y="259"/>
                  </a:cubicBezTo>
                  <a:cubicBezTo>
                    <a:pt x="0" y="414"/>
                    <a:pt x="121" y="534"/>
                    <a:pt x="276" y="534"/>
                  </a:cubicBezTo>
                  <a:lnTo>
                    <a:pt x="1413" y="534"/>
                  </a:lnTo>
                  <a:cubicBezTo>
                    <a:pt x="1568" y="534"/>
                    <a:pt x="1689" y="414"/>
                    <a:pt x="1689" y="259"/>
                  </a:cubicBezTo>
                  <a:cubicBezTo>
                    <a:pt x="1689" y="121"/>
                    <a:pt x="1568" y="0"/>
                    <a:pt x="1413"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15"/>
            <p:cNvSpPr/>
            <p:nvPr/>
          </p:nvSpPr>
          <p:spPr>
            <a:xfrm>
              <a:off x="4702113" y="3816500"/>
              <a:ext cx="50850" cy="55150"/>
            </a:xfrm>
            <a:custGeom>
              <a:rect b="b" l="l" r="r" t="t"/>
              <a:pathLst>
                <a:path extrusionOk="0" h="2206" w="2034">
                  <a:moveTo>
                    <a:pt x="276" y="0"/>
                  </a:moveTo>
                  <a:cubicBezTo>
                    <a:pt x="121" y="0"/>
                    <a:pt x="0" y="121"/>
                    <a:pt x="0" y="276"/>
                  </a:cubicBezTo>
                  <a:cubicBezTo>
                    <a:pt x="0" y="414"/>
                    <a:pt x="121" y="534"/>
                    <a:pt x="276" y="534"/>
                  </a:cubicBezTo>
                  <a:lnTo>
                    <a:pt x="1258" y="534"/>
                  </a:lnTo>
                  <a:cubicBezTo>
                    <a:pt x="1396" y="534"/>
                    <a:pt x="1499" y="638"/>
                    <a:pt x="1499" y="776"/>
                  </a:cubicBezTo>
                  <a:cubicBezTo>
                    <a:pt x="1499" y="896"/>
                    <a:pt x="1396" y="1000"/>
                    <a:pt x="1258" y="1000"/>
                  </a:cubicBezTo>
                  <a:lnTo>
                    <a:pt x="775" y="1000"/>
                  </a:lnTo>
                  <a:cubicBezTo>
                    <a:pt x="431" y="1000"/>
                    <a:pt x="138" y="1275"/>
                    <a:pt x="138" y="1620"/>
                  </a:cubicBezTo>
                  <a:lnTo>
                    <a:pt x="138" y="1947"/>
                  </a:lnTo>
                  <a:cubicBezTo>
                    <a:pt x="138" y="2085"/>
                    <a:pt x="258" y="2206"/>
                    <a:pt x="414" y="2206"/>
                  </a:cubicBezTo>
                  <a:cubicBezTo>
                    <a:pt x="569" y="2206"/>
                    <a:pt x="689" y="2085"/>
                    <a:pt x="689" y="1947"/>
                  </a:cubicBezTo>
                  <a:lnTo>
                    <a:pt x="689" y="1620"/>
                  </a:lnTo>
                  <a:cubicBezTo>
                    <a:pt x="689" y="1568"/>
                    <a:pt x="724" y="1534"/>
                    <a:pt x="775" y="1534"/>
                  </a:cubicBezTo>
                  <a:lnTo>
                    <a:pt x="1258" y="1534"/>
                  </a:lnTo>
                  <a:cubicBezTo>
                    <a:pt x="1689" y="1534"/>
                    <a:pt x="2033" y="1189"/>
                    <a:pt x="2033" y="776"/>
                  </a:cubicBezTo>
                  <a:cubicBezTo>
                    <a:pt x="2033" y="345"/>
                    <a:pt x="1689" y="0"/>
                    <a:pt x="1258"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1" name="Google Shape;1291;p115"/>
          <p:cNvSpPr txBox="1"/>
          <p:nvPr>
            <p:ph idx="4294967295" type="subTitle"/>
          </p:nvPr>
        </p:nvSpPr>
        <p:spPr>
          <a:xfrm>
            <a:off x="2928138" y="3506425"/>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sp>
        <p:nvSpPr>
          <p:cNvPr id="1292" name="Google Shape;1292;p115"/>
          <p:cNvSpPr txBox="1"/>
          <p:nvPr>
            <p:ph idx="4294967295" type="subTitle"/>
          </p:nvPr>
        </p:nvSpPr>
        <p:spPr>
          <a:xfrm>
            <a:off x="4868688" y="3493663"/>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sp>
        <p:nvSpPr>
          <p:cNvPr id="1293" name="Google Shape;1293;p115"/>
          <p:cNvSpPr txBox="1"/>
          <p:nvPr>
            <p:ph idx="4294967295" type="subTitle"/>
          </p:nvPr>
        </p:nvSpPr>
        <p:spPr>
          <a:xfrm>
            <a:off x="6809238" y="3506413"/>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sp>
        <p:nvSpPr>
          <p:cNvPr id="1294" name="Google Shape;1294;p115"/>
          <p:cNvSpPr/>
          <p:nvPr/>
        </p:nvSpPr>
        <p:spPr>
          <a:xfrm>
            <a:off x="7582463" y="3813838"/>
            <a:ext cx="459275" cy="287800"/>
          </a:xfrm>
          <a:custGeom>
            <a:rect b="b" l="l" r="r" t="t"/>
            <a:pathLst>
              <a:path extrusionOk="0" h="11512" w="18371">
                <a:moveTo>
                  <a:pt x="12598" y="707"/>
                </a:moveTo>
                <a:cubicBezTo>
                  <a:pt x="12925" y="1707"/>
                  <a:pt x="13080" y="2878"/>
                  <a:pt x="13029" y="4067"/>
                </a:cubicBezTo>
                <a:cubicBezTo>
                  <a:pt x="12684" y="4154"/>
                  <a:pt x="12391" y="4343"/>
                  <a:pt x="12150" y="4602"/>
                </a:cubicBezTo>
                <a:lnTo>
                  <a:pt x="11237" y="3034"/>
                </a:lnTo>
                <a:lnTo>
                  <a:pt x="12546" y="776"/>
                </a:lnTo>
                <a:cubicBezTo>
                  <a:pt x="12546" y="759"/>
                  <a:pt x="12563" y="724"/>
                  <a:pt x="12598" y="707"/>
                </a:cubicBezTo>
                <a:close/>
                <a:moveTo>
                  <a:pt x="15079" y="3051"/>
                </a:moveTo>
                <a:cubicBezTo>
                  <a:pt x="15114" y="3051"/>
                  <a:pt x="15148" y="3068"/>
                  <a:pt x="15200" y="3102"/>
                </a:cubicBezTo>
                <a:cubicBezTo>
                  <a:pt x="15441" y="3344"/>
                  <a:pt x="15579" y="3619"/>
                  <a:pt x="15596" y="3947"/>
                </a:cubicBezTo>
                <a:cubicBezTo>
                  <a:pt x="15631" y="4257"/>
                  <a:pt x="15838" y="4515"/>
                  <a:pt x="16148" y="4602"/>
                </a:cubicBezTo>
                <a:cubicBezTo>
                  <a:pt x="16544" y="4688"/>
                  <a:pt x="16854" y="4964"/>
                  <a:pt x="17009" y="5325"/>
                </a:cubicBezTo>
                <a:lnTo>
                  <a:pt x="12305" y="5325"/>
                </a:lnTo>
                <a:cubicBezTo>
                  <a:pt x="12512" y="4877"/>
                  <a:pt x="12960" y="4550"/>
                  <a:pt x="13477" y="4550"/>
                </a:cubicBezTo>
                <a:cubicBezTo>
                  <a:pt x="13735" y="4550"/>
                  <a:pt x="13994" y="4447"/>
                  <a:pt x="14166" y="4240"/>
                </a:cubicBezTo>
                <a:cubicBezTo>
                  <a:pt x="14494" y="3861"/>
                  <a:pt x="14752" y="3482"/>
                  <a:pt x="14907" y="3171"/>
                </a:cubicBezTo>
                <a:cubicBezTo>
                  <a:pt x="14924" y="3102"/>
                  <a:pt x="14976" y="3068"/>
                  <a:pt x="15045" y="3051"/>
                </a:cubicBezTo>
                <a:close/>
                <a:moveTo>
                  <a:pt x="8824" y="1241"/>
                </a:moveTo>
                <a:cubicBezTo>
                  <a:pt x="9220" y="2413"/>
                  <a:pt x="9358" y="3792"/>
                  <a:pt x="9238" y="5188"/>
                </a:cubicBezTo>
                <a:cubicBezTo>
                  <a:pt x="9203" y="5446"/>
                  <a:pt x="9169" y="5722"/>
                  <a:pt x="9134" y="5980"/>
                </a:cubicBezTo>
                <a:lnTo>
                  <a:pt x="7618" y="3344"/>
                </a:lnTo>
                <a:lnTo>
                  <a:pt x="8772" y="1327"/>
                </a:lnTo>
                <a:cubicBezTo>
                  <a:pt x="8790" y="1293"/>
                  <a:pt x="8807" y="1276"/>
                  <a:pt x="8824" y="1241"/>
                </a:cubicBezTo>
                <a:close/>
                <a:moveTo>
                  <a:pt x="17837" y="5860"/>
                </a:moveTo>
                <a:lnTo>
                  <a:pt x="17837" y="6359"/>
                </a:lnTo>
                <a:lnTo>
                  <a:pt x="11478" y="6359"/>
                </a:lnTo>
                <a:lnTo>
                  <a:pt x="11478" y="5860"/>
                </a:lnTo>
                <a:close/>
                <a:moveTo>
                  <a:pt x="3620" y="4050"/>
                </a:moveTo>
                <a:lnTo>
                  <a:pt x="1707" y="7376"/>
                </a:lnTo>
                <a:lnTo>
                  <a:pt x="897" y="7376"/>
                </a:lnTo>
                <a:cubicBezTo>
                  <a:pt x="897" y="7342"/>
                  <a:pt x="897" y="7307"/>
                  <a:pt x="897" y="7290"/>
                </a:cubicBezTo>
                <a:cubicBezTo>
                  <a:pt x="897" y="7031"/>
                  <a:pt x="1000" y="6773"/>
                  <a:pt x="1190" y="6601"/>
                </a:cubicBezTo>
                <a:cubicBezTo>
                  <a:pt x="1293" y="6514"/>
                  <a:pt x="1311" y="6342"/>
                  <a:pt x="1207" y="6239"/>
                </a:cubicBezTo>
                <a:cubicBezTo>
                  <a:pt x="1069" y="6066"/>
                  <a:pt x="1000" y="5860"/>
                  <a:pt x="1000" y="5653"/>
                </a:cubicBezTo>
                <a:cubicBezTo>
                  <a:pt x="1000" y="5136"/>
                  <a:pt x="1414" y="4740"/>
                  <a:pt x="1914" y="4740"/>
                </a:cubicBezTo>
                <a:cubicBezTo>
                  <a:pt x="2086" y="4740"/>
                  <a:pt x="2241" y="4774"/>
                  <a:pt x="2379" y="4860"/>
                </a:cubicBezTo>
                <a:cubicBezTo>
                  <a:pt x="2417" y="4889"/>
                  <a:pt x="2460" y="4901"/>
                  <a:pt x="2506" y="4901"/>
                </a:cubicBezTo>
                <a:cubicBezTo>
                  <a:pt x="2543" y="4901"/>
                  <a:pt x="2582" y="4893"/>
                  <a:pt x="2620" y="4877"/>
                </a:cubicBezTo>
                <a:cubicBezTo>
                  <a:pt x="2706" y="4860"/>
                  <a:pt x="2758" y="4791"/>
                  <a:pt x="2775" y="4705"/>
                </a:cubicBezTo>
                <a:cubicBezTo>
                  <a:pt x="2896" y="4326"/>
                  <a:pt x="3241" y="4050"/>
                  <a:pt x="3620" y="4050"/>
                </a:cubicBezTo>
                <a:close/>
                <a:moveTo>
                  <a:pt x="5963" y="1827"/>
                </a:moveTo>
                <a:lnTo>
                  <a:pt x="5963" y="1827"/>
                </a:lnTo>
                <a:cubicBezTo>
                  <a:pt x="6084" y="1862"/>
                  <a:pt x="6187" y="1948"/>
                  <a:pt x="6256" y="2068"/>
                </a:cubicBezTo>
                <a:lnTo>
                  <a:pt x="7962" y="5015"/>
                </a:lnTo>
                <a:cubicBezTo>
                  <a:pt x="7445" y="5153"/>
                  <a:pt x="6928" y="5325"/>
                  <a:pt x="6429" y="5515"/>
                </a:cubicBezTo>
                <a:cubicBezTo>
                  <a:pt x="6429" y="5291"/>
                  <a:pt x="6446" y="5050"/>
                  <a:pt x="6429" y="4826"/>
                </a:cubicBezTo>
                <a:cubicBezTo>
                  <a:pt x="6429" y="4671"/>
                  <a:pt x="6308" y="4550"/>
                  <a:pt x="6170" y="4550"/>
                </a:cubicBezTo>
                <a:cubicBezTo>
                  <a:pt x="6015" y="4550"/>
                  <a:pt x="5894" y="4671"/>
                  <a:pt x="5894" y="4826"/>
                </a:cubicBezTo>
                <a:cubicBezTo>
                  <a:pt x="5894" y="5136"/>
                  <a:pt x="5894" y="5446"/>
                  <a:pt x="5860" y="5756"/>
                </a:cubicBezTo>
                <a:cubicBezTo>
                  <a:pt x="5670" y="5842"/>
                  <a:pt x="5464" y="5929"/>
                  <a:pt x="5274" y="6032"/>
                </a:cubicBezTo>
                <a:cubicBezTo>
                  <a:pt x="4481" y="6411"/>
                  <a:pt x="3740" y="6876"/>
                  <a:pt x="3051" y="7376"/>
                </a:cubicBezTo>
                <a:lnTo>
                  <a:pt x="2327" y="7376"/>
                </a:lnTo>
                <a:lnTo>
                  <a:pt x="5395" y="2068"/>
                </a:lnTo>
                <a:cubicBezTo>
                  <a:pt x="5412" y="2034"/>
                  <a:pt x="5429" y="2017"/>
                  <a:pt x="5446" y="1982"/>
                </a:cubicBezTo>
                <a:cubicBezTo>
                  <a:pt x="5619" y="2482"/>
                  <a:pt x="5739" y="2999"/>
                  <a:pt x="5808" y="3568"/>
                </a:cubicBezTo>
                <a:cubicBezTo>
                  <a:pt x="5826" y="3706"/>
                  <a:pt x="5946" y="3792"/>
                  <a:pt x="6067" y="3792"/>
                </a:cubicBezTo>
                <a:lnTo>
                  <a:pt x="6119" y="3792"/>
                </a:lnTo>
                <a:cubicBezTo>
                  <a:pt x="6256" y="3774"/>
                  <a:pt x="6360" y="3637"/>
                  <a:pt x="6343" y="3499"/>
                </a:cubicBezTo>
                <a:cubicBezTo>
                  <a:pt x="6256" y="2913"/>
                  <a:pt x="6136" y="2344"/>
                  <a:pt x="5963" y="1827"/>
                </a:cubicBezTo>
                <a:close/>
                <a:moveTo>
                  <a:pt x="8238" y="5498"/>
                </a:moveTo>
                <a:lnTo>
                  <a:pt x="9324" y="7376"/>
                </a:lnTo>
                <a:lnTo>
                  <a:pt x="3999" y="7376"/>
                </a:lnTo>
                <a:cubicBezTo>
                  <a:pt x="4481" y="7049"/>
                  <a:pt x="4981" y="6773"/>
                  <a:pt x="5515" y="6514"/>
                </a:cubicBezTo>
                <a:cubicBezTo>
                  <a:pt x="6394" y="6066"/>
                  <a:pt x="7308" y="5722"/>
                  <a:pt x="8238" y="5498"/>
                </a:cubicBezTo>
                <a:close/>
                <a:moveTo>
                  <a:pt x="9341" y="1086"/>
                </a:moveTo>
                <a:lnTo>
                  <a:pt x="9341" y="1086"/>
                </a:lnTo>
                <a:cubicBezTo>
                  <a:pt x="9462" y="1121"/>
                  <a:pt x="9565" y="1207"/>
                  <a:pt x="9634" y="1327"/>
                </a:cubicBezTo>
                <a:lnTo>
                  <a:pt x="11822" y="5101"/>
                </a:lnTo>
                <a:cubicBezTo>
                  <a:pt x="11788" y="5170"/>
                  <a:pt x="11754" y="5239"/>
                  <a:pt x="11736" y="5325"/>
                </a:cubicBezTo>
                <a:lnTo>
                  <a:pt x="11392" y="5325"/>
                </a:lnTo>
                <a:cubicBezTo>
                  <a:pt x="11150" y="5325"/>
                  <a:pt x="10944" y="5515"/>
                  <a:pt x="10944" y="5773"/>
                </a:cubicBezTo>
                <a:lnTo>
                  <a:pt x="10944" y="6446"/>
                </a:lnTo>
                <a:cubicBezTo>
                  <a:pt x="10944" y="6704"/>
                  <a:pt x="11150" y="6894"/>
                  <a:pt x="11392" y="6894"/>
                </a:cubicBezTo>
                <a:lnTo>
                  <a:pt x="11512" y="6894"/>
                </a:lnTo>
                <a:lnTo>
                  <a:pt x="11650" y="7376"/>
                </a:lnTo>
                <a:lnTo>
                  <a:pt x="9944" y="7376"/>
                </a:lnTo>
                <a:lnTo>
                  <a:pt x="9548" y="6687"/>
                </a:lnTo>
                <a:cubicBezTo>
                  <a:pt x="9651" y="6222"/>
                  <a:pt x="9720" y="5722"/>
                  <a:pt x="9772" y="5222"/>
                </a:cubicBezTo>
                <a:cubicBezTo>
                  <a:pt x="9910" y="3774"/>
                  <a:pt x="9755" y="2310"/>
                  <a:pt x="9341" y="1086"/>
                </a:cubicBezTo>
                <a:close/>
                <a:moveTo>
                  <a:pt x="17234" y="6894"/>
                </a:moveTo>
                <a:lnTo>
                  <a:pt x="17113" y="7376"/>
                </a:lnTo>
                <a:lnTo>
                  <a:pt x="12202" y="7376"/>
                </a:lnTo>
                <a:lnTo>
                  <a:pt x="12081" y="6894"/>
                </a:lnTo>
                <a:close/>
                <a:moveTo>
                  <a:pt x="17837" y="7910"/>
                </a:moveTo>
                <a:lnTo>
                  <a:pt x="17837" y="8669"/>
                </a:lnTo>
                <a:lnTo>
                  <a:pt x="14993" y="8669"/>
                </a:lnTo>
                <a:cubicBezTo>
                  <a:pt x="14855" y="8669"/>
                  <a:pt x="14735" y="8789"/>
                  <a:pt x="14735" y="8944"/>
                </a:cubicBezTo>
                <a:cubicBezTo>
                  <a:pt x="14735" y="9099"/>
                  <a:pt x="14855" y="9220"/>
                  <a:pt x="14993" y="9220"/>
                </a:cubicBezTo>
                <a:lnTo>
                  <a:pt x="17027" y="9220"/>
                </a:lnTo>
                <a:lnTo>
                  <a:pt x="16493" y="10978"/>
                </a:lnTo>
                <a:lnTo>
                  <a:pt x="1879" y="10978"/>
                </a:lnTo>
                <a:lnTo>
                  <a:pt x="1345" y="9220"/>
                </a:lnTo>
                <a:lnTo>
                  <a:pt x="13701" y="9220"/>
                </a:lnTo>
                <a:cubicBezTo>
                  <a:pt x="13856" y="9220"/>
                  <a:pt x="13977" y="9099"/>
                  <a:pt x="13977" y="8944"/>
                </a:cubicBezTo>
                <a:cubicBezTo>
                  <a:pt x="13977" y="8789"/>
                  <a:pt x="13856" y="8669"/>
                  <a:pt x="13701" y="8669"/>
                </a:cubicBezTo>
                <a:lnTo>
                  <a:pt x="535" y="8669"/>
                </a:lnTo>
                <a:lnTo>
                  <a:pt x="535" y="7910"/>
                </a:lnTo>
                <a:close/>
                <a:moveTo>
                  <a:pt x="12960" y="1"/>
                </a:moveTo>
                <a:cubicBezTo>
                  <a:pt x="12598" y="1"/>
                  <a:pt x="12253" y="190"/>
                  <a:pt x="12081" y="518"/>
                </a:cubicBezTo>
                <a:lnTo>
                  <a:pt x="10926" y="2482"/>
                </a:lnTo>
                <a:lnTo>
                  <a:pt x="10099" y="1052"/>
                </a:lnTo>
                <a:cubicBezTo>
                  <a:pt x="9910" y="724"/>
                  <a:pt x="9582" y="535"/>
                  <a:pt x="9203" y="535"/>
                </a:cubicBezTo>
                <a:cubicBezTo>
                  <a:pt x="8841" y="535"/>
                  <a:pt x="8497" y="724"/>
                  <a:pt x="8307" y="1052"/>
                </a:cubicBezTo>
                <a:lnTo>
                  <a:pt x="7308" y="2809"/>
                </a:lnTo>
                <a:lnTo>
                  <a:pt x="6722" y="1793"/>
                </a:lnTo>
                <a:cubicBezTo>
                  <a:pt x="6532" y="1465"/>
                  <a:pt x="6187" y="1276"/>
                  <a:pt x="5826" y="1276"/>
                </a:cubicBezTo>
                <a:cubicBezTo>
                  <a:pt x="5446" y="1276"/>
                  <a:pt x="5119" y="1465"/>
                  <a:pt x="4929" y="1793"/>
                </a:cubicBezTo>
                <a:lnTo>
                  <a:pt x="3930" y="3533"/>
                </a:lnTo>
                <a:cubicBezTo>
                  <a:pt x="3844" y="3516"/>
                  <a:pt x="3740" y="3499"/>
                  <a:pt x="3654" y="3499"/>
                </a:cubicBezTo>
                <a:cubicBezTo>
                  <a:pt x="3120" y="3499"/>
                  <a:pt x="2620" y="3809"/>
                  <a:pt x="2379" y="4274"/>
                </a:cubicBezTo>
                <a:cubicBezTo>
                  <a:pt x="2224" y="4223"/>
                  <a:pt x="2069" y="4188"/>
                  <a:pt x="1914" y="4188"/>
                </a:cubicBezTo>
                <a:cubicBezTo>
                  <a:pt x="1104" y="4188"/>
                  <a:pt x="466" y="4843"/>
                  <a:pt x="466" y="5653"/>
                </a:cubicBezTo>
                <a:cubicBezTo>
                  <a:pt x="466" y="5911"/>
                  <a:pt x="535" y="6170"/>
                  <a:pt x="656" y="6394"/>
                </a:cubicBezTo>
                <a:cubicBezTo>
                  <a:pt x="466" y="6635"/>
                  <a:pt x="346" y="6963"/>
                  <a:pt x="346" y="7290"/>
                </a:cubicBezTo>
                <a:cubicBezTo>
                  <a:pt x="346" y="7324"/>
                  <a:pt x="346" y="7342"/>
                  <a:pt x="363" y="7376"/>
                </a:cubicBezTo>
                <a:cubicBezTo>
                  <a:pt x="156" y="7428"/>
                  <a:pt x="1" y="7600"/>
                  <a:pt x="1" y="7824"/>
                </a:cubicBezTo>
                <a:lnTo>
                  <a:pt x="1" y="8772"/>
                </a:lnTo>
                <a:cubicBezTo>
                  <a:pt x="1" y="9013"/>
                  <a:pt x="191" y="9220"/>
                  <a:pt x="449" y="9220"/>
                </a:cubicBezTo>
                <a:lnTo>
                  <a:pt x="776" y="9220"/>
                </a:lnTo>
                <a:lnTo>
                  <a:pt x="1380" y="11202"/>
                </a:lnTo>
                <a:cubicBezTo>
                  <a:pt x="1448" y="11391"/>
                  <a:pt x="1621" y="11512"/>
                  <a:pt x="1810" y="11512"/>
                </a:cubicBezTo>
                <a:lnTo>
                  <a:pt x="16561" y="11512"/>
                </a:lnTo>
                <a:cubicBezTo>
                  <a:pt x="16751" y="11512"/>
                  <a:pt x="16923" y="11391"/>
                  <a:pt x="16992" y="11202"/>
                </a:cubicBezTo>
                <a:lnTo>
                  <a:pt x="17595" y="9220"/>
                </a:lnTo>
                <a:lnTo>
                  <a:pt x="17923" y="9220"/>
                </a:lnTo>
                <a:cubicBezTo>
                  <a:pt x="18181" y="9220"/>
                  <a:pt x="18371" y="9013"/>
                  <a:pt x="18371" y="8772"/>
                </a:cubicBezTo>
                <a:lnTo>
                  <a:pt x="18371" y="7824"/>
                </a:lnTo>
                <a:cubicBezTo>
                  <a:pt x="18371" y="7566"/>
                  <a:pt x="18181" y="7376"/>
                  <a:pt x="17923" y="7376"/>
                </a:cubicBezTo>
                <a:lnTo>
                  <a:pt x="17682" y="7376"/>
                </a:lnTo>
                <a:lnTo>
                  <a:pt x="17802" y="6894"/>
                </a:lnTo>
                <a:lnTo>
                  <a:pt x="17923" y="6894"/>
                </a:lnTo>
                <a:cubicBezTo>
                  <a:pt x="18181" y="6894"/>
                  <a:pt x="18371" y="6704"/>
                  <a:pt x="18371" y="6446"/>
                </a:cubicBezTo>
                <a:lnTo>
                  <a:pt x="18371" y="5773"/>
                </a:lnTo>
                <a:cubicBezTo>
                  <a:pt x="18371" y="5515"/>
                  <a:pt x="18181" y="5325"/>
                  <a:pt x="17923" y="5325"/>
                </a:cubicBezTo>
                <a:lnTo>
                  <a:pt x="17578" y="5325"/>
                </a:lnTo>
                <a:cubicBezTo>
                  <a:pt x="17406" y="4705"/>
                  <a:pt x="16906" y="4223"/>
                  <a:pt x="16268" y="4067"/>
                </a:cubicBezTo>
                <a:cubicBezTo>
                  <a:pt x="16200" y="4050"/>
                  <a:pt x="16148" y="3981"/>
                  <a:pt x="16131" y="3895"/>
                </a:cubicBezTo>
                <a:cubicBezTo>
                  <a:pt x="16113" y="3464"/>
                  <a:pt x="15907" y="3051"/>
                  <a:pt x="15579" y="2723"/>
                </a:cubicBezTo>
                <a:cubicBezTo>
                  <a:pt x="15440" y="2584"/>
                  <a:pt x="15258" y="2514"/>
                  <a:pt x="15072" y="2514"/>
                </a:cubicBezTo>
                <a:cubicBezTo>
                  <a:pt x="15052" y="2514"/>
                  <a:pt x="15031" y="2515"/>
                  <a:pt x="15011" y="2517"/>
                </a:cubicBezTo>
                <a:lnTo>
                  <a:pt x="14718" y="2000"/>
                </a:lnTo>
                <a:cubicBezTo>
                  <a:pt x="14672" y="1908"/>
                  <a:pt x="14580" y="1862"/>
                  <a:pt x="14488" y="1862"/>
                </a:cubicBezTo>
                <a:cubicBezTo>
                  <a:pt x="14442" y="1862"/>
                  <a:pt x="14396" y="1873"/>
                  <a:pt x="14356" y="1896"/>
                </a:cubicBezTo>
                <a:cubicBezTo>
                  <a:pt x="14218" y="1965"/>
                  <a:pt x="14183" y="2137"/>
                  <a:pt x="14252" y="2258"/>
                </a:cubicBezTo>
                <a:lnTo>
                  <a:pt x="14528" y="2758"/>
                </a:lnTo>
                <a:cubicBezTo>
                  <a:pt x="14476" y="2809"/>
                  <a:pt x="14442" y="2861"/>
                  <a:pt x="14407" y="2930"/>
                </a:cubicBezTo>
                <a:cubicBezTo>
                  <a:pt x="14287" y="3206"/>
                  <a:pt x="14045" y="3550"/>
                  <a:pt x="13753" y="3895"/>
                </a:cubicBezTo>
                <a:cubicBezTo>
                  <a:pt x="13701" y="3947"/>
                  <a:pt x="13649" y="3981"/>
                  <a:pt x="13580" y="3999"/>
                </a:cubicBezTo>
                <a:cubicBezTo>
                  <a:pt x="13615" y="2775"/>
                  <a:pt x="13442" y="1586"/>
                  <a:pt x="13098" y="552"/>
                </a:cubicBezTo>
                <a:lnTo>
                  <a:pt x="13098" y="552"/>
                </a:lnTo>
                <a:cubicBezTo>
                  <a:pt x="13218" y="586"/>
                  <a:pt x="13322" y="673"/>
                  <a:pt x="13391" y="776"/>
                </a:cubicBezTo>
                <a:lnTo>
                  <a:pt x="13615" y="1155"/>
                </a:lnTo>
                <a:cubicBezTo>
                  <a:pt x="13660" y="1235"/>
                  <a:pt x="13743" y="1284"/>
                  <a:pt x="13833" y="1284"/>
                </a:cubicBezTo>
                <a:cubicBezTo>
                  <a:pt x="13880" y="1284"/>
                  <a:pt x="13929" y="1271"/>
                  <a:pt x="13977" y="1241"/>
                </a:cubicBezTo>
                <a:cubicBezTo>
                  <a:pt x="14097" y="1172"/>
                  <a:pt x="14149" y="1017"/>
                  <a:pt x="14080" y="879"/>
                </a:cubicBezTo>
                <a:lnTo>
                  <a:pt x="13856" y="518"/>
                </a:lnTo>
                <a:cubicBezTo>
                  <a:pt x="13666" y="190"/>
                  <a:pt x="13339" y="1"/>
                  <a:pt x="12960" y="1"/>
                </a:cubicBezTo>
                <a:close/>
              </a:path>
            </a:pathLst>
          </a:custGeom>
          <a:solidFill>
            <a:srgbClr val="3C4442"/>
          </a:solidFill>
          <a:ln cap="flat" cmpd="sng" w="9525">
            <a:solidFill>
              <a:srgbClr val="A3E2D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15"/>
          <p:cNvSpPr txBox="1"/>
          <p:nvPr>
            <p:ph idx="4294967295" type="subTitle"/>
          </p:nvPr>
        </p:nvSpPr>
        <p:spPr>
          <a:xfrm>
            <a:off x="1083113" y="3496075"/>
            <a:ext cx="1187100" cy="5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latin typeface="Anaheim"/>
                <a:ea typeface="Anaheim"/>
                <a:cs typeface="Anaheim"/>
                <a:sym typeface="Anaheim"/>
              </a:rPr>
              <a:t>Potluck item:</a:t>
            </a:r>
            <a:endParaRPr b="1">
              <a:latin typeface="Anaheim"/>
              <a:ea typeface="Anaheim"/>
              <a:cs typeface="Anaheim"/>
              <a:sym typeface="Anaheim"/>
            </a:endParaRPr>
          </a:p>
        </p:txBody>
      </p:sp>
      <p:grpSp>
        <p:nvGrpSpPr>
          <p:cNvPr id="1296" name="Google Shape;1296;p115"/>
          <p:cNvGrpSpPr/>
          <p:nvPr/>
        </p:nvGrpSpPr>
        <p:grpSpPr>
          <a:xfrm>
            <a:off x="1950688" y="3647075"/>
            <a:ext cx="459700" cy="445925"/>
            <a:chOff x="2629463" y="1917900"/>
            <a:chExt cx="459700" cy="445925"/>
          </a:xfrm>
        </p:grpSpPr>
        <p:sp>
          <p:nvSpPr>
            <p:cNvPr id="1297" name="Google Shape;1297;p115"/>
            <p:cNvSpPr/>
            <p:nvPr/>
          </p:nvSpPr>
          <p:spPr>
            <a:xfrm>
              <a:off x="2629463" y="1917900"/>
              <a:ext cx="459700" cy="445925"/>
            </a:xfrm>
            <a:custGeom>
              <a:rect b="b" l="l" r="r" t="t"/>
              <a:pathLst>
                <a:path extrusionOk="0" h="17837" w="18388">
                  <a:moveTo>
                    <a:pt x="12046" y="7307"/>
                  </a:moveTo>
                  <a:cubicBezTo>
                    <a:pt x="12029" y="7945"/>
                    <a:pt x="11736" y="8496"/>
                    <a:pt x="11270" y="8858"/>
                  </a:cubicBezTo>
                  <a:lnTo>
                    <a:pt x="8772" y="8858"/>
                  </a:lnTo>
                  <a:cubicBezTo>
                    <a:pt x="8324" y="8496"/>
                    <a:pt x="8013" y="7945"/>
                    <a:pt x="7996" y="7307"/>
                  </a:cubicBezTo>
                  <a:close/>
                  <a:moveTo>
                    <a:pt x="1689" y="10254"/>
                  </a:moveTo>
                  <a:lnTo>
                    <a:pt x="1689" y="11253"/>
                  </a:lnTo>
                  <a:lnTo>
                    <a:pt x="810" y="11253"/>
                  </a:lnTo>
                  <a:cubicBezTo>
                    <a:pt x="655" y="11253"/>
                    <a:pt x="534" y="11133"/>
                    <a:pt x="534" y="10978"/>
                  </a:cubicBezTo>
                  <a:lnTo>
                    <a:pt x="534" y="10254"/>
                  </a:lnTo>
                  <a:close/>
                  <a:moveTo>
                    <a:pt x="14924" y="10254"/>
                  </a:moveTo>
                  <a:lnTo>
                    <a:pt x="14924" y="10978"/>
                  </a:lnTo>
                  <a:cubicBezTo>
                    <a:pt x="14924" y="11133"/>
                    <a:pt x="14803" y="11253"/>
                    <a:pt x="14648" y="11253"/>
                  </a:cubicBezTo>
                  <a:lnTo>
                    <a:pt x="13769" y="11253"/>
                  </a:lnTo>
                  <a:lnTo>
                    <a:pt x="13769" y="10254"/>
                  </a:lnTo>
                  <a:close/>
                  <a:moveTo>
                    <a:pt x="13235" y="9392"/>
                  </a:moveTo>
                  <a:lnTo>
                    <a:pt x="13235" y="12339"/>
                  </a:lnTo>
                  <a:lnTo>
                    <a:pt x="9495" y="12339"/>
                  </a:lnTo>
                  <a:cubicBezTo>
                    <a:pt x="9375" y="12339"/>
                    <a:pt x="9271" y="12391"/>
                    <a:pt x="9185" y="12477"/>
                  </a:cubicBezTo>
                  <a:cubicBezTo>
                    <a:pt x="9099" y="12563"/>
                    <a:pt x="9047" y="12684"/>
                    <a:pt x="9047" y="12804"/>
                  </a:cubicBezTo>
                  <a:cubicBezTo>
                    <a:pt x="9116" y="14441"/>
                    <a:pt x="10047" y="15906"/>
                    <a:pt x="11477" y="16699"/>
                  </a:cubicBezTo>
                  <a:lnTo>
                    <a:pt x="11477" y="17302"/>
                  </a:lnTo>
                  <a:lnTo>
                    <a:pt x="3033" y="17302"/>
                  </a:lnTo>
                  <a:cubicBezTo>
                    <a:pt x="2602" y="17302"/>
                    <a:pt x="2240" y="16940"/>
                    <a:pt x="2240" y="16492"/>
                  </a:cubicBezTo>
                  <a:lnTo>
                    <a:pt x="2240" y="9392"/>
                  </a:lnTo>
                  <a:close/>
                  <a:moveTo>
                    <a:pt x="17836" y="12873"/>
                  </a:moveTo>
                  <a:cubicBezTo>
                    <a:pt x="17750" y="14304"/>
                    <a:pt x="16905" y="15596"/>
                    <a:pt x="15630" y="16268"/>
                  </a:cubicBezTo>
                  <a:lnTo>
                    <a:pt x="15044" y="16268"/>
                  </a:lnTo>
                  <a:cubicBezTo>
                    <a:pt x="14889" y="16268"/>
                    <a:pt x="14769" y="16389"/>
                    <a:pt x="14769" y="16527"/>
                  </a:cubicBezTo>
                  <a:cubicBezTo>
                    <a:pt x="14769" y="16682"/>
                    <a:pt x="14889" y="16802"/>
                    <a:pt x="15044" y="16802"/>
                  </a:cubicBezTo>
                  <a:lnTo>
                    <a:pt x="15423" y="16802"/>
                  </a:lnTo>
                  <a:lnTo>
                    <a:pt x="15423" y="17302"/>
                  </a:lnTo>
                  <a:lnTo>
                    <a:pt x="12011" y="17302"/>
                  </a:lnTo>
                  <a:lnTo>
                    <a:pt x="12011" y="16802"/>
                  </a:lnTo>
                  <a:lnTo>
                    <a:pt x="13717" y="16802"/>
                  </a:lnTo>
                  <a:cubicBezTo>
                    <a:pt x="13855" y="16802"/>
                    <a:pt x="13976" y="16682"/>
                    <a:pt x="13976" y="16527"/>
                  </a:cubicBezTo>
                  <a:cubicBezTo>
                    <a:pt x="13976" y="16389"/>
                    <a:pt x="13855" y="16268"/>
                    <a:pt x="13717" y="16268"/>
                  </a:cubicBezTo>
                  <a:lnTo>
                    <a:pt x="11805" y="16268"/>
                  </a:lnTo>
                  <a:cubicBezTo>
                    <a:pt x="10529" y="15596"/>
                    <a:pt x="9685" y="14304"/>
                    <a:pt x="9599" y="12873"/>
                  </a:cubicBezTo>
                  <a:close/>
                  <a:moveTo>
                    <a:pt x="11822" y="1"/>
                  </a:moveTo>
                  <a:cubicBezTo>
                    <a:pt x="11391" y="1"/>
                    <a:pt x="11046" y="345"/>
                    <a:pt x="11046" y="776"/>
                  </a:cubicBezTo>
                  <a:lnTo>
                    <a:pt x="11046" y="6773"/>
                  </a:lnTo>
                  <a:lnTo>
                    <a:pt x="7910" y="6773"/>
                  </a:lnTo>
                  <a:cubicBezTo>
                    <a:pt x="7669" y="6773"/>
                    <a:pt x="7462" y="6980"/>
                    <a:pt x="7462" y="7221"/>
                  </a:cubicBezTo>
                  <a:lnTo>
                    <a:pt x="7462" y="7255"/>
                  </a:lnTo>
                  <a:cubicBezTo>
                    <a:pt x="7462" y="7859"/>
                    <a:pt x="7669" y="8410"/>
                    <a:pt x="8013" y="8858"/>
                  </a:cubicBezTo>
                  <a:lnTo>
                    <a:pt x="2137" y="8858"/>
                  </a:lnTo>
                  <a:cubicBezTo>
                    <a:pt x="1896" y="8858"/>
                    <a:pt x="1689" y="9048"/>
                    <a:pt x="1689" y="9306"/>
                  </a:cubicBezTo>
                  <a:lnTo>
                    <a:pt x="1689" y="9720"/>
                  </a:lnTo>
                  <a:lnTo>
                    <a:pt x="448" y="9720"/>
                  </a:lnTo>
                  <a:cubicBezTo>
                    <a:pt x="190" y="9720"/>
                    <a:pt x="0" y="9927"/>
                    <a:pt x="0" y="10168"/>
                  </a:cubicBezTo>
                  <a:lnTo>
                    <a:pt x="0" y="10978"/>
                  </a:lnTo>
                  <a:cubicBezTo>
                    <a:pt x="0" y="11426"/>
                    <a:pt x="362" y="11788"/>
                    <a:pt x="810" y="11788"/>
                  </a:cubicBezTo>
                  <a:lnTo>
                    <a:pt x="1689" y="11788"/>
                  </a:lnTo>
                  <a:lnTo>
                    <a:pt x="1689" y="16492"/>
                  </a:lnTo>
                  <a:cubicBezTo>
                    <a:pt x="1689" y="17233"/>
                    <a:pt x="2292" y="17836"/>
                    <a:pt x="3033" y="17836"/>
                  </a:cubicBezTo>
                  <a:lnTo>
                    <a:pt x="15510" y="17836"/>
                  </a:lnTo>
                  <a:cubicBezTo>
                    <a:pt x="15751" y="17836"/>
                    <a:pt x="15958" y="17647"/>
                    <a:pt x="15958" y="17388"/>
                  </a:cubicBezTo>
                  <a:lnTo>
                    <a:pt x="15958" y="16699"/>
                  </a:lnTo>
                  <a:cubicBezTo>
                    <a:pt x="17388" y="15906"/>
                    <a:pt x="18318" y="14441"/>
                    <a:pt x="18370" y="12804"/>
                  </a:cubicBezTo>
                  <a:cubicBezTo>
                    <a:pt x="18387" y="12684"/>
                    <a:pt x="18336" y="12563"/>
                    <a:pt x="18250" y="12477"/>
                  </a:cubicBezTo>
                  <a:cubicBezTo>
                    <a:pt x="18163" y="12391"/>
                    <a:pt x="18043" y="12339"/>
                    <a:pt x="17922" y="12339"/>
                  </a:cubicBezTo>
                  <a:lnTo>
                    <a:pt x="13769" y="12339"/>
                  </a:lnTo>
                  <a:lnTo>
                    <a:pt x="13769" y="11788"/>
                  </a:lnTo>
                  <a:lnTo>
                    <a:pt x="14648" y="11788"/>
                  </a:lnTo>
                  <a:cubicBezTo>
                    <a:pt x="15096" y="11788"/>
                    <a:pt x="15458" y="11426"/>
                    <a:pt x="15458" y="10978"/>
                  </a:cubicBezTo>
                  <a:lnTo>
                    <a:pt x="15458" y="10168"/>
                  </a:lnTo>
                  <a:cubicBezTo>
                    <a:pt x="15458" y="9927"/>
                    <a:pt x="15268" y="9720"/>
                    <a:pt x="15010" y="9720"/>
                  </a:cubicBezTo>
                  <a:lnTo>
                    <a:pt x="13769" y="9720"/>
                  </a:lnTo>
                  <a:lnTo>
                    <a:pt x="13769" y="9306"/>
                  </a:lnTo>
                  <a:cubicBezTo>
                    <a:pt x="13769" y="9048"/>
                    <a:pt x="13562" y="8858"/>
                    <a:pt x="13321" y="8858"/>
                  </a:cubicBezTo>
                  <a:lnTo>
                    <a:pt x="12029" y="8858"/>
                  </a:lnTo>
                  <a:cubicBezTo>
                    <a:pt x="12390" y="8410"/>
                    <a:pt x="12597" y="7859"/>
                    <a:pt x="12597" y="7255"/>
                  </a:cubicBezTo>
                  <a:lnTo>
                    <a:pt x="12597" y="4360"/>
                  </a:lnTo>
                  <a:cubicBezTo>
                    <a:pt x="12597" y="4205"/>
                    <a:pt x="12477" y="4085"/>
                    <a:pt x="12322" y="4085"/>
                  </a:cubicBezTo>
                  <a:cubicBezTo>
                    <a:pt x="12184" y="4085"/>
                    <a:pt x="12063" y="4205"/>
                    <a:pt x="12063" y="4360"/>
                  </a:cubicBezTo>
                  <a:lnTo>
                    <a:pt x="12063" y="6773"/>
                  </a:lnTo>
                  <a:lnTo>
                    <a:pt x="11581" y="6773"/>
                  </a:lnTo>
                  <a:lnTo>
                    <a:pt x="11581" y="776"/>
                  </a:lnTo>
                  <a:cubicBezTo>
                    <a:pt x="11581" y="638"/>
                    <a:pt x="11684" y="535"/>
                    <a:pt x="11822" y="535"/>
                  </a:cubicBezTo>
                  <a:cubicBezTo>
                    <a:pt x="11942" y="535"/>
                    <a:pt x="12063" y="638"/>
                    <a:pt x="12063" y="776"/>
                  </a:cubicBezTo>
                  <a:lnTo>
                    <a:pt x="12063" y="3102"/>
                  </a:lnTo>
                  <a:cubicBezTo>
                    <a:pt x="12063" y="3258"/>
                    <a:pt x="12184" y="3378"/>
                    <a:pt x="12322" y="3378"/>
                  </a:cubicBezTo>
                  <a:cubicBezTo>
                    <a:pt x="12477" y="3378"/>
                    <a:pt x="12597" y="3258"/>
                    <a:pt x="12597" y="3102"/>
                  </a:cubicBezTo>
                  <a:lnTo>
                    <a:pt x="12597" y="776"/>
                  </a:lnTo>
                  <a:cubicBezTo>
                    <a:pt x="12597" y="345"/>
                    <a:pt x="12253" y="1"/>
                    <a:pt x="11822" y="1"/>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sp>
          <p:nvSpPr>
            <p:cNvPr id="1298" name="Google Shape;1298;p115"/>
            <p:cNvSpPr/>
            <p:nvPr/>
          </p:nvSpPr>
          <p:spPr>
            <a:xfrm>
              <a:off x="2670388" y="1952375"/>
              <a:ext cx="95650" cy="44825"/>
            </a:xfrm>
            <a:custGeom>
              <a:rect b="b" l="l" r="r" t="t"/>
              <a:pathLst>
                <a:path extrusionOk="0" h="1793" w="3826">
                  <a:moveTo>
                    <a:pt x="896" y="0"/>
                  </a:moveTo>
                  <a:cubicBezTo>
                    <a:pt x="397" y="0"/>
                    <a:pt x="0" y="397"/>
                    <a:pt x="0" y="896"/>
                  </a:cubicBezTo>
                  <a:cubicBezTo>
                    <a:pt x="0" y="1396"/>
                    <a:pt x="397" y="1792"/>
                    <a:pt x="896" y="1792"/>
                  </a:cubicBezTo>
                  <a:lnTo>
                    <a:pt x="2085" y="1792"/>
                  </a:lnTo>
                  <a:cubicBezTo>
                    <a:pt x="2241" y="1792"/>
                    <a:pt x="2361" y="1672"/>
                    <a:pt x="2361" y="1534"/>
                  </a:cubicBezTo>
                  <a:cubicBezTo>
                    <a:pt x="2361" y="1379"/>
                    <a:pt x="2241" y="1258"/>
                    <a:pt x="2085" y="1258"/>
                  </a:cubicBezTo>
                  <a:lnTo>
                    <a:pt x="896" y="1258"/>
                  </a:lnTo>
                  <a:cubicBezTo>
                    <a:pt x="690" y="1258"/>
                    <a:pt x="535" y="1103"/>
                    <a:pt x="535" y="896"/>
                  </a:cubicBezTo>
                  <a:cubicBezTo>
                    <a:pt x="535" y="707"/>
                    <a:pt x="690" y="534"/>
                    <a:pt x="896" y="534"/>
                  </a:cubicBezTo>
                  <a:lnTo>
                    <a:pt x="3567" y="534"/>
                  </a:lnTo>
                  <a:cubicBezTo>
                    <a:pt x="3705" y="534"/>
                    <a:pt x="3826" y="414"/>
                    <a:pt x="3826" y="276"/>
                  </a:cubicBezTo>
                  <a:cubicBezTo>
                    <a:pt x="3826" y="121"/>
                    <a:pt x="3705" y="0"/>
                    <a:pt x="3567"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sp>
          <p:nvSpPr>
            <p:cNvPr id="1299" name="Google Shape;1299;p115"/>
            <p:cNvSpPr/>
            <p:nvPr/>
          </p:nvSpPr>
          <p:spPr>
            <a:xfrm>
              <a:off x="2724238" y="1983825"/>
              <a:ext cx="81025" cy="131425"/>
            </a:xfrm>
            <a:custGeom>
              <a:rect b="b" l="l" r="r" t="t"/>
              <a:pathLst>
                <a:path extrusionOk="0" h="5257" w="3241">
                  <a:moveTo>
                    <a:pt x="1224" y="0"/>
                  </a:moveTo>
                  <a:cubicBezTo>
                    <a:pt x="1086" y="0"/>
                    <a:pt x="965" y="121"/>
                    <a:pt x="965" y="276"/>
                  </a:cubicBezTo>
                  <a:cubicBezTo>
                    <a:pt x="965" y="414"/>
                    <a:pt x="1086" y="534"/>
                    <a:pt x="1224" y="534"/>
                  </a:cubicBezTo>
                  <a:lnTo>
                    <a:pt x="2068" y="534"/>
                  </a:lnTo>
                  <a:cubicBezTo>
                    <a:pt x="2413" y="534"/>
                    <a:pt x="2706" y="827"/>
                    <a:pt x="2706" y="1172"/>
                  </a:cubicBezTo>
                  <a:cubicBezTo>
                    <a:pt x="2706" y="1517"/>
                    <a:pt x="2413" y="1792"/>
                    <a:pt x="2068" y="1792"/>
                  </a:cubicBezTo>
                  <a:lnTo>
                    <a:pt x="1034" y="1792"/>
                  </a:lnTo>
                  <a:cubicBezTo>
                    <a:pt x="466" y="1792"/>
                    <a:pt x="0" y="2258"/>
                    <a:pt x="0" y="2826"/>
                  </a:cubicBezTo>
                  <a:cubicBezTo>
                    <a:pt x="0" y="3395"/>
                    <a:pt x="466" y="3860"/>
                    <a:pt x="1034" y="3860"/>
                  </a:cubicBezTo>
                  <a:lnTo>
                    <a:pt x="1293" y="3860"/>
                  </a:lnTo>
                  <a:cubicBezTo>
                    <a:pt x="1569" y="3860"/>
                    <a:pt x="1793" y="4084"/>
                    <a:pt x="1793" y="4360"/>
                  </a:cubicBezTo>
                  <a:lnTo>
                    <a:pt x="1793" y="4998"/>
                  </a:lnTo>
                  <a:cubicBezTo>
                    <a:pt x="1793" y="5135"/>
                    <a:pt x="1896" y="5256"/>
                    <a:pt x="2051" y="5256"/>
                  </a:cubicBezTo>
                  <a:cubicBezTo>
                    <a:pt x="2206" y="5256"/>
                    <a:pt x="2327" y="5135"/>
                    <a:pt x="2327" y="4998"/>
                  </a:cubicBezTo>
                  <a:lnTo>
                    <a:pt x="2327" y="4360"/>
                  </a:lnTo>
                  <a:cubicBezTo>
                    <a:pt x="2327" y="3791"/>
                    <a:pt x="1862" y="3326"/>
                    <a:pt x="1293" y="3326"/>
                  </a:cubicBezTo>
                  <a:lnTo>
                    <a:pt x="1034" y="3326"/>
                  </a:lnTo>
                  <a:cubicBezTo>
                    <a:pt x="759" y="3326"/>
                    <a:pt x="535" y="3102"/>
                    <a:pt x="535" y="2826"/>
                  </a:cubicBezTo>
                  <a:cubicBezTo>
                    <a:pt x="535" y="2551"/>
                    <a:pt x="759" y="2344"/>
                    <a:pt x="1034" y="2344"/>
                  </a:cubicBezTo>
                  <a:lnTo>
                    <a:pt x="2068" y="2344"/>
                  </a:lnTo>
                  <a:cubicBezTo>
                    <a:pt x="2706" y="2344"/>
                    <a:pt x="3240" y="1810"/>
                    <a:pt x="3240" y="1172"/>
                  </a:cubicBezTo>
                  <a:cubicBezTo>
                    <a:pt x="3240" y="517"/>
                    <a:pt x="2706" y="0"/>
                    <a:pt x="2068" y="0"/>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sp>
          <p:nvSpPr>
            <p:cNvPr id="1300" name="Google Shape;1300;p115"/>
            <p:cNvSpPr/>
            <p:nvPr/>
          </p:nvSpPr>
          <p:spPr>
            <a:xfrm>
              <a:off x="2827188" y="2003200"/>
              <a:ext cx="54750" cy="63800"/>
            </a:xfrm>
            <a:custGeom>
              <a:rect b="b" l="l" r="r" t="t"/>
              <a:pathLst>
                <a:path extrusionOk="0" h="2552" w="2190">
                  <a:moveTo>
                    <a:pt x="794" y="1"/>
                  </a:moveTo>
                  <a:cubicBezTo>
                    <a:pt x="363" y="1"/>
                    <a:pt x="1" y="363"/>
                    <a:pt x="1" y="793"/>
                  </a:cubicBezTo>
                  <a:cubicBezTo>
                    <a:pt x="1" y="1224"/>
                    <a:pt x="363" y="1586"/>
                    <a:pt x="794" y="1586"/>
                  </a:cubicBezTo>
                  <a:lnTo>
                    <a:pt x="1397" y="1586"/>
                  </a:lnTo>
                  <a:cubicBezTo>
                    <a:pt x="1535" y="1586"/>
                    <a:pt x="1655" y="1707"/>
                    <a:pt x="1655" y="1845"/>
                  </a:cubicBezTo>
                  <a:lnTo>
                    <a:pt x="1655" y="2275"/>
                  </a:lnTo>
                  <a:cubicBezTo>
                    <a:pt x="1655" y="2430"/>
                    <a:pt x="1776" y="2551"/>
                    <a:pt x="1931" y="2551"/>
                  </a:cubicBezTo>
                  <a:cubicBezTo>
                    <a:pt x="2069" y="2551"/>
                    <a:pt x="2190" y="2430"/>
                    <a:pt x="2190" y="2275"/>
                  </a:cubicBezTo>
                  <a:lnTo>
                    <a:pt x="2190" y="1845"/>
                  </a:lnTo>
                  <a:cubicBezTo>
                    <a:pt x="2190" y="1414"/>
                    <a:pt x="1845" y="1052"/>
                    <a:pt x="1397" y="1052"/>
                  </a:cubicBezTo>
                  <a:lnTo>
                    <a:pt x="794" y="1052"/>
                  </a:lnTo>
                  <a:cubicBezTo>
                    <a:pt x="656" y="1052"/>
                    <a:pt x="535" y="931"/>
                    <a:pt x="535" y="793"/>
                  </a:cubicBezTo>
                  <a:cubicBezTo>
                    <a:pt x="535" y="655"/>
                    <a:pt x="656" y="535"/>
                    <a:pt x="794" y="535"/>
                  </a:cubicBezTo>
                  <a:lnTo>
                    <a:pt x="1535" y="535"/>
                  </a:lnTo>
                  <a:cubicBezTo>
                    <a:pt x="1673" y="535"/>
                    <a:pt x="1793" y="414"/>
                    <a:pt x="1793" y="276"/>
                  </a:cubicBezTo>
                  <a:cubicBezTo>
                    <a:pt x="1793" y="121"/>
                    <a:pt x="1673" y="1"/>
                    <a:pt x="1535" y="1"/>
                  </a:cubicBezTo>
                  <a:close/>
                </a:path>
              </a:pathLst>
            </a:custGeom>
            <a:solidFill>
              <a:srgbClr val="3C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3E2D6"/>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pic>
        <p:nvPicPr>
          <p:cNvPr id="1305" name="Google Shape;1305;p116"/>
          <p:cNvPicPr preferRelativeResize="0"/>
          <p:nvPr/>
        </p:nvPicPr>
        <p:blipFill rotWithShape="1">
          <a:blip r:embed="rId3">
            <a:alphaModFix/>
          </a:blip>
          <a:srcRect b="7859" l="0" r="0" t="0"/>
          <a:stretch/>
        </p:blipFill>
        <p:spPr>
          <a:xfrm>
            <a:off x="5266925" y="1083900"/>
            <a:ext cx="3325276" cy="3063824"/>
          </a:xfrm>
          <a:prstGeom prst="rect">
            <a:avLst/>
          </a:prstGeom>
          <a:noFill/>
          <a:ln>
            <a:noFill/>
          </a:ln>
        </p:spPr>
      </p:pic>
      <p:sp>
        <p:nvSpPr>
          <p:cNvPr id="1306" name="Google Shape;1306;p116"/>
          <p:cNvSpPr/>
          <p:nvPr/>
        </p:nvSpPr>
        <p:spPr>
          <a:xfrm>
            <a:off x="714300" y="1063650"/>
            <a:ext cx="4122300" cy="3016200"/>
          </a:xfrm>
          <a:prstGeom prst="roundRect">
            <a:avLst>
              <a:gd fmla="val 10146" name="adj"/>
            </a:avLst>
          </a:pr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16"/>
          <p:cNvSpPr txBox="1"/>
          <p:nvPr/>
        </p:nvSpPr>
        <p:spPr>
          <a:xfrm>
            <a:off x="990175" y="1241200"/>
            <a:ext cx="3582000" cy="889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600">
                <a:solidFill>
                  <a:srgbClr val="3C4442"/>
                </a:solidFill>
                <a:latin typeface="Space Grotesk"/>
                <a:ea typeface="Space Grotesk"/>
                <a:cs typeface="Space Grotesk"/>
                <a:sym typeface="Space Grotesk"/>
              </a:rPr>
              <a:t>Recap</a:t>
            </a:r>
            <a:endParaRPr b="1" sz="3600">
              <a:solidFill>
                <a:srgbClr val="3C4442"/>
              </a:solidFill>
              <a:latin typeface="Space Grotesk"/>
              <a:ea typeface="Space Grotesk"/>
              <a:cs typeface="Space Grotesk"/>
              <a:sym typeface="Space Grotesk"/>
            </a:endParaRPr>
          </a:p>
        </p:txBody>
      </p:sp>
      <p:sp>
        <p:nvSpPr>
          <p:cNvPr id="1308" name="Google Shape;1308;p116"/>
          <p:cNvSpPr txBox="1"/>
          <p:nvPr/>
        </p:nvSpPr>
        <p:spPr>
          <a:xfrm>
            <a:off x="1016400" y="2130400"/>
            <a:ext cx="3518100" cy="1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3C4442"/>
                </a:solidFill>
                <a:latin typeface="Barlow Semi Condensed"/>
                <a:ea typeface="Barlow Semi Condensed"/>
                <a:cs typeface="Barlow Semi Condensed"/>
                <a:sym typeface="Barlow Semi Condensed"/>
              </a:rPr>
              <a:t>Last week, we used experience prototypes to test key assumptions about how people interact with culture through food and began defining a solution. This week, we focus on creating a concept video to further define </a:t>
            </a:r>
            <a:r>
              <a:rPr lang="en" sz="1600">
                <a:solidFill>
                  <a:srgbClr val="3C4442"/>
                </a:solidFill>
                <a:latin typeface="Barlow Semi Condensed"/>
                <a:ea typeface="Barlow Semi Condensed"/>
                <a:cs typeface="Barlow Semi Condensed"/>
                <a:sym typeface="Barlow Semi Condensed"/>
              </a:rPr>
              <a:t>what</a:t>
            </a:r>
            <a:r>
              <a:rPr lang="en" sz="1600">
                <a:solidFill>
                  <a:srgbClr val="3C4442"/>
                </a:solidFill>
                <a:latin typeface="Barlow Semi Condensed"/>
                <a:ea typeface="Barlow Semi Condensed"/>
                <a:cs typeface="Barlow Semi Condensed"/>
                <a:sym typeface="Barlow Semi Condensed"/>
              </a:rPr>
              <a:t> our solution offers.</a:t>
            </a:r>
            <a:endParaRPr sz="1600">
              <a:solidFill>
                <a:srgbClr val="3C4442"/>
              </a:solidFill>
              <a:latin typeface="Barlow Semi Condensed"/>
              <a:ea typeface="Barlow Semi Condensed"/>
              <a:cs typeface="Barlow Semi Condensed"/>
              <a:sym typeface="Barlow Semi Condensed"/>
            </a:endParaRPr>
          </a:p>
        </p:txBody>
      </p:sp>
      <p:sp>
        <p:nvSpPr>
          <p:cNvPr id="1309" name="Google Shape;1309;p116"/>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16"/>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16"/>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16"/>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16"/>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16"/>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16"/>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16"/>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16"/>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16"/>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16"/>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0" name="Google Shape;1320;p116"/>
          <p:cNvGrpSpPr/>
          <p:nvPr/>
        </p:nvGrpSpPr>
        <p:grpSpPr>
          <a:xfrm>
            <a:off x="7930060" y="1184316"/>
            <a:ext cx="387325" cy="392002"/>
            <a:chOff x="-1988450" y="2592438"/>
            <a:chExt cx="550725" cy="557375"/>
          </a:xfrm>
        </p:grpSpPr>
        <p:sp>
          <p:nvSpPr>
            <p:cNvPr id="1321" name="Google Shape;1321;p116"/>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16"/>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16"/>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16"/>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16"/>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16"/>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7" name="Google Shape;1327;p116"/>
          <p:cNvGrpSpPr/>
          <p:nvPr/>
        </p:nvGrpSpPr>
        <p:grpSpPr>
          <a:xfrm>
            <a:off x="5432906" y="3890840"/>
            <a:ext cx="528885" cy="545802"/>
            <a:chOff x="-1507225" y="3988588"/>
            <a:chExt cx="575250" cy="593650"/>
          </a:xfrm>
        </p:grpSpPr>
        <p:sp>
          <p:nvSpPr>
            <p:cNvPr id="1328" name="Google Shape;1328;p116"/>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16"/>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16"/>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3C444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1" name="Google Shape;1331;p116"/>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16"/>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16"/>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16"/>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16"/>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16"/>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16"/>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16"/>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16"/>
          <p:cNvSpPr txBox="1"/>
          <p:nvPr/>
        </p:nvSpPr>
        <p:spPr>
          <a:xfrm>
            <a:off x="625229" y="320375"/>
            <a:ext cx="795300" cy="227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rgbClr val="3C4442"/>
                </a:solidFill>
                <a:latin typeface="Barlow Semi Condensed"/>
                <a:ea typeface="Barlow Semi Condensed"/>
                <a:cs typeface="Barlow Semi Condensed"/>
                <a:sym typeface="Barlow Semi Condensed"/>
              </a:rPr>
              <a:t>Dishcovery</a:t>
            </a:r>
            <a:endParaRPr b="1" sz="1000">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17"/>
          <p:cNvSpPr/>
          <p:nvPr/>
        </p:nvSpPr>
        <p:spPr>
          <a:xfrm>
            <a:off x="1630800" y="1063650"/>
            <a:ext cx="58824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17"/>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Space Grotesk"/>
                <a:ea typeface="Space Grotesk"/>
                <a:cs typeface="Space Grotesk"/>
                <a:sym typeface="Space Grotesk"/>
              </a:rPr>
              <a:t>How might we…</a:t>
            </a:r>
            <a:r>
              <a:rPr lang="en">
                <a:latin typeface="Space Grotesk"/>
                <a:ea typeface="Space Grotesk"/>
                <a:cs typeface="Space Grotesk"/>
                <a:sym typeface="Space Grotesk"/>
              </a:rPr>
              <a:t> </a:t>
            </a:r>
            <a:endParaRPr>
              <a:latin typeface="Space Grotesk"/>
              <a:ea typeface="Space Grotesk"/>
              <a:cs typeface="Space Grotesk"/>
              <a:sym typeface="Space Grotesk"/>
            </a:endParaRPr>
          </a:p>
          <a:p>
            <a:pPr indent="0" lvl="0" marL="0" rtl="0" algn="ctr">
              <a:spcBef>
                <a:spcPts val="0"/>
              </a:spcBef>
              <a:spcAft>
                <a:spcPts val="0"/>
              </a:spcAft>
              <a:buNone/>
            </a:pPr>
            <a:r>
              <a:rPr lang="en" sz="2400">
                <a:latin typeface="Space Grotesk"/>
                <a:ea typeface="Space Grotesk"/>
                <a:cs typeface="Space Grotesk"/>
                <a:sym typeface="Space Grotesk"/>
              </a:rPr>
              <a:t>make it so that unfamiliar ingredients speak for themselves?</a:t>
            </a:r>
            <a:endParaRPr sz="2400">
              <a:latin typeface="Space Grotesk"/>
              <a:ea typeface="Space Grotesk"/>
              <a:cs typeface="Space Grotesk"/>
              <a:sym typeface="Space Grotesk"/>
            </a:endParaRPr>
          </a:p>
        </p:txBody>
      </p:sp>
      <p:sp>
        <p:nvSpPr>
          <p:cNvPr id="1346" name="Google Shape;1346;p117"/>
          <p:cNvSpPr/>
          <p:nvPr/>
        </p:nvSpPr>
        <p:spPr>
          <a:xfrm>
            <a:off x="7907852" y="183598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7" name="Google Shape;1347;p117"/>
          <p:cNvGrpSpPr/>
          <p:nvPr/>
        </p:nvGrpSpPr>
        <p:grpSpPr>
          <a:xfrm>
            <a:off x="7770381" y="3213240"/>
            <a:ext cx="528885" cy="545802"/>
            <a:chOff x="-1507225" y="3988588"/>
            <a:chExt cx="575250" cy="593650"/>
          </a:xfrm>
        </p:grpSpPr>
        <p:sp>
          <p:nvSpPr>
            <p:cNvPr id="1348" name="Google Shape;1348;p117"/>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17"/>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17"/>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1" name="Google Shape;1351;p117"/>
          <p:cNvGrpSpPr/>
          <p:nvPr/>
        </p:nvGrpSpPr>
        <p:grpSpPr>
          <a:xfrm>
            <a:off x="723667" y="859892"/>
            <a:ext cx="528916" cy="535303"/>
            <a:chOff x="-1988450" y="2592438"/>
            <a:chExt cx="550725" cy="557375"/>
          </a:xfrm>
        </p:grpSpPr>
        <p:sp>
          <p:nvSpPr>
            <p:cNvPr id="1352" name="Google Shape;1352;p117"/>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17"/>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17"/>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17"/>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17"/>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17"/>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8" name="Google Shape;1358;p117"/>
          <p:cNvGrpSpPr/>
          <p:nvPr/>
        </p:nvGrpSpPr>
        <p:grpSpPr>
          <a:xfrm>
            <a:off x="6334347" y="527541"/>
            <a:ext cx="387325" cy="392002"/>
            <a:chOff x="-1988450" y="2592438"/>
            <a:chExt cx="550725" cy="557375"/>
          </a:xfrm>
        </p:grpSpPr>
        <p:sp>
          <p:nvSpPr>
            <p:cNvPr id="1359" name="Google Shape;1359;p117"/>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17"/>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17"/>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17"/>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17"/>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17"/>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5" name="Google Shape;1365;p117"/>
          <p:cNvGrpSpPr/>
          <p:nvPr/>
        </p:nvGrpSpPr>
        <p:grpSpPr>
          <a:xfrm>
            <a:off x="1300307" y="4197941"/>
            <a:ext cx="387296" cy="396831"/>
            <a:chOff x="874000" y="1401213"/>
            <a:chExt cx="581875" cy="596200"/>
          </a:xfrm>
        </p:grpSpPr>
        <p:sp>
          <p:nvSpPr>
            <p:cNvPr id="1366" name="Google Shape;1366;p117"/>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17"/>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17"/>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17"/>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17"/>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17"/>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17"/>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17"/>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17"/>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17"/>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17"/>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17"/>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17"/>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17"/>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17"/>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17"/>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17"/>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17"/>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17"/>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17"/>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17"/>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17"/>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17"/>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9" name="Google Shape;1389;p117"/>
          <p:cNvSpPr/>
          <p:nvPr/>
        </p:nvSpPr>
        <p:spPr>
          <a:xfrm>
            <a:off x="4793177" y="7247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17"/>
          <p:cNvSpPr/>
          <p:nvPr/>
        </p:nvSpPr>
        <p:spPr>
          <a:xfrm>
            <a:off x="73218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17"/>
          <p:cNvSpPr/>
          <p:nvPr/>
        </p:nvSpPr>
        <p:spPr>
          <a:xfrm>
            <a:off x="8189377" y="10670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17"/>
          <p:cNvSpPr/>
          <p:nvPr/>
        </p:nvSpPr>
        <p:spPr>
          <a:xfrm>
            <a:off x="7907854" y="809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17"/>
          <p:cNvSpPr/>
          <p:nvPr/>
        </p:nvSpPr>
        <p:spPr>
          <a:xfrm>
            <a:off x="8189377" y="27637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17"/>
          <p:cNvSpPr/>
          <p:nvPr/>
        </p:nvSpPr>
        <p:spPr>
          <a:xfrm>
            <a:off x="7844454" y="24861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17"/>
          <p:cNvSpPr/>
          <p:nvPr/>
        </p:nvSpPr>
        <p:spPr>
          <a:xfrm>
            <a:off x="1291981" y="28028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17"/>
          <p:cNvSpPr/>
          <p:nvPr/>
        </p:nvSpPr>
        <p:spPr>
          <a:xfrm>
            <a:off x="8228781" y="42826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17"/>
          <p:cNvSpPr/>
          <p:nvPr/>
        </p:nvSpPr>
        <p:spPr>
          <a:xfrm>
            <a:off x="5652181" y="5496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17"/>
          <p:cNvSpPr/>
          <p:nvPr/>
        </p:nvSpPr>
        <p:spPr>
          <a:xfrm>
            <a:off x="5425104" y="8672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17"/>
          <p:cNvSpPr/>
          <p:nvPr/>
        </p:nvSpPr>
        <p:spPr>
          <a:xfrm>
            <a:off x="4155418" y="5496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17"/>
          <p:cNvSpPr/>
          <p:nvPr/>
        </p:nvSpPr>
        <p:spPr>
          <a:xfrm>
            <a:off x="3062904" y="71835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17"/>
          <p:cNvSpPr/>
          <p:nvPr/>
        </p:nvSpPr>
        <p:spPr>
          <a:xfrm>
            <a:off x="2005352" y="59247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17"/>
          <p:cNvSpPr/>
          <p:nvPr/>
        </p:nvSpPr>
        <p:spPr>
          <a:xfrm>
            <a:off x="1025604" y="22098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17"/>
          <p:cNvSpPr/>
          <p:nvPr/>
        </p:nvSpPr>
        <p:spPr>
          <a:xfrm>
            <a:off x="1348481" y="16354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17"/>
          <p:cNvSpPr/>
          <p:nvPr/>
        </p:nvSpPr>
        <p:spPr>
          <a:xfrm>
            <a:off x="1252577" y="3494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7"/>
          <p:cNvSpPr/>
          <p:nvPr/>
        </p:nvSpPr>
        <p:spPr>
          <a:xfrm>
            <a:off x="959004" y="3971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17"/>
          <p:cNvSpPr/>
          <p:nvPr/>
        </p:nvSpPr>
        <p:spPr>
          <a:xfrm>
            <a:off x="2044756" y="44300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17"/>
          <p:cNvSpPr/>
          <p:nvPr/>
        </p:nvSpPr>
        <p:spPr>
          <a:xfrm>
            <a:off x="2643227" y="41979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17"/>
          <p:cNvSpPr/>
          <p:nvPr/>
        </p:nvSpPr>
        <p:spPr>
          <a:xfrm>
            <a:off x="6483406" y="44720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17"/>
          <p:cNvSpPr/>
          <p:nvPr/>
        </p:nvSpPr>
        <p:spPr>
          <a:xfrm>
            <a:off x="6844329" y="422966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17"/>
          <p:cNvSpPr/>
          <p:nvPr/>
        </p:nvSpPr>
        <p:spPr>
          <a:xfrm>
            <a:off x="5652177" y="43102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17"/>
          <p:cNvSpPr/>
          <p:nvPr/>
        </p:nvSpPr>
        <p:spPr>
          <a:xfrm>
            <a:off x="3321204" y="44720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17"/>
          <p:cNvSpPr/>
          <p:nvPr/>
        </p:nvSpPr>
        <p:spPr>
          <a:xfrm>
            <a:off x="5206029" y="4422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17"/>
          <p:cNvSpPr/>
          <p:nvPr/>
        </p:nvSpPr>
        <p:spPr>
          <a:xfrm>
            <a:off x="4483618" y="427812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17"/>
          <p:cNvSpPr/>
          <p:nvPr/>
        </p:nvSpPr>
        <p:spPr>
          <a:xfrm>
            <a:off x="3834102" y="4337727"/>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17"/>
          <p:cNvSpPr/>
          <p:nvPr/>
        </p:nvSpPr>
        <p:spPr>
          <a:xfrm>
            <a:off x="3834104" y="8672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6" name="Google Shape;1416;p117"/>
          <p:cNvGrpSpPr/>
          <p:nvPr/>
        </p:nvGrpSpPr>
        <p:grpSpPr>
          <a:xfrm>
            <a:off x="723676" y="2919819"/>
            <a:ext cx="387316" cy="399705"/>
            <a:chOff x="-1507225" y="3988588"/>
            <a:chExt cx="575250" cy="593650"/>
          </a:xfrm>
        </p:grpSpPr>
        <p:sp>
          <p:nvSpPr>
            <p:cNvPr id="1417" name="Google Shape;1417;p117"/>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17"/>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17"/>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20" name="Google Shape;1420;p11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118"/>
          <p:cNvSpPr txBox="1"/>
          <p:nvPr>
            <p:ph idx="5"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426" name="Google Shape;1426;p118"/>
          <p:cNvSpPr/>
          <p:nvPr/>
        </p:nvSpPr>
        <p:spPr>
          <a:xfrm>
            <a:off x="4368200" y="634025"/>
            <a:ext cx="4122300" cy="39324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18"/>
          <p:cNvSpPr/>
          <p:nvPr/>
        </p:nvSpPr>
        <p:spPr>
          <a:xfrm>
            <a:off x="7376688" y="1720403"/>
            <a:ext cx="799200" cy="7992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18"/>
          <p:cNvSpPr/>
          <p:nvPr/>
        </p:nvSpPr>
        <p:spPr>
          <a:xfrm>
            <a:off x="7376699" y="801228"/>
            <a:ext cx="799200" cy="7992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18"/>
          <p:cNvSpPr txBox="1"/>
          <p:nvPr>
            <p:ph idx="4" type="title"/>
          </p:nvPr>
        </p:nvSpPr>
        <p:spPr>
          <a:xfrm>
            <a:off x="714300" y="537275"/>
            <a:ext cx="4494300" cy="9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Table of </a:t>
            </a:r>
            <a:r>
              <a:rPr b="1" lang="en">
                <a:solidFill>
                  <a:schemeClr val="dk1"/>
                </a:solidFill>
                <a:latin typeface="Space Grotesk"/>
                <a:ea typeface="Space Grotesk"/>
                <a:cs typeface="Space Grotesk"/>
                <a:sym typeface="Space Grotesk"/>
              </a:rPr>
              <a:t>Contents </a:t>
            </a:r>
            <a:endParaRPr b="1">
              <a:solidFill>
                <a:schemeClr val="dk1"/>
              </a:solidFill>
              <a:latin typeface="Space Grotesk"/>
              <a:ea typeface="Space Grotesk"/>
              <a:cs typeface="Space Grotesk"/>
              <a:sym typeface="Space Grotesk"/>
            </a:endParaRPr>
          </a:p>
        </p:txBody>
      </p:sp>
      <p:sp>
        <p:nvSpPr>
          <p:cNvPr id="1430" name="Google Shape;1430;p118"/>
          <p:cNvSpPr txBox="1"/>
          <p:nvPr>
            <p:ph idx="1" type="subTitle"/>
          </p:nvPr>
        </p:nvSpPr>
        <p:spPr>
          <a:xfrm>
            <a:off x="4891138" y="2719650"/>
            <a:ext cx="2307300" cy="799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Our approach to ethical challenges that arise in creating our solution</a:t>
            </a:r>
            <a:endParaRPr/>
          </a:p>
        </p:txBody>
      </p:sp>
      <p:grpSp>
        <p:nvGrpSpPr>
          <p:cNvPr id="1431" name="Google Shape;1431;p118"/>
          <p:cNvGrpSpPr/>
          <p:nvPr/>
        </p:nvGrpSpPr>
        <p:grpSpPr>
          <a:xfrm>
            <a:off x="7527347" y="1943158"/>
            <a:ext cx="497855" cy="353681"/>
            <a:chOff x="4684863" y="2606775"/>
            <a:chExt cx="459700" cy="326575"/>
          </a:xfrm>
        </p:grpSpPr>
        <p:sp>
          <p:nvSpPr>
            <p:cNvPr id="1432" name="Google Shape;1432;p118"/>
            <p:cNvSpPr/>
            <p:nvPr/>
          </p:nvSpPr>
          <p:spPr>
            <a:xfrm>
              <a:off x="4723638" y="2753675"/>
              <a:ext cx="99125" cy="99125"/>
            </a:xfrm>
            <a:custGeom>
              <a:rect b="b" l="l" r="r" t="t"/>
              <a:pathLst>
                <a:path extrusionOk="0" h="3965" w="3965">
                  <a:moveTo>
                    <a:pt x="1328" y="535"/>
                  </a:moveTo>
                  <a:cubicBezTo>
                    <a:pt x="1328" y="673"/>
                    <a:pt x="1345" y="811"/>
                    <a:pt x="1362" y="931"/>
                  </a:cubicBezTo>
                  <a:lnTo>
                    <a:pt x="535" y="1758"/>
                  </a:lnTo>
                  <a:lnTo>
                    <a:pt x="535" y="1259"/>
                  </a:lnTo>
                  <a:cubicBezTo>
                    <a:pt x="535" y="862"/>
                    <a:pt x="862" y="535"/>
                    <a:pt x="1259" y="535"/>
                  </a:cubicBezTo>
                  <a:close/>
                  <a:moveTo>
                    <a:pt x="2706" y="535"/>
                  </a:moveTo>
                  <a:cubicBezTo>
                    <a:pt x="3102" y="535"/>
                    <a:pt x="3430" y="862"/>
                    <a:pt x="3430" y="1259"/>
                  </a:cubicBezTo>
                  <a:lnTo>
                    <a:pt x="3430" y="1913"/>
                  </a:lnTo>
                  <a:cubicBezTo>
                    <a:pt x="3378" y="1913"/>
                    <a:pt x="3327" y="1931"/>
                    <a:pt x="3292" y="1931"/>
                  </a:cubicBezTo>
                  <a:cubicBezTo>
                    <a:pt x="2517" y="1931"/>
                    <a:pt x="1879" y="1310"/>
                    <a:pt x="1862" y="535"/>
                  </a:cubicBezTo>
                  <a:close/>
                  <a:moveTo>
                    <a:pt x="1586" y="1483"/>
                  </a:moveTo>
                  <a:cubicBezTo>
                    <a:pt x="1689" y="1655"/>
                    <a:pt x="1810" y="1827"/>
                    <a:pt x="1965" y="1965"/>
                  </a:cubicBezTo>
                  <a:lnTo>
                    <a:pt x="724" y="3206"/>
                  </a:lnTo>
                  <a:cubicBezTo>
                    <a:pt x="604" y="3068"/>
                    <a:pt x="535" y="2896"/>
                    <a:pt x="535" y="2706"/>
                  </a:cubicBezTo>
                  <a:lnTo>
                    <a:pt x="535" y="2517"/>
                  </a:lnTo>
                  <a:lnTo>
                    <a:pt x="1586" y="1483"/>
                  </a:lnTo>
                  <a:close/>
                  <a:moveTo>
                    <a:pt x="2430" y="2258"/>
                  </a:moveTo>
                  <a:cubicBezTo>
                    <a:pt x="2689" y="2396"/>
                    <a:pt x="2982" y="2465"/>
                    <a:pt x="3292" y="2465"/>
                  </a:cubicBezTo>
                  <a:lnTo>
                    <a:pt x="3430" y="2465"/>
                  </a:lnTo>
                  <a:lnTo>
                    <a:pt x="3430" y="2706"/>
                  </a:lnTo>
                  <a:cubicBezTo>
                    <a:pt x="3430" y="3102"/>
                    <a:pt x="3102" y="3430"/>
                    <a:pt x="2706" y="3430"/>
                  </a:cubicBezTo>
                  <a:lnTo>
                    <a:pt x="1259" y="3430"/>
                  </a:lnTo>
                  <a:lnTo>
                    <a:pt x="2430" y="2258"/>
                  </a:lnTo>
                  <a:close/>
                  <a:moveTo>
                    <a:pt x="1259" y="1"/>
                  </a:moveTo>
                  <a:cubicBezTo>
                    <a:pt x="569" y="1"/>
                    <a:pt x="1" y="569"/>
                    <a:pt x="1" y="1259"/>
                  </a:cubicBezTo>
                  <a:lnTo>
                    <a:pt x="1" y="2706"/>
                  </a:lnTo>
                  <a:cubicBezTo>
                    <a:pt x="1" y="3413"/>
                    <a:pt x="569" y="3964"/>
                    <a:pt x="1259" y="3964"/>
                  </a:cubicBezTo>
                  <a:lnTo>
                    <a:pt x="2706" y="3964"/>
                  </a:lnTo>
                  <a:cubicBezTo>
                    <a:pt x="3413" y="3964"/>
                    <a:pt x="3964" y="3413"/>
                    <a:pt x="3964" y="2706"/>
                  </a:cubicBezTo>
                  <a:lnTo>
                    <a:pt x="3964" y="1259"/>
                  </a:lnTo>
                  <a:cubicBezTo>
                    <a:pt x="3964" y="569"/>
                    <a:pt x="3413" y="1"/>
                    <a:pt x="27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18"/>
            <p:cNvSpPr/>
            <p:nvPr/>
          </p:nvSpPr>
          <p:spPr>
            <a:xfrm>
              <a:off x="5010988" y="2763575"/>
              <a:ext cx="96525" cy="87925"/>
            </a:xfrm>
            <a:custGeom>
              <a:rect b="b" l="l" r="r" t="t"/>
              <a:pathLst>
                <a:path extrusionOk="0" h="3517" w="3861">
                  <a:moveTo>
                    <a:pt x="1931" y="535"/>
                  </a:moveTo>
                  <a:cubicBezTo>
                    <a:pt x="2258" y="535"/>
                    <a:pt x="2551" y="656"/>
                    <a:pt x="2792" y="897"/>
                  </a:cubicBezTo>
                  <a:cubicBezTo>
                    <a:pt x="2879" y="983"/>
                    <a:pt x="2965" y="1087"/>
                    <a:pt x="3016" y="1207"/>
                  </a:cubicBezTo>
                  <a:cubicBezTo>
                    <a:pt x="2879" y="1242"/>
                    <a:pt x="2758" y="1293"/>
                    <a:pt x="2637" y="1345"/>
                  </a:cubicBezTo>
                  <a:lnTo>
                    <a:pt x="1827" y="535"/>
                  </a:lnTo>
                  <a:close/>
                  <a:moveTo>
                    <a:pt x="1259" y="725"/>
                  </a:moveTo>
                  <a:lnTo>
                    <a:pt x="2172" y="1638"/>
                  </a:lnTo>
                  <a:cubicBezTo>
                    <a:pt x="2086" y="1707"/>
                    <a:pt x="2017" y="1759"/>
                    <a:pt x="1948" y="1845"/>
                  </a:cubicBezTo>
                  <a:cubicBezTo>
                    <a:pt x="1896" y="1879"/>
                    <a:pt x="1845" y="1931"/>
                    <a:pt x="1810" y="1983"/>
                  </a:cubicBezTo>
                  <a:lnTo>
                    <a:pt x="897" y="1087"/>
                  </a:lnTo>
                  <a:cubicBezTo>
                    <a:pt x="949" y="1018"/>
                    <a:pt x="1000" y="949"/>
                    <a:pt x="1069" y="897"/>
                  </a:cubicBezTo>
                  <a:cubicBezTo>
                    <a:pt x="1121" y="828"/>
                    <a:pt x="1190" y="776"/>
                    <a:pt x="1259" y="725"/>
                  </a:cubicBezTo>
                  <a:close/>
                  <a:moveTo>
                    <a:pt x="707" y="1655"/>
                  </a:moveTo>
                  <a:lnTo>
                    <a:pt x="1500" y="2448"/>
                  </a:lnTo>
                  <a:cubicBezTo>
                    <a:pt x="1431" y="2569"/>
                    <a:pt x="1379" y="2689"/>
                    <a:pt x="1345" y="2827"/>
                  </a:cubicBezTo>
                  <a:cubicBezTo>
                    <a:pt x="1241" y="2775"/>
                    <a:pt x="1138" y="2706"/>
                    <a:pt x="1069" y="2620"/>
                  </a:cubicBezTo>
                  <a:cubicBezTo>
                    <a:pt x="793" y="2345"/>
                    <a:pt x="690" y="2000"/>
                    <a:pt x="707" y="1655"/>
                  </a:cubicBezTo>
                  <a:close/>
                  <a:moveTo>
                    <a:pt x="3137" y="1724"/>
                  </a:moveTo>
                  <a:lnTo>
                    <a:pt x="3137" y="1724"/>
                  </a:lnTo>
                  <a:cubicBezTo>
                    <a:pt x="3154" y="2052"/>
                    <a:pt x="3034" y="2379"/>
                    <a:pt x="2792" y="2620"/>
                  </a:cubicBezTo>
                  <a:cubicBezTo>
                    <a:pt x="2552" y="2860"/>
                    <a:pt x="2238" y="2967"/>
                    <a:pt x="1932" y="2967"/>
                  </a:cubicBezTo>
                  <a:cubicBezTo>
                    <a:pt x="1908" y="2967"/>
                    <a:pt x="1885" y="2966"/>
                    <a:pt x="1862" y="2965"/>
                  </a:cubicBezTo>
                  <a:cubicBezTo>
                    <a:pt x="1948" y="2689"/>
                    <a:pt x="2103" y="2431"/>
                    <a:pt x="2327" y="2224"/>
                  </a:cubicBezTo>
                  <a:cubicBezTo>
                    <a:pt x="2551" y="1983"/>
                    <a:pt x="2827" y="1828"/>
                    <a:pt x="3137" y="1724"/>
                  </a:cubicBezTo>
                  <a:close/>
                  <a:moveTo>
                    <a:pt x="1931" y="1"/>
                  </a:moveTo>
                  <a:cubicBezTo>
                    <a:pt x="1448" y="1"/>
                    <a:pt x="1017" y="173"/>
                    <a:pt x="690" y="501"/>
                  </a:cubicBezTo>
                  <a:cubicBezTo>
                    <a:pt x="1" y="1190"/>
                    <a:pt x="1" y="2310"/>
                    <a:pt x="690" y="2999"/>
                  </a:cubicBezTo>
                  <a:cubicBezTo>
                    <a:pt x="1017" y="3344"/>
                    <a:pt x="1483" y="3516"/>
                    <a:pt x="1931" y="3516"/>
                  </a:cubicBezTo>
                  <a:cubicBezTo>
                    <a:pt x="2379" y="3516"/>
                    <a:pt x="2827" y="3344"/>
                    <a:pt x="3172" y="2999"/>
                  </a:cubicBezTo>
                  <a:cubicBezTo>
                    <a:pt x="3861" y="2310"/>
                    <a:pt x="3861" y="1190"/>
                    <a:pt x="3172" y="501"/>
                  </a:cubicBezTo>
                  <a:cubicBezTo>
                    <a:pt x="2844" y="173"/>
                    <a:pt x="2396" y="1"/>
                    <a:pt x="19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18"/>
            <p:cNvSpPr/>
            <p:nvPr/>
          </p:nvSpPr>
          <p:spPr>
            <a:xfrm>
              <a:off x="4684863" y="2716625"/>
              <a:ext cx="459700" cy="216725"/>
            </a:xfrm>
            <a:custGeom>
              <a:rect b="b" l="l" r="r" t="t"/>
              <a:pathLst>
                <a:path extrusionOk="0" h="8669" w="18388">
                  <a:moveTo>
                    <a:pt x="8824" y="535"/>
                  </a:moveTo>
                  <a:cubicBezTo>
                    <a:pt x="8893" y="535"/>
                    <a:pt x="8944" y="569"/>
                    <a:pt x="9013" y="604"/>
                  </a:cubicBezTo>
                  <a:cubicBezTo>
                    <a:pt x="8979" y="690"/>
                    <a:pt x="8962" y="793"/>
                    <a:pt x="8962" y="897"/>
                  </a:cubicBezTo>
                  <a:cubicBezTo>
                    <a:pt x="8962" y="914"/>
                    <a:pt x="8962" y="931"/>
                    <a:pt x="8962" y="948"/>
                  </a:cubicBezTo>
                  <a:cubicBezTo>
                    <a:pt x="8910" y="983"/>
                    <a:pt x="8858" y="1000"/>
                    <a:pt x="8807" y="1035"/>
                  </a:cubicBezTo>
                  <a:cubicBezTo>
                    <a:pt x="8703" y="966"/>
                    <a:pt x="8583" y="914"/>
                    <a:pt x="8462" y="879"/>
                  </a:cubicBezTo>
                  <a:cubicBezTo>
                    <a:pt x="8462" y="690"/>
                    <a:pt x="8617" y="535"/>
                    <a:pt x="8824" y="535"/>
                  </a:cubicBezTo>
                  <a:close/>
                  <a:moveTo>
                    <a:pt x="9858" y="535"/>
                  </a:moveTo>
                  <a:cubicBezTo>
                    <a:pt x="10047" y="535"/>
                    <a:pt x="10202" y="690"/>
                    <a:pt x="10202" y="879"/>
                  </a:cubicBezTo>
                  <a:cubicBezTo>
                    <a:pt x="10082" y="914"/>
                    <a:pt x="9961" y="966"/>
                    <a:pt x="9858" y="1035"/>
                  </a:cubicBezTo>
                  <a:cubicBezTo>
                    <a:pt x="9754" y="966"/>
                    <a:pt x="9634" y="914"/>
                    <a:pt x="9496" y="879"/>
                  </a:cubicBezTo>
                  <a:cubicBezTo>
                    <a:pt x="9513" y="690"/>
                    <a:pt x="9668" y="535"/>
                    <a:pt x="9858" y="535"/>
                  </a:cubicBezTo>
                  <a:close/>
                  <a:moveTo>
                    <a:pt x="8290" y="1414"/>
                  </a:moveTo>
                  <a:cubicBezTo>
                    <a:pt x="8376" y="1414"/>
                    <a:pt x="8427" y="1431"/>
                    <a:pt x="8496" y="1465"/>
                  </a:cubicBezTo>
                  <a:cubicBezTo>
                    <a:pt x="8462" y="1552"/>
                    <a:pt x="8445" y="1655"/>
                    <a:pt x="8445" y="1758"/>
                  </a:cubicBezTo>
                  <a:lnTo>
                    <a:pt x="7945" y="1758"/>
                  </a:lnTo>
                  <a:cubicBezTo>
                    <a:pt x="7945" y="1569"/>
                    <a:pt x="8100" y="1414"/>
                    <a:pt x="8290" y="1414"/>
                  </a:cubicBezTo>
                  <a:close/>
                  <a:moveTo>
                    <a:pt x="9341" y="1414"/>
                  </a:moveTo>
                  <a:cubicBezTo>
                    <a:pt x="9530" y="1414"/>
                    <a:pt x="9685" y="1569"/>
                    <a:pt x="9685" y="1758"/>
                  </a:cubicBezTo>
                  <a:lnTo>
                    <a:pt x="8979" y="1758"/>
                  </a:lnTo>
                  <a:cubicBezTo>
                    <a:pt x="8979" y="1569"/>
                    <a:pt x="9134" y="1414"/>
                    <a:pt x="9341" y="1414"/>
                  </a:cubicBezTo>
                  <a:close/>
                  <a:moveTo>
                    <a:pt x="10375" y="1414"/>
                  </a:moveTo>
                  <a:cubicBezTo>
                    <a:pt x="10564" y="1414"/>
                    <a:pt x="10737" y="1569"/>
                    <a:pt x="10737" y="1758"/>
                  </a:cubicBezTo>
                  <a:lnTo>
                    <a:pt x="10237" y="1758"/>
                  </a:lnTo>
                  <a:cubicBezTo>
                    <a:pt x="10237" y="1655"/>
                    <a:pt x="10220" y="1552"/>
                    <a:pt x="10185" y="1465"/>
                  </a:cubicBezTo>
                  <a:cubicBezTo>
                    <a:pt x="10237" y="1431"/>
                    <a:pt x="10306" y="1414"/>
                    <a:pt x="10375" y="1414"/>
                  </a:cubicBezTo>
                  <a:close/>
                  <a:moveTo>
                    <a:pt x="4257" y="1086"/>
                  </a:moveTo>
                  <a:cubicBezTo>
                    <a:pt x="5170" y="1086"/>
                    <a:pt x="5929" y="1827"/>
                    <a:pt x="5929" y="2741"/>
                  </a:cubicBezTo>
                  <a:lnTo>
                    <a:pt x="5929" y="4188"/>
                  </a:lnTo>
                  <a:cubicBezTo>
                    <a:pt x="5929" y="4946"/>
                    <a:pt x="5429" y="5567"/>
                    <a:pt x="4757" y="5791"/>
                  </a:cubicBezTo>
                  <a:lnTo>
                    <a:pt x="2327" y="5791"/>
                  </a:lnTo>
                  <a:cubicBezTo>
                    <a:pt x="1638" y="5567"/>
                    <a:pt x="1155" y="4946"/>
                    <a:pt x="1155" y="4188"/>
                  </a:cubicBezTo>
                  <a:lnTo>
                    <a:pt x="1155" y="2741"/>
                  </a:lnTo>
                  <a:cubicBezTo>
                    <a:pt x="1155" y="1827"/>
                    <a:pt x="1896" y="1086"/>
                    <a:pt x="2810" y="1086"/>
                  </a:cubicBezTo>
                  <a:close/>
                  <a:moveTo>
                    <a:pt x="14976" y="1362"/>
                  </a:moveTo>
                  <a:cubicBezTo>
                    <a:pt x="15544" y="1362"/>
                    <a:pt x="16130" y="1586"/>
                    <a:pt x="16578" y="2034"/>
                  </a:cubicBezTo>
                  <a:cubicBezTo>
                    <a:pt x="17457" y="2913"/>
                    <a:pt x="17457" y="4343"/>
                    <a:pt x="16578" y="5222"/>
                  </a:cubicBezTo>
                  <a:cubicBezTo>
                    <a:pt x="16303" y="5498"/>
                    <a:pt x="15992" y="5670"/>
                    <a:pt x="15665" y="5791"/>
                  </a:cubicBezTo>
                  <a:lnTo>
                    <a:pt x="14286" y="5791"/>
                  </a:lnTo>
                  <a:cubicBezTo>
                    <a:pt x="13942" y="5670"/>
                    <a:pt x="13632" y="5498"/>
                    <a:pt x="13373" y="5222"/>
                  </a:cubicBezTo>
                  <a:cubicBezTo>
                    <a:pt x="12494" y="4343"/>
                    <a:pt x="12494" y="2913"/>
                    <a:pt x="13373" y="2034"/>
                  </a:cubicBezTo>
                  <a:cubicBezTo>
                    <a:pt x="13804" y="1586"/>
                    <a:pt x="14390" y="1362"/>
                    <a:pt x="14976" y="1362"/>
                  </a:cubicBezTo>
                  <a:close/>
                  <a:moveTo>
                    <a:pt x="17750" y="6325"/>
                  </a:moveTo>
                  <a:cubicBezTo>
                    <a:pt x="17802" y="6325"/>
                    <a:pt x="17836" y="6359"/>
                    <a:pt x="17836" y="6411"/>
                  </a:cubicBezTo>
                  <a:lnTo>
                    <a:pt x="17836" y="6721"/>
                  </a:lnTo>
                  <a:cubicBezTo>
                    <a:pt x="17836" y="6773"/>
                    <a:pt x="17802" y="6807"/>
                    <a:pt x="17750" y="6807"/>
                  </a:cubicBezTo>
                  <a:lnTo>
                    <a:pt x="621" y="6807"/>
                  </a:lnTo>
                  <a:cubicBezTo>
                    <a:pt x="569" y="6807"/>
                    <a:pt x="535" y="6773"/>
                    <a:pt x="535" y="6721"/>
                  </a:cubicBezTo>
                  <a:lnTo>
                    <a:pt x="535" y="6411"/>
                  </a:lnTo>
                  <a:cubicBezTo>
                    <a:pt x="535" y="6359"/>
                    <a:pt x="569" y="6325"/>
                    <a:pt x="621" y="6325"/>
                  </a:cubicBezTo>
                  <a:close/>
                  <a:moveTo>
                    <a:pt x="16682" y="7342"/>
                  </a:moveTo>
                  <a:lnTo>
                    <a:pt x="16682" y="8117"/>
                  </a:lnTo>
                  <a:lnTo>
                    <a:pt x="13666" y="8117"/>
                  </a:lnTo>
                  <a:lnTo>
                    <a:pt x="13666" y="7342"/>
                  </a:lnTo>
                  <a:close/>
                  <a:moveTo>
                    <a:pt x="8824" y="1"/>
                  </a:moveTo>
                  <a:cubicBezTo>
                    <a:pt x="8324" y="1"/>
                    <a:pt x="7910" y="414"/>
                    <a:pt x="7910" y="897"/>
                  </a:cubicBezTo>
                  <a:cubicBezTo>
                    <a:pt x="7910" y="914"/>
                    <a:pt x="7928" y="931"/>
                    <a:pt x="7928" y="948"/>
                  </a:cubicBezTo>
                  <a:cubicBezTo>
                    <a:pt x="7617" y="1086"/>
                    <a:pt x="7393" y="1396"/>
                    <a:pt x="7393" y="1758"/>
                  </a:cubicBezTo>
                  <a:lnTo>
                    <a:pt x="7256" y="1758"/>
                  </a:lnTo>
                  <a:cubicBezTo>
                    <a:pt x="6997" y="1758"/>
                    <a:pt x="6808" y="1965"/>
                    <a:pt x="6808" y="2206"/>
                  </a:cubicBezTo>
                  <a:lnTo>
                    <a:pt x="6808" y="5791"/>
                  </a:lnTo>
                  <a:lnTo>
                    <a:pt x="5791" y="5791"/>
                  </a:lnTo>
                  <a:cubicBezTo>
                    <a:pt x="6204" y="5377"/>
                    <a:pt x="6463" y="4826"/>
                    <a:pt x="6463" y="4188"/>
                  </a:cubicBezTo>
                  <a:lnTo>
                    <a:pt x="6463" y="2741"/>
                  </a:lnTo>
                  <a:cubicBezTo>
                    <a:pt x="6463" y="1534"/>
                    <a:pt x="5481" y="535"/>
                    <a:pt x="4257" y="535"/>
                  </a:cubicBezTo>
                  <a:lnTo>
                    <a:pt x="2810" y="535"/>
                  </a:lnTo>
                  <a:cubicBezTo>
                    <a:pt x="1603" y="535"/>
                    <a:pt x="604" y="1534"/>
                    <a:pt x="604" y="2741"/>
                  </a:cubicBezTo>
                  <a:lnTo>
                    <a:pt x="604" y="4188"/>
                  </a:lnTo>
                  <a:cubicBezTo>
                    <a:pt x="604" y="4826"/>
                    <a:pt x="862" y="5377"/>
                    <a:pt x="1293" y="5791"/>
                  </a:cubicBezTo>
                  <a:lnTo>
                    <a:pt x="621" y="5791"/>
                  </a:lnTo>
                  <a:cubicBezTo>
                    <a:pt x="276" y="5791"/>
                    <a:pt x="1" y="6066"/>
                    <a:pt x="1" y="6411"/>
                  </a:cubicBezTo>
                  <a:lnTo>
                    <a:pt x="1" y="6721"/>
                  </a:lnTo>
                  <a:cubicBezTo>
                    <a:pt x="1" y="7066"/>
                    <a:pt x="276" y="7342"/>
                    <a:pt x="621" y="7342"/>
                  </a:cubicBezTo>
                  <a:lnTo>
                    <a:pt x="1173" y="7342"/>
                  </a:lnTo>
                  <a:lnTo>
                    <a:pt x="1173" y="8220"/>
                  </a:lnTo>
                  <a:cubicBezTo>
                    <a:pt x="1173" y="8462"/>
                    <a:pt x="1362" y="8669"/>
                    <a:pt x="1621" y="8669"/>
                  </a:cubicBezTo>
                  <a:lnTo>
                    <a:pt x="3016" y="8669"/>
                  </a:lnTo>
                  <a:cubicBezTo>
                    <a:pt x="3171" y="8669"/>
                    <a:pt x="3292" y="8548"/>
                    <a:pt x="3292" y="8393"/>
                  </a:cubicBezTo>
                  <a:cubicBezTo>
                    <a:pt x="3292" y="8238"/>
                    <a:pt x="3171" y="8117"/>
                    <a:pt x="3016" y="8117"/>
                  </a:cubicBezTo>
                  <a:lnTo>
                    <a:pt x="1707" y="8117"/>
                  </a:lnTo>
                  <a:lnTo>
                    <a:pt x="1707" y="7342"/>
                  </a:lnTo>
                  <a:lnTo>
                    <a:pt x="4722" y="7342"/>
                  </a:lnTo>
                  <a:lnTo>
                    <a:pt x="4722" y="8117"/>
                  </a:lnTo>
                  <a:lnTo>
                    <a:pt x="4309" y="8117"/>
                  </a:lnTo>
                  <a:cubicBezTo>
                    <a:pt x="4154" y="8117"/>
                    <a:pt x="4033" y="8238"/>
                    <a:pt x="4033" y="8393"/>
                  </a:cubicBezTo>
                  <a:cubicBezTo>
                    <a:pt x="4033" y="8548"/>
                    <a:pt x="4154" y="8669"/>
                    <a:pt x="4309" y="8669"/>
                  </a:cubicBezTo>
                  <a:lnTo>
                    <a:pt x="4809" y="8669"/>
                  </a:lnTo>
                  <a:cubicBezTo>
                    <a:pt x="5050" y="8669"/>
                    <a:pt x="5257" y="8462"/>
                    <a:pt x="5257" y="8220"/>
                  </a:cubicBezTo>
                  <a:lnTo>
                    <a:pt x="5257" y="7342"/>
                  </a:lnTo>
                  <a:lnTo>
                    <a:pt x="13115" y="7342"/>
                  </a:lnTo>
                  <a:lnTo>
                    <a:pt x="13115" y="8220"/>
                  </a:lnTo>
                  <a:cubicBezTo>
                    <a:pt x="13115" y="8462"/>
                    <a:pt x="13321" y="8669"/>
                    <a:pt x="13563" y="8669"/>
                  </a:cubicBezTo>
                  <a:lnTo>
                    <a:pt x="16768" y="8669"/>
                  </a:lnTo>
                  <a:cubicBezTo>
                    <a:pt x="17009" y="8669"/>
                    <a:pt x="17216" y="8462"/>
                    <a:pt x="17216" y="8220"/>
                  </a:cubicBezTo>
                  <a:lnTo>
                    <a:pt x="17216" y="7342"/>
                  </a:lnTo>
                  <a:lnTo>
                    <a:pt x="17750" y="7342"/>
                  </a:lnTo>
                  <a:cubicBezTo>
                    <a:pt x="18095" y="7342"/>
                    <a:pt x="18388" y="7066"/>
                    <a:pt x="18388" y="6721"/>
                  </a:cubicBezTo>
                  <a:lnTo>
                    <a:pt x="18388" y="6411"/>
                  </a:lnTo>
                  <a:cubicBezTo>
                    <a:pt x="18388" y="6066"/>
                    <a:pt x="18095" y="5791"/>
                    <a:pt x="17750" y="5791"/>
                  </a:cubicBezTo>
                  <a:lnTo>
                    <a:pt x="16768" y="5791"/>
                  </a:lnTo>
                  <a:cubicBezTo>
                    <a:pt x="16820" y="5722"/>
                    <a:pt x="16889" y="5670"/>
                    <a:pt x="16958" y="5618"/>
                  </a:cubicBezTo>
                  <a:cubicBezTo>
                    <a:pt x="18043" y="4516"/>
                    <a:pt x="18043" y="2741"/>
                    <a:pt x="16958" y="1655"/>
                  </a:cubicBezTo>
                  <a:cubicBezTo>
                    <a:pt x="16406" y="1103"/>
                    <a:pt x="15687" y="828"/>
                    <a:pt x="14969" y="828"/>
                  </a:cubicBezTo>
                  <a:cubicBezTo>
                    <a:pt x="14252" y="828"/>
                    <a:pt x="13537" y="1103"/>
                    <a:pt x="12994" y="1655"/>
                  </a:cubicBezTo>
                  <a:cubicBezTo>
                    <a:pt x="11891" y="2741"/>
                    <a:pt x="11891" y="4516"/>
                    <a:pt x="12994" y="5618"/>
                  </a:cubicBezTo>
                  <a:cubicBezTo>
                    <a:pt x="13046" y="5670"/>
                    <a:pt x="13115" y="5722"/>
                    <a:pt x="13184" y="5791"/>
                  </a:cubicBezTo>
                  <a:lnTo>
                    <a:pt x="11857" y="5791"/>
                  </a:lnTo>
                  <a:lnTo>
                    <a:pt x="11857" y="4429"/>
                  </a:lnTo>
                  <a:cubicBezTo>
                    <a:pt x="11857" y="4274"/>
                    <a:pt x="11736" y="4154"/>
                    <a:pt x="11598" y="4154"/>
                  </a:cubicBezTo>
                  <a:cubicBezTo>
                    <a:pt x="11443" y="4154"/>
                    <a:pt x="11322" y="4274"/>
                    <a:pt x="11322" y="4429"/>
                  </a:cubicBezTo>
                  <a:lnTo>
                    <a:pt x="11322" y="5791"/>
                  </a:lnTo>
                  <a:lnTo>
                    <a:pt x="7342" y="5791"/>
                  </a:lnTo>
                  <a:lnTo>
                    <a:pt x="7342" y="2310"/>
                  </a:lnTo>
                  <a:lnTo>
                    <a:pt x="11322" y="2310"/>
                  </a:lnTo>
                  <a:lnTo>
                    <a:pt x="11322" y="3137"/>
                  </a:lnTo>
                  <a:cubicBezTo>
                    <a:pt x="11322" y="3292"/>
                    <a:pt x="11443" y="3413"/>
                    <a:pt x="11598" y="3413"/>
                  </a:cubicBezTo>
                  <a:cubicBezTo>
                    <a:pt x="11736" y="3413"/>
                    <a:pt x="11857" y="3292"/>
                    <a:pt x="11857" y="3137"/>
                  </a:cubicBezTo>
                  <a:lnTo>
                    <a:pt x="11857" y="2206"/>
                  </a:lnTo>
                  <a:cubicBezTo>
                    <a:pt x="11857" y="1965"/>
                    <a:pt x="11667" y="1758"/>
                    <a:pt x="11409" y="1758"/>
                  </a:cubicBezTo>
                  <a:lnTo>
                    <a:pt x="11271" y="1758"/>
                  </a:lnTo>
                  <a:cubicBezTo>
                    <a:pt x="11271" y="1396"/>
                    <a:pt x="11047" y="1086"/>
                    <a:pt x="10754" y="948"/>
                  </a:cubicBezTo>
                  <a:cubicBezTo>
                    <a:pt x="10754" y="931"/>
                    <a:pt x="10754" y="914"/>
                    <a:pt x="10754" y="897"/>
                  </a:cubicBezTo>
                  <a:cubicBezTo>
                    <a:pt x="10754" y="414"/>
                    <a:pt x="10340" y="1"/>
                    <a:pt x="9858" y="1"/>
                  </a:cubicBezTo>
                  <a:cubicBezTo>
                    <a:pt x="9651" y="1"/>
                    <a:pt x="9479" y="70"/>
                    <a:pt x="9341" y="173"/>
                  </a:cubicBezTo>
                  <a:cubicBezTo>
                    <a:pt x="9186" y="70"/>
                    <a:pt x="9013" y="1"/>
                    <a:pt x="88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18"/>
            <p:cNvSpPr/>
            <p:nvPr/>
          </p:nvSpPr>
          <p:spPr>
            <a:xfrm>
              <a:off x="4714163" y="2606775"/>
              <a:ext cx="415325" cy="67650"/>
            </a:xfrm>
            <a:custGeom>
              <a:rect b="b" l="l" r="r" t="t"/>
              <a:pathLst>
                <a:path extrusionOk="0" h="2706" w="16613">
                  <a:moveTo>
                    <a:pt x="16078" y="535"/>
                  </a:moveTo>
                  <a:lnTo>
                    <a:pt x="16078" y="1086"/>
                  </a:lnTo>
                  <a:lnTo>
                    <a:pt x="14338" y="1086"/>
                  </a:lnTo>
                  <a:cubicBezTo>
                    <a:pt x="14183" y="1086"/>
                    <a:pt x="14062" y="1207"/>
                    <a:pt x="14062" y="1344"/>
                  </a:cubicBezTo>
                  <a:cubicBezTo>
                    <a:pt x="14062" y="1500"/>
                    <a:pt x="14183" y="1620"/>
                    <a:pt x="14338" y="1620"/>
                  </a:cubicBezTo>
                  <a:lnTo>
                    <a:pt x="16078" y="1620"/>
                  </a:lnTo>
                  <a:lnTo>
                    <a:pt x="16078" y="2172"/>
                  </a:lnTo>
                  <a:lnTo>
                    <a:pt x="535" y="2172"/>
                  </a:lnTo>
                  <a:lnTo>
                    <a:pt x="535" y="1620"/>
                  </a:lnTo>
                  <a:lnTo>
                    <a:pt x="13046" y="1620"/>
                  </a:lnTo>
                  <a:cubicBezTo>
                    <a:pt x="13201" y="1620"/>
                    <a:pt x="13321" y="1500"/>
                    <a:pt x="13321" y="1344"/>
                  </a:cubicBezTo>
                  <a:cubicBezTo>
                    <a:pt x="13321" y="1207"/>
                    <a:pt x="13201" y="1086"/>
                    <a:pt x="13046" y="1086"/>
                  </a:cubicBezTo>
                  <a:lnTo>
                    <a:pt x="535" y="1086"/>
                  </a:lnTo>
                  <a:lnTo>
                    <a:pt x="535" y="535"/>
                  </a:lnTo>
                  <a:close/>
                  <a:moveTo>
                    <a:pt x="449" y="0"/>
                  </a:moveTo>
                  <a:cubicBezTo>
                    <a:pt x="190" y="0"/>
                    <a:pt x="1" y="190"/>
                    <a:pt x="1" y="448"/>
                  </a:cubicBezTo>
                  <a:lnTo>
                    <a:pt x="1" y="1344"/>
                  </a:lnTo>
                  <a:lnTo>
                    <a:pt x="1" y="2258"/>
                  </a:lnTo>
                  <a:cubicBezTo>
                    <a:pt x="1" y="2516"/>
                    <a:pt x="190" y="2706"/>
                    <a:pt x="449" y="2706"/>
                  </a:cubicBezTo>
                  <a:lnTo>
                    <a:pt x="16165" y="2706"/>
                  </a:lnTo>
                  <a:cubicBezTo>
                    <a:pt x="16423" y="2706"/>
                    <a:pt x="16613" y="2516"/>
                    <a:pt x="16613" y="2258"/>
                  </a:cubicBezTo>
                  <a:lnTo>
                    <a:pt x="16613" y="1344"/>
                  </a:lnTo>
                  <a:lnTo>
                    <a:pt x="16613" y="448"/>
                  </a:lnTo>
                  <a:cubicBezTo>
                    <a:pt x="16613" y="190"/>
                    <a:pt x="16423" y="0"/>
                    <a:pt x="161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436" name="Google Shape;1436;p118"/>
          <p:cNvPicPr preferRelativeResize="0"/>
          <p:nvPr/>
        </p:nvPicPr>
        <p:blipFill rotWithShape="1">
          <a:blip r:embed="rId3">
            <a:alphaModFix/>
          </a:blip>
          <a:srcRect b="16694" l="0" r="0" t="15467"/>
          <a:stretch/>
        </p:blipFill>
        <p:spPr>
          <a:xfrm>
            <a:off x="723675" y="1906363"/>
            <a:ext cx="3254984" cy="2207974"/>
          </a:xfrm>
          <a:prstGeom prst="rect">
            <a:avLst/>
          </a:prstGeom>
          <a:noFill/>
          <a:ln>
            <a:noFill/>
          </a:ln>
        </p:spPr>
      </p:pic>
      <p:sp>
        <p:nvSpPr>
          <p:cNvPr id="1437" name="Google Shape;1437;p118"/>
          <p:cNvSpPr txBox="1"/>
          <p:nvPr>
            <p:ph idx="3" type="subTitle"/>
          </p:nvPr>
        </p:nvSpPr>
        <p:spPr>
          <a:xfrm>
            <a:off x="5032836" y="949530"/>
            <a:ext cx="2308500" cy="799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The problem we choose to focus on and our value proposition</a:t>
            </a:r>
            <a:endParaRPr/>
          </a:p>
        </p:txBody>
      </p:sp>
      <p:grpSp>
        <p:nvGrpSpPr>
          <p:cNvPr id="1438" name="Google Shape;1438;p118"/>
          <p:cNvGrpSpPr/>
          <p:nvPr/>
        </p:nvGrpSpPr>
        <p:grpSpPr>
          <a:xfrm>
            <a:off x="714306" y="3914965"/>
            <a:ext cx="528885" cy="545802"/>
            <a:chOff x="-1507225" y="3988588"/>
            <a:chExt cx="575250" cy="593650"/>
          </a:xfrm>
        </p:grpSpPr>
        <p:sp>
          <p:nvSpPr>
            <p:cNvPr id="1439" name="Google Shape;1439;p118"/>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18"/>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18"/>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2" name="Google Shape;1442;p118"/>
          <p:cNvGrpSpPr/>
          <p:nvPr/>
        </p:nvGrpSpPr>
        <p:grpSpPr>
          <a:xfrm>
            <a:off x="3493635" y="1349691"/>
            <a:ext cx="387325" cy="392002"/>
            <a:chOff x="-1988450" y="2592438"/>
            <a:chExt cx="550725" cy="557375"/>
          </a:xfrm>
        </p:grpSpPr>
        <p:sp>
          <p:nvSpPr>
            <p:cNvPr id="1443" name="Google Shape;1443;p118"/>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18"/>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18"/>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18"/>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18"/>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18"/>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9" name="Google Shape;1449;p118"/>
          <p:cNvSpPr/>
          <p:nvPr/>
        </p:nvSpPr>
        <p:spPr>
          <a:xfrm>
            <a:off x="3909077" y="2171677"/>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18"/>
          <p:cNvSpPr/>
          <p:nvPr/>
        </p:nvSpPr>
        <p:spPr>
          <a:xfrm>
            <a:off x="6404054" y="4232179"/>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18"/>
          <p:cNvSpPr/>
          <p:nvPr/>
        </p:nvSpPr>
        <p:spPr>
          <a:xfrm>
            <a:off x="858527" y="18823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18"/>
          <p:cNvSpPr/>
          <p:nvPr/>
        </p:nvSpPr>
        <p:spPr>
          <a:xfrm>
            <a:off x="3711015" y="40798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18"/>
          <p:cNvSpPr/>
          <p:nvPr/>
        </p:nvSpPr>
        <p:spPr>
          <a:xfrm>
            <a:off x="3493619" y="226009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18"/>
          <p:cNvSpPr/>
          <p:nvPr/>
        </p:nvSpPr>
        <p:spPr>
          <a:xfrm>
            <a:off x="6161804" y="66399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18"/>
          <p:cNvSpPr/>
          <p:nvPr/>
        </p:nvSpPr>
        <p:spPr>
          <a:xfrm>
            <a:off x="7844454" y="6639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56" name="Google Shape;1456;p118"/>
          <p:cNvGrpSpPr/>
          <p:nvPr/>
        </p:nvGrpSpPr>
        <p:grpSpPr>
          <a:xfrm>
            <a:off x="7526425" y="986838"/>
            <a:ext cx="499723" cy="427975"/>
            <a:chOff x="5368563" y="2572200"/>
            <a:chExt cx="461425" cy="395175"/>
          </a:xfrm>
        </p:grpSpPr>
        <p:sp>
          <p:nvSpPr>
            <p:cNvPr id="1457" name="Google Shape;1457;p118"/>
            <p:cNvSpPr/>
            <p:nvPr/>
          </p:nvSpPr>
          <p:spPr>
            <a:xfrm>
              <a:off x="5457313" y="2572200"/>
              <a:ext cx="85325" cy="63450"/>
            </a:xfrm>
            <a:custGeom>
              <a:rect b="b" l="l" r="r" t="t"/>
              <a:pathLst>
                <a:path extrusionOk="0" h="2538" w="3413">
                  <a:moveTo>
                    <a:pt x="2517" y="556"/>
                  </a:moveTo>
                  <a:lnTo>
                    <a:pt x="2792" y="1228"/>
                  </a:lnTo>
                  <a:lnTo>
                    <a:pt x="880" y="1986"/>
                  </a:lnTo>
                  <a:lnTo>
                    <a:pt x="621" y="1314"/>
                  </a:lnTo>
                  <a:lnTo>
                    <a:pt x="2517" y="556"/>
                  </a:lnTo>
                  <a:close/>
                  <a:moveTo>
                    <a:pt x="2570" y="0"/>
                  </a:moveTo>
                  <a:cubicBezTo>
                    <a:pt x="2508" y="0"/>
                    <a:pt x="2448" y="13"/>
                    <a:pt x="2396" y="39"/>
                  </a:cubicBezTo>
                  <a:lnTo>
                    <a:pt x="363" y="832"/>
                  </a:lnTo>
                  <a:cubicBezTo>
                    <a:pt x="121" y="935"/>
                    <a:pt x="1" y="1211"/>
                    <a:pt x="87" y="1452"/>
                  </a:cubicBezTo>
                  <a:lnTo>
                    <a:pt x="414" y="2245"/>
                  </a:lnTo>
                  <a:cubicBezTo>
                    <a:pt x="483" y="2417"/>
                    <a:pt x="655" y="2538"/>
                    <a:pt x="845" y="2538"/>
                  </a:cubicBezTo>
                  <a:cubicBezTo>
                    <a:pt x="897" y="2538"/>
                    <a:pt x="966" y="2521"/>
                    <a:pt x="1017" y="2503"/>
                  </a:cubicBezTo>
                  <a:lnTo>
                    <a:pt x="3051" y="1694"/>
                  </a:lnTo>
                  <a:cubicBezTo>
                    <a:pt x="3292" y="1607"/>
                    <a:pt x="3413" y="1332"/>
                    <a:pt x="3309" y="1090"/>
                  </a:cubicBezTo>
                  <a:lnTo>
                    <a:pt x="2999" y="298"/>
                  </a:lnTo>
                  <a:cubicBezTo>
                    <a:pt x="2947" y="177"/>
                    <a:pt x="2861" y="91"/>
                    <a:pt x="2758" y="39"/>
                  </a:cubicBezTo>
                  <a:cubicBezTo>
                    <a:pt x="2698" y="13"/>
                    <a:pt x="2633" y="0"/>
                    <a:pt x="25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18"/>
            <p:cNvSpPr/>
            <p:nvPr/>
          </p:nvSpPr>
          <p:spPr>
            <a:xfrm>
              <a:off x="5647738" y="2584275"/>
              <a:ext cx="120225" cy="113425"/>
            </a:xfrm>
            <a:custGeom>
              <a:rect b="b" l="l" r="r" t="t"/>
              <a:pathLst>
                <a:path extrusionOk="0" h="4537" w="4809">
                  <a:moveTo>
                    <a:pt x="1241" y="590"/>
                  </a:moveTo>
                  <a:lnTo>
                    <a:pt x="4222" y="3554"/>
                  </a:lnTo>
                  <a:cubicBezTo>
                    <a:pt x="3836" y="3854"/>
                    <a:pt x="3374" y="4002"/>
                    <a:pt x="2916" y="4002"/>
                  </a:cubicBezTo>
                  <a:cubicBezTo>
                    <a:pt x="2372" y="4002"/>
                    <a:pt x="1833" y="3793"/>
                    <a:pt x="1431" y="3382"/>
                  </a:cubicBezTo>
                  <a:cubicBezTo>
                    <a:pt x="673" y="2624"/>
                    <a:pt x="604" y="1417"/>
                    <a:pt x="1241" y="590"/>
                  </a:cubicBezTo>
                  <a:close/>
                  <a:moveTo>
                    <a:pt x="1271" y="1"/>
                  </a:moveTo>
                  <a:cubicBezTo>
                    <a:pt x="1255" y="1"/>
                    <a:pt x="1240" y="2"/>
                    <a:pt x="1224" y="4"/>
                  </a:cubicBezTo>
                  <a:cubicBezTo>
                    <a:pt x="1103" y="4"/>
                    <a:pt x="1000" y="56"/>
                    <a:pt x="914" y="142"/>
                  </a:cubicBezTo>
                  <a:cubicBezTo>
                    <a:pt x="0" y="1193"/>
                    <a:pt x="69" y="2779"/>
                    <a:pt x="1052" y="3761"/>
                  </a:cubicBezTo>
                  <a:cubicBezTo>
                    <a:pt x="1551" y="4278"/>
                    <a:pt x="2241" y="4536"/>
                    <a:pt x="2930" y="4536"/>
                  </a:cubicBezTo>
                  <a:cubicBezTo>
                    <a:pt x="3550" y="4536"/>
                    <a:pt x="4171" y="4330"/>
                    <a:pt x="4653" y="3899"/>
                  </a:cubicBezTo>
                  <a:cubicBezTo>
                    <a:pt x="4757" y="3813"/>
                    <a:pt x="4808" y="3709"/>
                    <a:pt x="4808" y="3589"/>
                  </a:cubicBezTo>
                  <a:cubicBezTo>
                    <a:pt x="4808" y="3468"/>
                    <a:pt x="4774" y="3347"/>
                    <a:pt x="4688" y="3261"/>
                  </a:cubicBezTo>
                  <a:lnTo>
                    <a:pt x="1551" y="125"/>
                  </a:lnTo>
                  <a:cubicBezTo>
                    <a:pt x="1476" y="50"/>
                    <a:pt x="1375" y="1"/>
                    <a:pt x="12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18"/>
            <p:cNvSpPr/>
            <p:nvPr/>
          </p:nvSpPr>
          <p:spPr>
            <a:xfrm>
              <a:off x="5686938" y="2644150"/>
              <a:ext cx="20700" cy="19500"/>
            </a:xfrm>
            <a:custGeom>
              <a:rect b="b" l="l" r="r" t="t"/>
              <a:pathLst>
                <a:path extrusionOk="0" h="780" w="828">
                  <a:moveTo>
                    <a:pt x="526" y="0"/>
                  </a:moveTo>
                  <a:cubicBezTo>
                    <a:pt x="457" y="0"/>
                    <a:pt x="388" y="30"/>
                    <a:pt x="328" y="91"/>
                  </a:cubicBezTo>
                  <a:lnTo>
                    <a:pt x="104" y="315"/>
                  </a:lnTo>
                  <a:cubicBezTo>
                    <a:pt x="1" y="418"/>
                    <a:pt x="1" y="590"/>
                    <a:pt x="104" y="694"/>
                  </a:cubicBezTo>
                  <a:cubicBezTo>
                    <a:pt x="156" y="746"/>
                    <a:pt x="225" y="780"/>
                    <a:pt x="294" y="780"/>
                  </a:cubicBezTo>
                  <a:cubicBezTo>
                    <a:pt x="362" y="780"/>
                    <a:pt x="431" y="746"/>
                    <a:pt x="483" y="694"/>
                  </a:cubicBezTo>
                  <a:lnTo>
                    <a:pt x="724" y="470"/>
                  </a:lnTo>
                  <a:cubicBezTo>
                    <a:pt x="828" y="366"/>
                    <a:pt x="828" y="194"/>
                    <a:pt x="724" y="91"/>
                  </a:cubicBezTo>
                  <a:cubicBezTo>
                    <a:pt x="664" y="30"/>
                    <a:pt x="595" y="0"/>
                    <a:pt x="5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18"/>
            <p:cNvSpPr/>
            <p:nvPr/>
          </p:nvSpPr>
          <p:spPr>
            <a:xfrm>
              <a:off x="5677463" y="2624425"/>
              <a:ext cx="22000" cy="13400"/>
            </a:xfrm>
            <a:custGeom>
              <a:rect b="b" l="l" r="r" t="t"/>
              <a:pathLst>
                <a:path extrusionOk="0" h="536" w="880">
                  <a:moveTo>
                    <a:pt x="276" y="1"/>
                  </a:moveTo>
                  <a:cubicBezTo>
                    <a:pt x="121" y="1"/>
                    <a:pt x="0" y="121"/>
                    <a:pt x="0" y="277"/>
                  </a:cubicBezTo>
                  <a:cubicBezTo>
                    <a:pt x="0" y="414"/>
                    <a:pt x="121" y="535"/>
                    <a:pt x="276" y="535"/>
                  </a:cubicBezTo>
                  <a:lnTo>
                    <a:pt x="604" y="535"/>
                  </a:lnTo>
                  <a:cubicBezTo>
                    <a:pt x="759" y="535"/>
                    <a:pt x="879" y="414"/>
                    <a:pt x="879" y="277"/>
                  </a:cubicBezTo>
                  <a:cubicBezTo>
                    <a:pt x="879" y="121"/>
                    <a:pt x="759" y="1"/>
                    <a:pt x="6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18"/>
            <p:cNvSpPr/>
            <p:nvPr/>
          </p:nvSpPr>
          <p:spPr>
            <a:xfrm>
              <a:off x="5712788" y="2652875"/>
              <a:ext cx="13375" cy="21550"/>
            </a:xfrm>
            <a:custGeom>
              <a:rect b="b" l="l" r="r" t="t"/>
              <a:pathLst>
                <a:path extrusionOk="0" h="862" w="535">
                  <a:moveTo>
                    <a:pt x="259" y="0"/>
                  </a:moveTo>
                  <a:cubicBezTo>
                    <a:pt x="121" y="0"/>
                    <a:pt x="1" y="121"/>
                    <a:pt x="1" y="276"/>
                  </a:cubicBezTo>
                  <a:lnTo>
                    <a:pt x="1" y="603"/>
                  </a:lnTo>
                  <a:cubicBezTo>
                    <a:pt x="1" y="741"/>
                    <a:pt x="121" y="862"/>
                    <a:pt x="259" y="862"/>
                  </a:cubicBezTo>
                  <a:cubicBezTo>
                    <a:pt x="414" y="862"/>
                    <a:pt x="535" y="741"/>
                    <a:pt x="535" y="603"/>
                  </a:cubicBezTo>
                  <a:lnTo>
                    <a:pt x="535" y="276"/>
                  </a:lnTo>
                  <a:cubicBezTo>
                    <a:pt x="535" y="121"/>
                    <a:pt x="414" y="0"/>
                    <a:pt x="2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18"/>
            <p:cNvSpPr/>
            <p:nvPr/>
          </p:nvSpPr>
          <p:spPr>
            <a:xfrm>
              <a:off x="5368563" y="2698975"/>
              <a:ext cx="461425" cy="268400"/>
            </a:xfrm>
            <a:custGeom>
              <a:rect b="b" l="l" r="r" t="t"/>
              <a:pathLst>
                <a:path extrusionOk="0" h="10736" w="18457">
                  <a:moveTo>
                    <a:pt x="10616" y="1568"/>
                  </a:moveTo>
                  <a:cubicBezTo>
                    <a:pt x="10978" y="1568"/>
                    <a:pt x="11305" y="1723"/>
                    <a:pt x="11529" y="1965"/>
                  </a:cubicBezTo>
                  <a:cubicBezTo>
                    <a:pt x="11426" y="1999"/>
                    <a:pt x="11340" y="2068"/>
                    <a:pt x="11254" y="2120"/>
                  </a:cubicBezTo>
                  <a:cubicBezTo>
                    <a:pt x="10943" y="2361"/>
                    <a:pt x="10719" y="2706"/>
                    <a:pt x="10650" y="3102"/>
                  </a:cubicBezTo>
                  <a:cubicBezTo>
                    <a:pt x="10461" y="3050"/>
                    <a:pt x="10289" y="3016"/>
                    <a:pt x="10099" y="2981"/>
                  </a:cubicBezTo>
                  <a:cubicBezTo>
                    <a:pt x="10030" y="2654"/>
                    <a:pt x="9858" y="2361"/>
                    <a:pt x="9599" y="2154"/>
                  </a:cubicBezTo>
                  <a:cubicBezTo>
                    <a:pt x="9599" y="2154"/>
                    <a:pt x="9582" y="2137"/>
                    <a:pt x="9565" y="2120"/>
                  </a:cubicBezTo>
                  <a:cubicBezTo>
                    <a:pt x="9789" y="1792"/>
                    <a:pt x="10185" y="1568"/>
                    <a:pt x="10616" y="1568"/>
                  </a:cubicBezTo>
                  <a:close/>
                  <a:moveTo>
                    <a:pt x="12229" y="2335"/>
                  </a:moveTo>
                  <a:cubicBezTo>
                    <a:pt x="12277" y="2335"/>
                    <a:pt x="12325" y="2338"/>
                    <a:pt x="12374" y="2344"/>
                  </a:cubicBezTo>
                  <a:cubicBezTo>
                    <a:pt x="12598" y="2378"/>
                    <a:pt x="12805" y="2482"/>
                    <a:pt x="12960" y="2637"/>
                  </a:cubicBezTo>
                  <a:cubicBezTo>
                    <a:pt x="13011" y="2680"/>
                    <a:pt x="13080" y="2701"/>
                    <a:pt x="13149" y="2701"/>
                  </a:cubicBezTo>
                  <a:cubicBezTo>
                    <a:pt x="13218" y="2701"/>
                    <a:pt x="13287" y="2680"/>
                    <a:pt x="13339" y="2637"/>
                  </a:cubicBezTo>
                  <a:cubicBezTo>
                    <a:pt x="13535" y="2441"/>
                    <a:pt x="13809" y="2337"/>
                    <a:pt x="14083" y="2337"/>
                  </a:cubicBezTo>
                  <a:cubicBezTo>
                    <a:pt x="14122" y="2337"/>
                    <a:pt x="14161" y="2339"/>
                    <a:pt x="14200" y="2344"/>
                  </a:cubicBezTo>
                  <a:cubicBezTo>
                    <a:pt x="14683" y="2413"/>
                    <a:pt x="15028" y="2774"/>
                    <a:pt x="15114" y="3223"/>
                  </a:cubicBezTo>
                  <a:cubicBezTo>
                    <a:pt x="14821" y="3223"/>
                    <a:pt x="14528" y="3309"/>
                    <a:pt x="14287" y="3464"/>
                  </a:cubicBezTo>
                  <a:cubicBezTo>
                    <a:pt x="13976" y="3223"/>
                    <a:pt x="13614" y="3085"/>
                    <a:pt x="13218" y="3085"/>
                  </a:cubicBezTo>
                  <a:cubicBezTo>
                    <a:pt x="12770" y="3085"/>
                    <a:pt x="12356" y="3274"/>
                    <a:pt x="12046" y="3584"/>
                  </a:cubicBezTo>
                  <a:cubicBezTo>
                    <a:pt x="11771" y="3447"/>
                    <a:pt x="11478" y="3343"/>
                    <a:pt x="11167" y="3240"/>
                  </a:cubicBezTo>
                  <a:cubicBezTo>
                    <a:pt x="11219" y="2964"/>
                    <a:pt x="11357" y="2723"/>
                    <a:pt x="11581" y="2550"/>
                  </a:cubicBezTo>
                  <a:cubicBezTo>
                    <a:pt x="11768" y="2407"/>
                    <a:pt x="11990" y="2335"/>
                    <a:pt x="12229" y="2335"/>
                  </a:cubicBezTo>
                  <a:close/>
                  <a:moveTo>
                    <a:pt x="7032" y="1844"/>
                  </a:moveTo>
                  <a:cubicBezTo>
                    <a:pt x="7238" y="1844"/>
                    <a:pt x="7428" y="1913"/>
                    <a:pt x="7583" y="2033"/>
                  </a:cubicBezTo>
                  <a:cubicBezTo>
                    <a:pt x="7686" y="2137"/>
                    <a:pt x="7790" y="2258"/>
                    <a:pt x="7842" y="2413"/>
                  </a:cubicBezTo>
                  <a:cubicBezTo>
                    <a:pt x="7859" y="2482"/>
                    <a:pt x="7928" y="2550"/>
                    <a:pt x="8014" y="2568"/>
                  </a:cubicBezTo>
                  <a:cubicBezTo>
                    <a:pt x="8038" y="2580"/>
                    <a:pt x="8065" y="2586"/>
                    <a:pt x="8092" y="2586"/>
                  </a:cubicBezTo>
                  <a:cubicBezTo>
                    <a:pt x="8142" y="2586"/>
                    <a:pt x="8193" y="2567"/>
                    <a:pt x="8238" y="2533"/>
                  </a:cubicBezTo>
                  <a:cubicBezTo>
                    <a:pt x="8384" y="2436"/>
                    <a:pt x="8556" y="2388"/>
                    <a:pt x="8728" y="2388"/>
                  </a:cubicBezTo>
                  <a:cubicBezTo>
                    <a:pt x="8923" y="2388"/>
                    <a:pt x="9117" y="2449"/>
                    <a:pt x="9272" y="2568"/>
                  </a:cubicBezTo>
                  <a:cubicBezTo>
                    <a:pt x="9375" y="2671"/>
                    <a:pt x="9461" y="2792"/>
                    <a:pt x="9513" y="2912"/>
                  </a:cubicBezTo>
                  <a:cubicBezTo>
                    <a:pt x="9306" y="2895"/>
                    <a:pt x="9082" y="2895"/>
                    <a:pt x="8876" y="2895"/>
                  </a:cubicBezTo>
                  <a:cubicBezTo>
                    <a:pt x="7549" y="2895"/>
                    <a:pt x="6256" y="3240"/>
                    <a:pt x="5136" y="3877"/>
                  </a:cubicBezTo>
                  <a:cubicBezTo>
                    <a:pt x="5119" y="3653"/>
                    <a:pt x="5188" y="3447"/>
                    <a:pt x="5326" y="3291"/>
                  </a:cubicBezTo>
                  <a:cubicBezTo>
                    <a:pt x="5481" y="3102"/>
                    <a:pt x="5705" y="2981"/>
                    <a:pt x="5929" y="2981"/>
                  </a:cubicBezTo>
                  <a:cubicBezTo>
                    <a:pt x="6084" y="2964"/>
                    <a:pt x="6187" y="2843"/>
                    <a:pt x="6187" y="2706"/>
                  </a:cubicBezTo>
                  <a:cubicBezTo>
                    <a:pt x="6187" y="2499"/>
                    <a:pt x="6256" y="2309"/>
                    <a:pt x="6377" y="2154"/>
                  </a:cubicBezTo>
                  <a:cubicBezTo>
                    <a:pt x="6532" y="1982"/>
                    <a:pt x="6721" y="1861"/>
                    <a:pt x="6945" y="1844"/>
                  </a:cubicBezTo>
                  <a:close/>
                  <a:moveTo>
                    <a:pt x="4498" y="3343"/>
                  </a:moveTo>
                  <a:cubicBezTo>
                    <a:pt x="4550" y="3343"/>
                    <a:pt x="4619" y="3360"/>
                    <a:pt x="4671" y="3360"/>
                  </a:cubicBezTo>
                  <a:cubicBezTo>
                    <a:pt x="4602" y="3550"/>
                    <a:pt x="4585" y="3757"/>
                    <a:pt x="4602" y="3964"/>
                  </a:cubicBezTo>
                  <a:cubicBezTo>
                    <a:pt x="4602" y="4032"/>
                    <a:pt x="4619" y="4101"/>
                    <a:pt x="4636" y="4170"/>
                  </a:cubicBezTo>
                  <a:cubicBezTo>
                    <a:pt x="4309" y="4394"/>
                    <a:pt x="3999" y="4636"/>
                    <a:pt x="3706" y="4911"/>
                  </a:cubicBezTo>
                  <a:cubicBezTo>
                    <a:pt x="3602" y="5015"/>
                    <a:pt x="3499" y="5118"/>
                    <a:pt x="3396" y="5239"/>
                  </a:cubicBezTo>
                  <a:cubicBezTo>
                    <a:pt x="3292" y="5049"/>
                    <a:pt x="3223" y="4842"/>
                    <a:pt x="3223" y="4618"/>
                  </a:cubicBezTo>
                  <a:cubicBezTo>
                    <a:pt x="3223" y="3912"/>
                    <a:pt x="3792" y="3343"/>
                    <a:pt x="4498" y="3343"/>
                  </a:cubicBezTo>
                  <a:close/>
                  <a:moveTo>
                    <a:pt x="4498" y="2309"/>
                  </a:moveTo>
                  <a:cubicBezTo>
                    <a:pt x="4843" y="2309"/>
                    <a:pt x="5188" y="2395"/>
                    <a:pt x="5481" y="2533"/>
                  </a:cubicBezTo>
                  <a:cubicBezTo>
                    <a:pt x="5291" y="2602"/>
                    <a:pt x="5119" y="2723"/>
                    <a:pt x="4964" y="2878"/>
                  </a:cubicBezTo>
                  <a:cubicBezTo>
                    <a:pt x="4826" y="2826"/>
                    <a:pt x="4671" y="2809"/>
                    <a:pt x="4498" y="2809"/>
                  </a:cubicBezTo>
                  <a:cubicBezTo>
                    <a:pt x="3499" y="2809"/>
                    <a:pt x="2689" y="3619"/>
                    <a:pt x="2689" y="4618"/>
                  </a:cubicBezTo>
                  <a:cubicBezTo>
                    <a:pt x="2689" y="4997"/>
                    <a:pt x="2810" y="5359"/>
                    <a:pt x="3016" y="5652"/>
                  </a:cubicBezTo>
                  <a:cubicBezTo>
                    <a:pt x="2965" y="5721"/>
                    <a:pt x="2913" y="5773"/>
                    <a:pt x="2861" y="5842"/>
                  </a:cubicBezTo>
                  <a:lnTo>
                    <a:pt x="2775" y="5618"/>
                  </a:lnTo>
                  <a:cubicBezTo>
                    <a:pt x="2711" y="5440"/>
                    <a:pt x="2525" y="5323"/>
                    <a:pt x="2346" y="5323"/>
                  </a:cubicBezTo>
                  <a:cubicBezTo>
                    <a:pt x="2334" y="5323"/>
                    <a:pt x="2322" y="5324"/>
                    <a:pt x="2310" y="5325"/>
                  </a:cubicBezTo>
                  <a:cubicBezTo>
                    <a:pt x="2224" y="5101"/>
                    <a:pt x="2189" y="4860"/>
                    <a:pt x="2189" y="4618"/>
                  </a:cubicBezTo>
                  <a:cubicBezTo>
                    <a:pt x="2189" y="3343"/>
                    <a:pt x="3223" y="2309"/>
                    <a:pt x="4498" y="2309"/>
                  </a:cubicBezTo>
                  <a:close/>
                  <a:moveTo>
                    <a:pt x="2310" y="5894"/>
                  </a:moveTo>
                  <a:lnTo>
                    <a:pt x="2499" y="6359"/>
                  </a:lnTo>
                  <a:cubicBezTo>
                    <a:pt x="2362" y="6566"/>
                    <a:pt x="2258" y="6755"/>
                    <a:pt x="2155" y="6962"/>
                  </a:cubicBezTo>
                  <a:lnTo>
                    <a:pt x="1931" y="6859"/>
                  </a:lnTo>
                  <a:lnTo>
                    <a:pt x="1638" y="6152"/>
                  </a:lnTo>
                  <a:lnTo>
                    <a:pt x="2310" y="5894"/>
                  </a:lnTo>
                  <a:close/>
                  <a:moveTo>
                    <a:pt x="1104" y="7100"/>
                  </a:moveTo>
                  <a:lnTo>
                    <a:pt x="1914" y="7444"/>
                  </a:lnTo>
                  <a:cubicBezTo>
                    <a:pt x="1827" y="7669"/>
                    <a:pt x="1741" y="7893"/>
                    <a:pt x="1655" y="8117"/>
                  </a:cubicBezTo>
                  <a:lnTo>
                    <a:pt x="811" y="7755"/>
                  </a:lnTo>
                  <a:lnTo>
                    <a:pt x="1104" y="7100"/>
                  </a:lnTo>
                  <a:close/>
                  <a:moveTo>
                    <a:pt x="15872" y="7531"/>
                  </a:moveTo>
                  <a:cubicBezTo>
                    <a:pt x="16217" y="7582"/>
                    <a:pt x="16492" y="7893"/>
                    <a:pt x="16492" y="8272"/>
                  </a:cubicBezTo>
                  <a:cubicBezTo>
                    <a:pt x="16492" y="8375"/>
                    <a:pt x="16475" y="8461"/>
                    <a:pt x="16441" y="8547"/>
                  </a:cubicBezTo>
                  <a:lnTo>
                    <a:pt x="16217" y="8547"/>
                  </a:lnTo>
                  <a:cubicBezTo>
                    <a:pt x="16130" y="8203"/>
                    <a:pt x="16010" y="7858"/>
                    <a:pt x="15872" y="7531"/>
                  </a:cubicBezTo>
                  <a:close/>
                  <a:moveTo>
                    <a:pt x="1483" y="8737"/>
                  </a:moveTo>
                  <a:lnTo>
                    <a:pt x="1483" y="8737"/>
                  </a:lnTo>
                  <a:cubicBezTo>
                    <a:pt x="1431" y="9013"/>
                    <a:pt x="1379" y="9288"/>
                    <a:pt x="1345" y="9564"/>
                  </a:cubicBezTo>
                  <a:lnTo>
                    <a:pt x="880" y="9736"/>
                  </a:lnTo>
                  <a:lnTo>
                    <a:pt x="621" y="9082"/>
                  </a:lnTo>
                  <a:lnTo>
                    <a:pt x="1483" y="8737"/>
                  </a:lnTo>
                  <a:close/>
                  <a:moveTo>
                    <a:pt x="16337" y="9082"/>
                  </a:moveTo>
                  <a:lnTo>
                    <a:pt x="16337" y="9082"/>
                  </a:lnTo>
                  <a:cubicBezTo>
                    <a:pt x="16734" y="9116"/>
                    <a:pt x="17061" y="9443"/>
                    <a:pt x="17061" y="9840"/>
                  </a:cubicBezTo>
                  <a:cubicBezTo>
                    <a:pt x="17061" y="9978"/>
                    <a:pt x="17026" y="10098"/>
                    <a:pt x="16958" y="10202"/>
                  </a:cubicBezTo>
                  <a:lnTo>
                    <a:pt x="16458" y="10202"/>
                  </a:lnTo>
                  <a:cubicBezTo>
                    <a:pt x="16441" y="9823"/>
                    <a:pt x="16406" y="9461"/>
                    <a:pt x="16337" y="9082"/>
                  </a:cubicBezTo>
                  <a:close/>
                  <a:moveTo>
                    <a:pt x="17388" y="7789"/>
                  </a:moveTo>
                  <a:cubicBezTo>
                    <a:pt x="17664" y="8461"/>
                    <a:pt x="17836" y="9185"/>
                    <a:pt x="17905" y="9909"/>
                  </a:cubicBezTo>
                  <a:cubicBezTo>
                    <a:pt x="17905" y="9995"/>
                    <a:pt x="17888" y="10064"/>
                    <a:pt x="17836" y="10116"/>
                  </a:cubicBezTo>
                  <a:cubicBezTo>
                    <a:pt x="17785" y="10167"/>
                    <a:pt x="17716" y="10202"/>
                    <a:pt x="17630" y="10202"/>
                  </a:cubicBezTo>
                  <a:lnTo>
                    <a:pt x="17543" y="10202"/>
                  </a:lnTo>
                  <a:cubicBezTo>
                    <a:pt x="17578" y="10098"/>
                    <a:pt x="17595" y="9978"/>
                    <a:pt x="17595" y="9840"/>
                  </a:cubicBezTo>
                  <a:cubicBezTo>
                    <a:pt x="17595" y="9375"/>
                    <a:pt x="17337" y="8944"/>
                    <a:pt x="16940" y="8720"/>
                  </a:cubicBezTo>
                  <a:cubicBezTo>
                    <a:pt x="16992" y="8582"/>
                    <a:pt x="17026" y="8427"/>
                    <a:pt x="17026" y="8272"/>
                  </a:cubicBezTo>
                  <a:cubicBezTo>
                    <a:pt x="17026" y="8254"/>
                    <a:pt x="17026" y="8237"/>
                    <a:pt x="17026" y="8220"/>
                  </a:cubicBezTo>
                  <a:cubicBezTo>
                    <a:pt x="17164" y="8099"/>
                    <a:pt x="17302" y="7961"/>
                    <a:pt x="17388" y="7789"/>
                  </a:cubicBezTo>
                  <a:close/>
                  <a:moveTo>
                    <a:pt x="10616" y="0"/>
                  </a:moveTo>
                  <a:cubicBezTo>
                    <a:pt x="9444" y="0"/>
                    <a:pt x="8445" y="689"/>
                    <a:pt x="8014" y="1706"/>
                  </a:cubicBezTo>
                  <a:cubicBezTo>
                    <a:pt x="7979" y="1672"/>
                    <a:pt x="7945" y="1637"/>
                    <a:pt x="7910" y="1620"/>
                  </a:cubicBezTo>
                  <a:cubicBezTo>
                    <a:pt x="7669" y="1409"/>
                    <a:pt x="7362" y="1303"/>
                    <a:pt x="7035" y="1303"/>
                  </a:cubicBezTo>
                  <a:cubicBezTo>
                    <a:pt x="6988" y="1303"/>
                    <a:pt x="6941" y="1305"/>
                    <a:pt x="6894" y="1310"/>
                  </a:cubicBezTo>
                  <a:cubicBezTo>
                    <a:pt x="6532" y="1344"/>
                    <a:pt x="6204" y="1534"/>
                    <a:pt x="5963" y="1809"/>
                  </a:cubicBezTo>
                  <a:cubicBezTo>
                    <a:pt x="5894" y="1896"/>
                    <a:pt x="5843" y="1982"/>
                    <a:pt x="5791" y="2085"/>
                  </a:cubicBezTo>
                  <a:cubicBezTo>
                    <a:pt x="5412" y="1878"/>
                    <a:pt x="4964" y="1775"/>
                    <a:pt x="4498" y="1775"/>
                  </a:cubicBezTo>
                  <a:cubicBezTo>
                    <a:pt x="2930" y="1775"/>
                    <a:pt x="1655" y="3050"/>
                    <a:pt x="1655" y="4618"/>
                  </a:cubicBezTo>
                  <a:cubicBezTo>
                    <a:pt x="1655" y="4929"/>
                    <a:pt x="1707" y="5222"/>
                    <a:pt x="1793" y="5514"/>
                  </a:cubicBezTo>
                  <a:lnTo>
                    <a:pt x="1379" y="5670"/>
                  </a:lnTo>
                  <a:cubicBezTo>
                    <a:pt x="1138" y="5773"/>
                    <a:pt x="1017" y="6049"/>
                    <a:pt x="1121" y="6290"/>
                  </a:cubicBezTo>
                  <a:lnTo>
                    <a:pt x="1224" y="6566"/>
                  </a:lnTo>
                  <a:cubicBezTo>
                    <a:pt x="1172" y="6545"/>
                    <a:pt x="1117" y="6536"/>
                    <a:pt x="1063" y="6536"/>
                  </a:cubicBezTo>
                  <a:cubicBezTo>
                    <a:pt x="887" y="6536"/>
                    <a:pt x="717" y="6640"/>
                    <a:pt x="638" y="6824"/>
                  </a:cubicBezTo>
                  <a:lnTo>
                    <a:pt x="294" y="7600"/>
                  </a:lnTo>
                  <a:cubicBezTo>
                    <a:pt x="190" y="7841"/>
                    <a:pt x="311" y="8117"/>
                    <a:pt x="535" y="8220"/>
                  </a:cubicBezTo>
                  <a:lnTo>
                    <a:pt x="914" y="8375"/>
                  </a:lnTo>
                  <a:lnTo>
                    <a:pt x="363" y="8599"/>
                  </a:lnTo>
                  <a:cubicBezTo>
                    <a:pt x="121" y="8702"/>
                    <a:pt x="1" y="8978"/>
                    <a:pt x="87" y="9219"/>
                  </a:cubicBezTo>
                  <a:lnTo>
                    <a:pt x="397" y="10012"/>
                  </a:lnTo>
                  <a:cubicBezTo>
                    <a:pt x="449" y="10116"/>
                    <a:pt x="535" y="10219"/>
                    <a:pt x="656" y="10271"/>
                  </a:cubicBezTo>
                  <a:cubicBezTo>
                    <a:pt x="707" y="10288"/>
                    <a:pt x="776" y="10305"/>
                    <a:pt x="845" y="10305"/>
                  </a:cubicBezTo>
                  <a:cubicBezTo>
                    <a:pt x="897" y="10305"/>
                    <a:pt x="966" y="10288"/>
                    <a:pt x="1017" y="10271"/>
                  </a:cubicBezTo>
                  <a:lnTo>
                    <a:pt x="1328" y="10150"/>
                  </a:lnTo>
                  <a:cubicBezTo>
                    <a:pt x="1362" y="10271"/>
                    <a:pt x="1431" y="10391"/>
                    <a:pt x="1517" y="10477"/>
                  </a:cubicBezTo>
                  <a:cubicBezTo>
                    <a:pt x="1672" y="10650"/>
                    <a:pt x="1896" y="10736"/>
                    <a:pt x="2120" y="10736"/>
                  </a:cubicBezTo>
                  <a:lnTo>
                    <a:pt x="4361" y="10736"/>
                  </a:lnTo>
                  <a:cubicBezTo>
                    <a:pt x="4516" y="10736"/>
                    <a:pt x="4636" y="10615"/>
                    <a:pt x="4636" y="10477"/>
                  </a:cubicBezTo>
                  <a:cubicBezTo>
                    <a:pt x="4636" y="10322"/>
                    <a:pt x="4516" y="10202"/>
                    <a:pt x="4361" y="10202"/>
                  </a:cubicBezTo>
                  <a:lnTo>
                    <a:pt x="2120" y="10202"/>
                  </a:lnTo>
                  <a:cubicBezTo>
                    <a:pt x="2034" y="10202"/>
                    <a:pt x="1965" y="10167"/>
                    <a:pt x="1914" y="10116"/>
                  </a:cubicBezTo>
                  <a:cubicBezTo>
                    <a:pt x="1862" y="10064"/>
                    <a:pt x="1845" y="9995"/>
                    <a:pt x="1845" y="9909"/>
                  </a:cubicBezTo>
                  <a:cubicBezTo>
                    <a:pt x="1982" y="8151"/>
                    <a:pt x="2775" y="6514"/>
                    <a:pt x="4085" y="5308"/>
                  </a:cubicBezTo>
                  <a:cubicBezTo>
                    <a:pt x="5377" y="4101"/>
                    <a:pt x="7083" y="3429"/>
                    <a:pt x="8876" y="3429"/>
                  </a:cubicBezTo>
                  <a:cubicBezTo>
                    <a:pt x="10633" y="3429"/>
                    <a:pt x="12322" y="4084"/>
                    <a:pt x="13632" y="5273"/>
                  </a:cubicBezTo>
                  <a:cubicBezTo>
                    <a:pt x="13679" y="5321"/>
                    <a:pt x="13741" y="5343"/>
                    <a:pt x="13804" y="5343"/>
                  </a:cubicBezTo>
                  <a:cubicBezTo>
                    <a:pt x="13879" y="5343"/>
                    <a:pt x="13955" y="5312"/>
                    <a:pt x="14011" y="5256"/>
                  </a:cubicBezTo>
                  <a:cubicBezTo>
                    <a:pt x="14114" y="5153"/>
                    <a:pt x="14097" y="4980"/>
                    <a:pt x="13994" y="4877"/>
                  </a:cubicBezTo>
                  <a:cubicBezTo>
                    <a:pt x="13546" y="4481"/>
                    <a:pt x="13080" y="4136"/>
                    <a:pt x="12563" y="3843"/>
                  </a:cubicBezTo>
                  <a:cubicBezTo>
                    <a:pt x="12753" y="3705"/>
                    <a:pt x="12977" y="3636"/>
                    <a:pt x="13218" y="3636"/>
                  </a:cubicBezTo>
                  <a:cubicBezTo>
                    <a:pt x="13546" y="3636"/>
                    <a:pt x="13838" y="3757"/>
                    <a:pt x="14062" y="3998"/>
                  </a:cubicBezTo>
                  <a:cubicBezTo>
                    <a:pt x="14109" y="4054"/>
                    <a:pt x="14181" y="4085"/>
                    <a:pt x="14254" y="4085"/>
                  </a:cubicBezTo>
                  <a:cubicBezTo>
                    <a:pt x="14315" y="4085"/>
                    <a:pt x="14377" y="4063"/>
                    <a:pt x="14424" y="4015"/>
                  </a:cubicBezTo>
                  <a:cubicBezTo>
                    <a:pt x="14631" y="3860"/>
                    <a:pt x="14890" y="3757"/>
                    <a:pt x="15148" y="3757"/>
                  </a:cubicBezTo>
                  <a:cubicBezTo>
                    <a:pt x="15769" y="3757"/>
                    <a:pt x="16285" y="4256"/>
                    <a:pt x="16285" y="4877"/>
                  </a:cubicBezTo>
                  <a:cubicBezTo>
                    <a:pt x="16285" y="5084"/>
                    <a:pt x="16217" y="5290"/>
                    <a:pt x="16113" y="5463"/>
                  </a:cubicBezTo>
                  <a:cubicBezTo>
                    <a:pt x="16079" y="5532"/>
                    <a:pt x="16061" y="5618"/>
                    <a:pt x="16096" y="5704"/>
                  </a:cubicBezTo>
                  <a:cubicBezTo>
                    <a:pt x="16130" y="5773"/>
                    <a:pt x="16199" y="5842"/>
                    <a:pt x="16268" y="5859"/>
                  </a:cubicBezTo>
                  <a:cubicBezTo>
                    <a:pt x="16751" y="5997"/>
                    <a:pt x="17095" y="6445"/>
                    <a:pt x="17095" y="6945"/>
                  </a:cubicBezTo>
                  <a:cubicBezTo>
                    <a:pt x="17095" y="7203"/>
                    <a:pt x="17009" y="7444"/>
                    <a:pt x="16854" y="7634"/>
                  </a:cubicBezTo>
                  <a:cubicBezTo>
                    <a:pt x="16630" y="7238"/>
                    <a:pt x="16217" y="6979"/>
                    <a:pt x="15734" y="6979"/>
                  </a:cubicBezTo>
                  <a:lnTo>
                    <a:pt x="15613" y="6979"/>
                  </a:lnTo>
                  <a:cubicBezTo>
                    <a:pt x="15407" y="6600"/>
                    <a:pt x="15165" y="6221"/>
                    <a:pt x="14907" y="5876"/>
                  </a:cubicBezTo>
                  <a:cubicBezTo>
                    <a:pt x="14845" y="5805"/>
                    <a:pt x="14766" y="5763"/>
                    <a:pt x="14686" y="5763"/>
                  </a:cubicBezTo>
                  <a:cubicBezTo>
                    <a:pt x="14631" y="5763"/>
                    <a:pt x="14577" y="5783"/>
                    <a:pt x="14528" y="5825"/>
                  </a:cubicBezTo>
                  <a:cubicBezTo>
                    <a:pt x="14407" y="5911"/>
                    <a:pt x="14390" y="6083"/>
                    <a:pt x="14476" y="6204"/>
                  </a:cubicBezTo>
                  <a:cubicBezTo>
                    <a:pt x="15372" y="7358"/>
                    <a:pt x="15855" y="8737"/>
                    <a:pt x="15924" y="10202"/>
                  </a:cubicBezTo>
                  <a:lnTo>
                    <a:pt x="5653" y="10202"/>
                  </a:lnTo>
                  <a:cubicBezTo>
                    <a:pt x="5515" y="10202"/>
                    <a:pt x="5395" y="10322"/>
                    <a:pt x="5395" y="10477"/>
                  </a:cubicBezTo>
                  <a:cubicBezTo>
                    <a:pt x="5395" y="10615"/>
                    <a:pt x="5515" y="10736"/>
                    <a:pt x="5653" y="10736"/>
                  </a:cubicBezTo>
                  <a:lnTo>
                    <a:pt x="17630" y="10736"/>
                  </a:lnTo>
                  <a:cubicBezTo>
                    <a:pt x="17854" y="10736"/>
                    <a:pt x="18078" y="10650"/>
                    <a:pt x="18233" y="10477"/>
                  </a:cubicBezTo>
                  <a:cubicBezTo>
                    <a:pt x="18371" y="10322"/>
                    <a:pt x="18457" y="10098"/>
                    <a:pt x="18440" y="9874"/>
                  </a:cubicBezTo>
                  <a:cubicBezTo>
                    <a:pt x="18353" y="8875"/>
                    <a:pt x="18078" y="7893"/>
                    <a:pt x="17630" y="7014"/>
                  </a:cubicBezTo>
                  <a:cubicBezTo>
                    <a:pt x="17630" y="6996"/>
                    <a:pt x="17630" y="6962"/>
                    <a:pt x="17630" y="6945"/>
                  </a:cubicBezTo>
                  <a:cubicBezTo>
                    <a:pt x="17630" y="6307"/>
                    <a:pt x="17268" y="5738"/>
                    <a:pt x="16716" y="5463"/>
                  </a:cubicBezTo>
                  <a:cubicBezTo>
                    <a:pt x="16785" y="5273"/>
                    <a:pt x="16820" y="5084"/>
                    <a:pt x="16820" y="4877"/>
                  </a:cubicBezTo>
                  <a:cubicBezTo>
                    <a:pt x="16820" y="4136"/>
                    <a:pt x="16337" y="3515"/>
                    <a:pt x="15665" y="3291"/>
                  </a:cubicBezTo>
                  <a:cubicBezTo>
                    <a:pt x="15648" y="2981"/>
                    <a:pt x="15527" y="2688"/>
                    <a:pt x="15338" y="2430"/>
                  </a:cubicBezTo>
                  <a:cubicBezTo>
                    <a:pt x="15079" y="2085"/>
                    <a:pt x="14700" y="1878"/>
                    <a:pt x="14269" y="1809"/>
                  </a:cubicBezTo>
                  <a:cubicBezTo>
                    <a:pt x="14205" y="1803"/>
                    <a:pt x="14141" y="1799"/>
                    <a:pt x="14077" y="1799"/>
                  </a:cubicBezTo>
                  <a:cubicBezTo>
                    <a:pt x="13815" y="1799"/>
                    <a:pt x="13560" y="1857"/>
                    <a:pt x="13339" y="1982"/>
                  </a:cubicBezTo>
                  <a:cubicBezTo>
                    <a:pt x="13201" y="1534"/>
                    <a:pt x="12942" y="1120"/>
                    <a:pt x="12598" y="793"/>
                  </a:cubicBezTo>
                  <a:cubicBezTo>
                    <a:pt x="12546" y="741"/>
                    <a:pt x="12477" y="715"/>
                    <a:pt x="12408" y="715"/>
                  </a:cubicBezTo>
                  <a:cubicBezTo>
                    <a:pt x="12339" y="715"/>
                    <a:pt x="12270" y="741"/>
                    <a:pt x="12219" y="793"/>
                  </a:cubicBezTo>
                  <a:cubicBezTo>
                    <a:pt x="12115" y="896"/>
                    <a:pt x="12115" y="1068"/>
                    <a:pt x="12219" y="1172"/>
                  </a:cubicBezTo>
                  <a:cubicBezTo>
                    <a:pt x="12425" y="1379"/>
                    <a:pt x="12598" y="1620"/>
                    <a:pt x="12718" y="1878"/>
                  </a:cubicBezTo>
                  <a:cubicBezTo>
                    <a:pt x="12632" y="1844"/>
                    <a:pt x="12529" y="1827"/>
                    <a:pt x="12443" y="1809"/>
                  </a:cubicBezTo>
                  <a:cubicBezTo>
                    <a:pt x="12382" y="1801"/>
                    <a:pt x="12326" y="1797"/>
                    <a:pt x="12270" y="1797"/>
                  </a:cubicBezTo>
                  <a:cubicBezTo>
                    <a:pt x="12214" y="1797"/>
                    <a:pt x="12158" y="1801"/>
                    <a:pt x="12098" y="1809"/>
                  </a:cubicBezTo>
                  <a:cubicBezTo>
                    <a:pt x="11771" y="1344"/>
                    <a:pt x="11236" y="1034"/>
                    <a:pt x="10616" y="1034"/>
                  </a:cubicBezTo>
                  <a:cubicBezTo>
                    <a:pt x="9961" y="1034"/>
                    <a:pt x="9392" y="1379"/>
                    <a:pt x="9082" y="1896"/>
                  </a:cubicBezTo>
                  <a:cubicBezTo>
                    <a:pt x="8960" y="1862"/>
                    <a:pt x="8837" y="1843"/>
                    <a:pt x="8720" y="1843"/>
                  </a:cubicBezTo>
                  <a:cubicBezTo>
                    <a:pt x="8655" y="1843"/>
                    <a:pt x="8592" y="1849"/>
                    <a:pt x="8531" y="1861"/>
                  </a:cubicBezTo>
                  <a:cubicBezTo>
                    <a:pt x="8893" y="1068"/>
                    <a:pt x="9685" y="534"/>
                    <a:pt x="10616" y="534"/>
                  </a:cubicBezTo>
                  <a:cubicBezTo>
                    <a:pt x="10823" y="534"/>
                    <a:pt x="11030" y="552"/>
                    <a:pt x="11219" y="603"/>
                  </a:cubicBezTo>
                  <a:cubicBezTo>
                    <a:pt x="11250" y="613"/>
                    <a:pt x="11280" y="618"/>
                    <a:pt x="11308" y="618"/>
                  </a:cubicBezTo>
                  <a:cubicBezTo>
                    <a:pt x="11425" y="618"/>
                    <a:pt x="11519" y="538"/>
                    <a:pt x="11547" y="414"/>
                  </a:cubicBezTo>
                  <a:cubicBezTo>
                    <a:pt x="11598" y="276"/>
                    <a:pt x="11512" y="138"/>
                    <a:pt x="11374" y="86"/>
                  </a:cubicBezTo>
                  <a:cubicBezTo>
                    <a:pt x="11116" y="17"/>
                    <a:pt x="10874" y="0"/>
                    <a:pt x="1061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18"/>
            <p:cNvSpPr/>
            <p:nvPr/>
          </p:nvSpPr>
          <p:spPr>
            <a:xfrm>
              <a:off x="5564163" y="2626425"/>
              <a:ext cx="58600" cy="61375"/>
            </a:xfrm>
            <a:custGeom>
              <a:rect b="b" l="l" r="r" t="t"/>
              <a:pathLst>
                <a:path extrusionOk="0" h="2455" w="2344">
                  <a:moveTo>
                    <a:pt x="603" y="541"/>
                  </a:moveTo>
                  <a:cubicBezTo>
                    <a:pt x="845" y="541"/>
                    <a:pt x="1069" y="593"/>
                    <a:pt x="1276" y="731"/>
                  </a:cubicBezTo>
                  <a:cubicBezTo>
                    <a:pt x="1482" y="851"/>
                    <a:pt x="1637" y="1041"/>
                    <a:pt x="1724" y="1248"/>
                  </a:cubicBezTo>
                  <a:lnTo>
                    <a:pt x="552" y="1868"/>
                  </a:lnTo>
                  <a:lnTo>
                    <a:pt x="603" y="541"/>
                  </a:lnTo>
                  <a:close/>
                  <a:moveTo>
                    <a:pt x="656" y="0"/>
                  </a:moveTo>
                  <a:cubicBezTo>
                    <a:pt x="610" y="0"/>
                    <a:pt x="564" y="3"/>
                    <a:pt x="517" y="7"/>
                  </a:cubicBezTo>
                  <a:cubicBezTo>
                    <a:pt x="276" y="24"/>
                    <a:pt x="86" y="214"/>
                    <a:pt x="69" y="455"/>
                  </a:cubicBezTo>
                  <a:lnTo>
                    <a:pt x="18" y="1954"/>
                  </a:lnTo>
                  <a:cubicBezTo>
                    <a:pt x="0" y="2127"/>
                    <a:pt x="86" y="2282"/>
                    <a:pt x="224" y="2385"/>
                  </a:cubicBezTo>
                  <a:cubicBezTo>
                    <a:pt x="311" y="2420"/>
                    <a:pt x="397" y="2454"/>
                    <a:pt x="483" y="2454"/>
                  </a:cubicBezTo>
                  <a:cubicBezTo>
                    <a:pt x="552" y="2454"/>
                    <a:pt x="638" y="2437"/>
                    <a:pt x="707" y="2402"/>
                  </a:cubicBezTo>
                  <a:lnTo>
                    <a:pt x="2034" y="1696"/>
                  </a:lnTo>
                  <a:cubicBezTo>
                    <a:pt x="2258" y="1592"/>
                    <a:pt x="2344" y="1334"/>
                    <a:pt x="2258" y="1110"/>
                  </a:cubicBezTo>
                  <a:cubicBezTo>
                    <a:pt x="2120" y="765"/>
                    <a:pt x="1879" y="472"/>
                    <a:pt x="1568" y="266"/>
                  </a:cubicBezTo>
                  <a:cubicBezTo>
                    <a:pt x="1283" y="100"/>
                    <a:pt x="971" y="0"/>
                    <a:pt x="6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18"/>
            <p:cNvSpPr/>
            <p:nvPr/>
          </p:nvSpPr>
          <p:spPr>
            <a:xfrm>
              <a:off x="5430163" y="2661925"/>
              <a:ext cx="49575" cy="50000"/>
            </a:xfrm>
            <a:custGeom>
              <a:rect b="b" l="l" r="r" t="t"/>
              <a:pathLst>
                <a:path extrusionOk="0" h="2000" w="1983">
                  <a:moveTo>
                    <a:pt x="1000" y="552"/>
                  </a:moveTo>
                  <a:cubicBezTo>
                    <a:pt x="1242" y="552"/>
                    <a:pt x="1449" y="741"/>
                    <a:pt x="1449" y="1000"/>
                  </a:cubicBezTo>
                  <a:cubicBezTo>
                    <a:pt x="1449" y="1258"/>
                    <a:pt x="1242" y="1465"/>
                    <a:pt x="1000" y="1465"/>
                  </a:cubicBezTo>
                  <a:cubicBezTo>
                    <a:pt x="742" y="1465"/>
                    <a:pt x="535" y="1258"/>
                    <a:pt x="535" y="1000"/>
                  </a:cubicBezTo>
                  <a:cubicBezTo>
                    <a:pt x="535" y="741"/>
                    <a:pt x="742" y="552"/>
                    <a:pt x="1000" y="552"/>
                  </a:cubicBezTo>
                  <a:close/>
                  <a:moveTo>
                    <a:pt x="1000" y="0"/>
                  </a:moveTo>
                  <a:cubicBezTo>
                    <a:pt x="449" y="0"/>
                    <a:pt x="1" y="448"/>
                    <a:pt x="1" y="1000"/>
                  </a:cubicBezTo>
                  <a:cubicBezTo>
                    <a:pt x="1" y="1551"/>
                    <a:pt x="449" y="1999"/>
                    <a:pt x="1000" y="1999"/>
                  </a:cubicBezTo>
                  <a:cubicBezTo>
                    <a:pt x="1535" y="1999"/>
                    <a:pt x="1983" y="1551"/>
                    <a:pt x="1983" y="1000"/>
                  </a:cubicBezTo>
                  <a:cubicBezTo>
                    <a:pt x="1983" y="448"/>
                    <a:pt x="1535" y="0"/>
                    <a:pt x="10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18"/>
            <p:cNvSpPr/>
            <p:nvPr/>
          </p:nvSpPr>
          <p:spPr>
            <a:xfrm>
              <a:off x="5649038" y="2894650"/>
              <a:ext cx="44825" cy="19525"/>
            </a:xfrm>
            <a:custGeom>
              <a:rect b="b" l="l" r="r" t="t"/>
              <a:pathLst>
                <a:path extrusionOk="0" h="781" w="1793">
                  <a:moveTo>
                    <a:pt x="903" y="1"/>
                  </a:moveTo>
                  <a:cubicBezTo>
                    <a:pt x="616" y="1"/>
                    <a:pt x="328" y="109"/>
                    <a:pt x="104" y="324"/>
                  </a:cubicBezTo>
                  <a:cubicBezTo>
                    <a:pt x="0" y="427"/>
                    <a:pt x="0" y="600"/>
                    <a:pt x="104" y="703"/>
                  </a:cubicBezTo>
                  <a:cubicBezTo>
                    <a:pt x="164" y="755"/>
                    <a:pt x="233" y="781"/>
                    <a:pt x="302" y="781"/>
                  </a:cubicBezTo>
                  <a:cubicBezTo>
                    <a:pt x="371" y="781"/>
                    <a:pt x="440" y="755"/>
                    <a:pt x="500" y="703"/>
                  </a:cubicBezTo>
                  <a:cubicBezTo>
                    <a:pt x="612" y="591"/>
                    <a:pt x="758" y="535"/>
                    <a:pt x="905" y="535"/>
                  </a:cubicBezTo>
                  <a:cubicBezTo>
                    <a:pt x="1051" y="535"/>
                    <a:pt x="1198" y="591"/>
                    <a:pt x="1310" y="703"/>
                  </a:cubicBezTo>
                  <a:cubicBezTo>
                    <a:pt x="1361" y="755"/>
                    <a:pt x="1430" y="772"/>
                    <a:pt x="1499" y="772"/>
                  </a:cubicBezTo>
                  <a:cubicBezTo>
                    <a:pt x="1568" y="772"/>
                    <a:pt x="1637" y="755"/>
                    <a:pt x="1689" y="703"/>
                  </a:cubicBezTo>
                  <a:cubicBezTo>
                    <a:pt x="1792" y="600"/>
                    <a:pt x="1792" y="427"/>
                    <a:pt x="1689" y="324"/>
                  </a:cubicBezTo>
                  <a:cubicBezTo>
                    <a:pt x="1474" y="109"/>
                    <a:pt x="1189" y="1"/>
                    <a:pt x="9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18"/>
            <p:cNvSpPr/>
            <p:nvPr/>
          </p:nvSpPr>
          <p:spPr>
            <a:xfrm>
              <a:off x="5564588" y="2894650"/>
              <a:ext cx="44825" cy="19525"/>
            </a:xfrm>
            <a:custGeom>
              <a:rect b="b" l="l" r="r" t="t"/>
              <a:pathLst>
                <a:path extrusionOk="0" h="781" w="1793">
                  <a:moveTo>
                    <a:pt x="897" y="1"/>
                  </a:moveTo>
                  <a:cubicBezTo>
                    <a:pt x="608" y="1"/>
                    <a:pt x="319" y="109"/>
                    <a:pt x="104" y="324"/>
                  </a:cubicBezTo>
                  <a:cubicBezTo>
                    <a:pt x="1" y="427"/>
                    <a:pt x="1" y="600"/>
                    <a:pt x="104" y="703"/>
                  </a:cubicBezTo>
                  <a:cubicBezTo>
                    <a:pt x="156" y="755"/>
                    <a:pt x="225" y="772"/>
                    <a:pt x="294" y="772"/>
                  </a:cubicBezTo>
                  <a:cubicBezTo>
                    <a:pt x="362" y="772"/>
                    <a:pt x="431" y="755"/>
                    <a:pt x="483" y="703"/>
                  </a:cubicBezTo>
                  <a:cubicBezTo>
                    <a:pt x="595" y="591"/>
                    <a:pt x="746" y="535"/>
                    <a:pt x="897" y="535"/>
                  </a:cubicBezTo>
                  <a:cubicBezTo>
                    <a:pt x="1047" y="535"/>
                    <a:pt x="1198" y="591"/>
                    <a:pt x="1310" y="703"/>
                  </a:cubicBezTo>
                  <a:cubicBezTo>
                    <a:pt x="1362" y="755"/>
                    <a:pt x="1431" y="781"/>
                    <a:pt x="1500" y="781"/>
                  </a:cubicBezTo>
                  <a:cubicBezTo>
                    <a:pt x="1569" y="781"/>
                    <a:pt x="1638" y="755"/>
                    <a:pt x="1689" y="703"/>
                  </a:cubicBezTo>
                  <a:cubicBezTo>
                    <a:pt x="1793" y="600"/>
                    <a:pt x="1793" y="427"/>
                    <a:pt x="1689" y="324"/>
                  </a:cubicBezTo>
                  <a:cubicBezTo>
                    <a:pt x="1474" y="109"/>
                    <a:pt x="1185" y="1"/>
                    <a:pt x="8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18"/>
            <p:cNvSpPr/>
            <p:nvPr/>
          </p:nvSpPr>
          <p:spPr>
            <a:xfrm>
              <a:off x="5480138" y="2894650"/>
              <a:ext cx="44850" cy="19525"/>
            </a:xfrm>
            <a:custGeom>
              <a:rect b="b" l="l" r="r" t="t"/>
              <a:pathLst>
                <a:path extrusionOk="0" h="781" w="1794">
                  <a:moveTo>
                    <a:pt x="888" y="1"/>
                  </a:moveTo>
                  <a:cubicBezTo>
                    <a:pt x="604" y="1"/>
                    <a:pt x="320" y="109"/>
                    <a:pt x="104" y="324"/>
                  </a:cubicBezTo>
                  <a:cubicBezTo>
                    <a:pt x="1" y="427"/>
                    <a:pt x="1" y="600"/>
                    <a:pt x="104" y="703"/>
                  </a:cubicBezTo>
                  <a:cubicBezTo>
                    <a:pt x="156" y="755"/>
                    <a:pt x="225" y="781"/>
                    <a:pt x="294" y="781"/>
                  </a:cubicBezTo>
                  <a:cubicBezTo>
                    <a:pt x="363" y="781"/>
                    <a:pt x="432" y="755"/>
                    <a:pt x="483" y="703"/>
                  </a:cubicBezTo>
                  <a:cubicBezTo>
                    <a:pt x="595" y="591"/>
                    <a:pt x="742" y="535"/>
                    <a:pt x="888" y="535"/>
                  </a:cubicBezTo>
                  <a:cubicBezTo>
                    <a:pt x="1035" y="535"/>
                    <a:pt x="1181" y="591"/>
                    <a:pt x="1293" y="703"/>
                  </a:cubicBezTo>
                  <a:cubicBezTo>
                    <a:pt x="1345" y="755"/>
                    <a:pt x="1414" y="772"/>
                    <a:pt x="1483" y="772"/>
                  </a:cubicBezTo>
                  <a:cubicBezTo>
                    <a:pt x="1552" y="772"/>
                    <a:pt x="1621" y="755"/>
                    <a:pt x="1673" y="703"/>
                  </a:cubicBezTo>
                  <a:cubicBezTo>
                    <a:pt x="1793" y="600"/>
                    <a:pt x="1793" y="427"/>
                    <a:pt x="1673" y="324"/>
                  </a:cubicBezTo>
                  <a:cubicBezTo>
                    <a:pt x="1457" y="109"/>
                    <a:pt x="1173" y="1"/>
                    <a:pt x="8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18"/>
            <p:cNvSpPr/>
            <p:nvPr/>
          </p:nvSpPr>
          <p:spPr>
            <a:xfrm>
              <a:off x="5621463" y="2836600"/>
              <a:ext cx="44825" cy="19850"/>
            </a:xfrm>
            <a:custGeom>
              <a:rect b="b" l="l" r="r" t="t"/>
              <a:pathLst>
                <a:path extrusionOk="0" h="794" w="1793">
                  <a:moveTo>
                    <a:pt x="896" y="1"/>
                  </a:moveTo>
                  <a:cubicBezTo>
                    <a:pt x="608" y="1"/>
                    <a:pt x="319" y="113"/>
                    <a:pt x="104" y="337"/>
                  </a:cubicBezTo>
                  <a:cubicBezTo>
                    <a:pt x="0" y="440"/>
                    <a:pt x="0" y="613"/>
                    <a:pt x="104" y="716"/>
                  </a:cubicBezTo>
                  <a:cubicBezTo>
                    <a:pt x="155" y="768"/>
                    <a:pt x="224" y="785"/>
                    <a:pt x="293" y="785"/>
                  </a:cubicBezTo>
                  <a:cubicBezTo>
                    <a:pt x="362" y="785"/>
                    <a:pt x="431" y="768"/>
                    <a:pt x="483" y="716"/>
                  </a:cubicBezTo>
                  <a:cubicBezTo>
                    <a:pt x="595" y="604"/>
                    <a:pt x="746" y="548"/>
                    <a:pt x="896" y="548"/>
                  </a:cubicBezTo>
                  <a:cubicBezTo>
                    <a:pt x="1047" y="548"/>
                    <a:pt x="1198" y="604"/>
                    <a:pt x="1310" y="716"/>
                  </a:cubicBezTo>
                  <a:cubicBezTo>
                    <a:pt x="1362" y="768"/>
                    <a:pt x="1431" y="794"/>
                    <a:pt x="1499" y="794"/>
                  </a:cubicBezTo>
                  <a:cubicBezTo>
                    <a:pt x="1568" y="794"/>
                    <a:pt x="1637" y="768"/>
                    <a:pt x="1689" y="716"/>
                  </a:cubicBezTo>
                  <a:cubicBezTo>
                    <a:pt x="1792" y="613"/>
                    <a:pt x="1792" y="440"/>
                    <a:pt x="1689" y="337"/>
                  </a:cubicBezTo>
                  <a:cubicBezTo>
                    <a:pt x="1474" y="113"/>
                    <a:pt x="1185" y="1"/>
                    <a:pt x="8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18"/>
            <p:cNvSpPr/>
            <p:nvPr/>
          </p:nvSpPr>
          <p:spPr>
            <a:xfrm>
              <a:off x="5526238" y="2836600"/>
              <a:ext cx="44850" cy="19850"/>
            </a:xfrm>
            <a:custGeom>
              <a:rect b="b" l="l" r="r" t="t"/>
              <a:pathLst>
                <a:path extrusionOk="0" h="794" w="1794">
                  <a:moveTo>
                    <a:pt x="890" y="1"/>
                  </a:moveTo>
                  <a:cubicBezTo>
                    <a:pt x="604" y="1"/>
                    <a:pt x="320" y="113"/>
                    <a:pt x="104" y="337"/>
                  </a:cubicBezTo>
                  <a:cubicBezTo>
                    <a:pt x="1" y="440"/>
                    <a:pt x="1" y="613"/>
                    <a:pt x="104" y="716"/>
                  </a:cubicBezTo>
                  <a:cubicBezTo>
                    <a:pt x="156" y="768"/>
                    <a:pt x="225" y="794"/>
                    <a:pt x="294" y="794"/>
                  </a:cubicBezTo>
                  <a:cubicBezTo>
                    <a:pt x="363" y="794"/>
                    <a:pt x="432" y="768"/>
                    <a:pt x="483" y="716"/>
                  </a:cubicBezTo>
                  <a:cubicBezTo>
                    <a:pt x="595" y="604"/>
                    <a:pt x="742" y="548"/>
                    <a:pt x="890" y="548"/>
                  </a:cubicBezTo>
                  <a:cubicBezTo>
                    <a:pt x="1039" y="548"/>
                    <a:pt x="1190" y="604"/>
                    <a:pt x="1311" y="716"/>
                  </a:cubicBezTo>
                  <a:cubicBezTo>
                    <a:pt x="1362" y="768"/>
                    <a:pt x="1431" y="785"/>
                    <a:pt x="1500" y="785"/>
                  </a:cubicBezTo>
                  <a:cubicBezTo>
                    <a:pt x="1569" y="785"/>
                    <a:pt x="1638" y="768"/>
                    <a:pt x="1690" y="716"/>
                  </a:cubicBezTo>
                  <a:cubicBezTo>
                    <a:pt x="1793" y="613"/>
                    <a:pt x="1793" y="440"/>
                    <a:pt x="1690" y="337"/>
                  </a:cubicBezTo>
                  <a:cubicBezTo>
                    <a:pt x="1466" y="113"/>
                    <a:pt x="1177" y="1"/>
                    <a:pt x="8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70" name="Google Shape;1470;p118"/>
          <p:cNvSpPr/>
          <p:nvPr/>
        </p:nvSpPr>
        <p:spPr>
          <a:xfrm>
            <a:off x="5208704" y="4460779"/>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18"/>
          <p:cNvSpPr/>
          <p:nvPr/>
        </p:nvSpPr>
        <p:spPr>
          <a:xfrm>
            <a:off x="2740956" y="441562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18"/>
          <p:cNvSpPr/>
          <p:nvPr/>
        </p:nvSpPr>
        <p:spPr>
          <a:xfrm>
            <a:off x="2383340" y="17417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18"/>
          <p:cNvSpPr/>
          <p:nvPr/>
        </p:nvSpPr>
        <p:spPr>
          <a:xfrm>
            <a:off x="2924579" y="14913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18"/>
          <p:cNvSpPr/>
          <p:nvPr/>
        </p:nvSpPr>
        <p:spPr>
          <a:xfrm>
            <a:off x="953457" y="338719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18"/>
          <p:cNvSpPr/>
          <p:nvPr/>
        </p:nvSpPr>
        <p:spPr>
          <a:xfrm>
            <a:off x="1549779" y="42789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18"/>
          <p:cNvSpPr/>
          <p:nvPr/>
        </p:nvSpPr>
        <p:spPr>
          <a:xfrm>
            <a:off x="4542879" y="7424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18"/>
          <p:cNvSpPr txBox="1"/>
          <p:nvPr>
            <p:ph idx="3" type="subTitle"/>
          </p:nvPr>
        </p:nvSpPr>
        <p:spPr>
          <a:xfrm>
            <a:off x="5195275" y="666050"/>
            <a:ext cx="2055000" cy="510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500">
                <a:latin typeface="Anaheim"/>
                <a:ea typeface="Anaheim"/>
                <a:cs typeface="Anaheim"/>
                <a:sym typeface="Anaheim"/>
              </a:rPr>
              <a:t>Our Solution</a:t>
            </a:r>
            <a:endParaRPr b="1" sz="1500">
              <a:latin typeface="Anaheim"/>
              <a:ea typeface="Anaheim"/>
              <a:cs typeface="Anaheim"/>
              <a:sym typeface="Anaheim"/>
            </a:endParaRPr>
          </a:p>
        </p:txBody>
      </p:sp>
      <p:sp>
        <p:nvSpPr>
          <p:cNvPr id="1478" name="Google Shape;1478;p118"/>
          <p:cNvSpPr txBox="1"/>
          <p:nvPr>
            <p:ph idx="3" type="subTitle"/>
          </p:nvPr>
        </p:nvSpPr>
        <p:spPr>
          <a:xfrm>
            <a:off x="4841812" y="1692850"/>
            <a:ext cx="2433300" cy="510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500">
                <a:latin typeface="Anaheim"/>
                <a:ea typeface="Anaheim"/>
                <a:cs typeface="Anaheim"/>
                <a:sym typeface="Anaheim"/>
              </a:rPr>
              <a:t>Market Research</a:t>
            </a:r>
            <a:endParaRPr b="1" sz="1500">
              <a:latin typeface="Anaheim"/>
              <a:ea typeface="Anaheim"/>
              <a:cs typeface="Anaheim"/>
              <a:sym typeface="Anaheim"/>
            </a:endParaRPr>
          </a:p>
        </p:txBody>
      </p:sp>
      <p:sp>
        <p:nvSpPr>
          <p:cNvPr id="1479" name="Google Shape;1479;p118"/>
          <p:cNvSpPr txBox="1"/>
          <p:nvPr>
            <p:ph idx="3" type="subTitle"/>
          </p:nvPr>
        </p:nvSpPr>
        <p:spPr>
          <a:xfrm>
            <a:off x="4967788" y="1979184"/>
            <a:ext cx="2307300" cy="510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Our competitive landscape and differentiating features</a:t>
            </a:r>
            <a:endParaRPr/>
          </a:p>
        </p:txBody>
      </p:sp>
      <p:sp>
        <p:nvSpPr>
          <p:cNvPr id="1480" name="Google Shape;1480;p118"/>
          <p:cNvSpPr/>
          <p:nvPr/>
        </p:nvSpPr>
        <p:spPr>
          <a:xfrm>
            <a:off x="7376688" y="2567390"/>
            <a:ext cx="799200" cy="7992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8"/>
          <p:cNvSpPr txBox="1"/>
          <p:nvPr>
            <p:ph idx="3" type="subTitle"/>
          </p:nvPr>
        </p:nvSpPr>
        <p:spPr>
          <a:xfrm>
            <a:off x="4661912" y="2456550"/>
            <a:ext cx="2537400" cy="510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500">
                <a:latin typeface="Anaheim"/>
                <a:ea typeface="Anaheim"/>
                <a:cs typeface="Anaheim"/>
                <a:sym typeface="Anaheim"/>
              </a:rPr>
              <a:t>Values in Design</a:t>
            </a:r>
            <a:endParaRPr b="1" sz="1500">
              <a:latin typeface="Anaheim"/>
              <a:ea typeface="Anaheim"/>
              <a:cs typeface="Anaheim"/>
              <a:sym typeface="Anaheim"/>
            </a:endParaRPr>
          </a:p>
        </p:txBody>
      </p:sp>
      <p:grpSp>
        <p:nvGrpSpPr>
          <p:cNvPr id="1482" name="Google Shape;1482;p118"/>
          <p:cNvGrpSpPr/>
          <p:nvPr/>
        </p:nvGrpSpPr>
        <p:grpSpPr>
          <a:xfrm>
            <a:off x="7573331" y="2789524"/>
            <a:ext cx="405915" cy="354944"/>
            <a:chOff x="1259038" y="3197850"/>
            <a:chExt cx="459700" cy="401975"/>
          </a:xfrm>
        </p:grpSpPr>
        <p:sp>
          <p:nvSpPr>
            <p:cNvPr id="1483" name="Google Shape;1483;p118"/>
            <p:cNvSpPr/>
            <p:nvPr/>
          </p:nvSpPr>
          <p:spPr>
            <a:xfrm>
              <a:off x="1259038" y="3197850"/>
              <a:ext cx="459700" cy="401975"/>
            </a:xfrm>
            <a:custGeom>
              <a:rect b="b" l="l" r="r" t="t"/>
              <a:pathLst>
                <a:path extrusionOk="0" h="16079" w="18388">
                  <a:moveTo>
                    <a:pt x="16027" y="534"/>
                  </a:moveTo>
                  <a:cubicBezTo>
                    <a:pt x="16216" y="534"/>
                    <a:pt x="16371" y="690"/>
                    <a:pt x="16371" y="879"/>
                  </a:cubicBezTo>
                  <a:lnTo>
                    <a:pt x="16371" y="1551"/>
                  </a:lnTo>
                  <a:cubicBezTo>
                    <a:pt x="16371" y="1724"/>
                    <a:pt x="16216" y="1879"/>
                    <a:pt x="16027" y="1879"/>
                  </a:cubicBezTo>
                  <a:lnTo>
                    <a:pt x="8824" y="1879"/>
                  </a:lnTo>
                  <a:cubicBezTo>
                    <a:pt x="8686" y="1879"/>
                    <a:pt x="8565" y="1999"/>
                    <a:pt x="8565" y="2154"/>
                  </a:cubicBezTo>
                  <a:cubicBezTo>
                    <a:pt x="8565" y="2309"/>
                    <a:pt x="8686" y="2430"/>
                    <a:pt x="8824" y="2430"/>
                  </a:cubicBezTo>
                  <a:lnTo>
                    <a:pt x="15699" y="2430"/>
                  </a:lnTo>
                  <a:lnTo>
                    <a:pt x="15699" y="3102"/>
                  </a:lnTo>
                  <a:lnTo>
                    <a:pt x="5239" y="3102"/>
                  </a:lnTo>
                  <a:lnTo>
                    <a:pt x="5239" y="2430"/>
                  </a:lnTo>
                  <a:lnTo>
                    <a:pt x="7531" y="2430"/>
                  </a:lnTo>
                  <a:cubicBezTo>
                    <a:pt x="7686" y="2430"/>
                    <a:pt x="7807" y="2309"/>
                    <a:pt x="7807" y="2154"/>
                  </a:cubicBezTo>
                  <a:cubicBezTo>
                    <a:pt x="7807" y="1999"/>
                    <a:pt x="7686" y="1879"/>
                    <a:pt x="7531" y="1879"/>
                  </a:cubicBezTo>
                  <a:lnTo>
                    <a:pt x="4912" y="1879"/>
                  </a:lnTo>
                  <a:cubicBezTo>
                    <a:pt x="4722" y="1879"/>
                    <a:pt x="4567" y="1724"/>
                    <a:pt x="4567" y="1551"/>
                  </a:cubicBezTo>
                  <a:lnTo>
                    <a:pt x="4567" y="879"/>
                  </a:lnTo>
                  <a:cubicBezTo>
                    <a:pt x="4567" y="690"/>
                    <a:pt x="4722" y="534"/>
                    <a:pt x="4912" y="534"/>
                  </a:cubicBezTo>
                  <a:close/>
                  <a:moveTo>
                    <a:pt x="15872" y="3636"/>
                  </a:moveTo>
                  <a:lnTo>
                    <a:pt x="16371" y="4050"/>
                  </a:lnTo>
                  <a:cubicBezTo>
                    <a:pt x="16613" y="4257"/>
                    <a:pt x="16664" y="4619"/>
                    <a:pt x="16492" y="4860"/>
                  </a:cubicBezTo>
                  <a:cubicBezTo>
                    <a:pt x="16389" y="5015"/>
                    <a:pt x="16234" y="5084"/>
                    <a:pt x="16044" y="5101"/>
                  </a:cubicBezTo>
                  <a:lnTo>
                    <a:pt x="16010" y="5101"/>
                  </a:lnTo>
                  <a:cubicBezTo>
                    <a:pt x="15786" y="5101"/>
                    <a:pt x="15579" y="5015"/>
                    <a:pt x="15406" y="4843"/>
                  </a:cubicBezTo>
                  <a:cubicBezTo>
                    <a:pt x="15355" y="4791"/>
                    <a:pt x="15286" y="4756"/>
                    <a:pt x="15217" y="4756"/>
                  </a:cubicBezTo>
                  <a:cubicBezTo>
                    <a:pt x="15148" y="4756"/>
                    <a:pt x="15079" y="4791"/>
                    <a:pt x="15027" y="4843"/>
                  </a:cubicBezTo>
                  <a:cubicBezTo>
                    <a:pt x="14872" y="5015"/>
                    <a:pt x="14648" y="5101"/>
                    <a:pt x="14424" y="5101"/>
                  </a:cubicBezTo>
                  <a:cubicBezTo>
                    <a:pt x="14200" y="5101"/>
                    <a:pt x="13993" y="5015"/>
                    <a:pt x="13838" y="4843"/>
                  </a:cubicBezTo>
                  <a:cubicBezTo>
                    <a:pt x="13787" y="4791"/>
                    <a:pt x="13718" y="4756"/>
                    <a:pt x="13631" y="4756"/>
                  </a:cubicBezTo>
                  <a:cubicBezTo>
                    <a:pt x="13563" y="4756"/>
                    <a:pt x="13494" y="4791"/>
                    <a:pt x="13442" y="4843"/>
                  </a:cubicBezTo>
                  <a:cubicBezTo>
                    <a:pt x="13287" y="5015"/>
                    <a:pt x="13063" y="5101"/>
                    <a:pt x="12839" y="5101"/>
                  </a:cubicBezTo>
                  <a:cubicBezTo>
                    <a:pt x="12615" y="5101"/>
                    <a:pt x="12408" y="5015"/>
                    <a:pt x="12253" y="4843"/>
                  </a:cubicBezTo>
                  <a:cubicBezTo>
                    <a:pt x="12201" y="4791"/>
                    <a:pt x="12132" y="4756"/>
                    <a:pt x="12046" y="4756"/>
                  </a:cubicBezTo>
                  <a:cubicBezTo>
                    <a:pt x="11977" y="4756"/>
                    <a:pt x="11908" y="4791"/>
                    <a:pt x="11857" y="4843"/>
                  </a:cubicBezTo>
                  <a:cubicBezTo>
                    <a:pt x="11701" y="5015"/>
                    <a:pt x="11495" y="5101"/>
                    <a:pt x="11253" y="5101"/>
                  </a:cubicBezTo>
                  <a:cubicBezTo>
                    <a:pt x="11029" y="5101"/>
                    <a:pt x="10823" y="5015"/>
                    <a:pt x="10667" y="4843"/>
                  </a:cubicBezTo>
                  <a:cubicBezTo>
                    <a:pt x="10616" y="4791"/>
                    <a:pt x="10547" y="4756"/>
                    <a:pt x="10461" y="4756"/>
                  </a:cubicBezTo>
                  <a:cubicBezTo>
                    <a:pt x="10392" y="4756"/>
                    <a:pt x="10323" y="4791"/>
                    <a:pt x="10271" y="4843"/>
                  </a:cubicBezTo>
                  <a:cubicBezTo>
                    <a:pt x="10116" y="5015"/>
                    <a:pt x="9909" y="5101"/>
                    <a:pt x="9685" y="5101"/>
                  </a:cubicBezTo>
                  <a:cubicBezTo>
                    <a:pt x="9444" y="5101"/>
                    <a:pt x="9237" y="5015"/>
                    <a:pt x="9082" y="4843"/>
                  </a:cubicBezTo>
                  <a:cubicBezTo>
                    <a:pt x="9030" y="4791"/>
                    <a:pt x="8961" y="4756"/>
                    <a:pt x="8893" y="4756"/>
                  </a:cubicBezTo>
                  <a:cubicBezTo>
                    <a:pt x="8806" y="4756"/>
                    <a:pt x="8737" y="4791"/>
                    <a:pt x="8686" y="4843"/>
                  </a:cubicBezTo>
                  <a:cubicBezTo>
                    <a:pt x="8531" y="5015"/>
                    <a:pt x="8324" y="5101"/>
                    <a:pt x="8100" y="5101"/>
                  </a:cubicBezTo>
                  <a:cubicBezTo>
                    <a:pt x="7859" y="5101"/>
                    <a:pt x="7652" y="5015"/>
                    <a:pt x="7497" y="4843"/>
                  </a:cubicBezTo>
                  <a:cubicBezTo>
                    <a:pt x="7445" y="4791"/>
                    <a:pt x="7376" y="4756"/>
                    <a:pt x="7307" y="4756"/>
                  </a:cubicBezTo>
                  <a:cubicBezTo>
                    <a:pt x="7221" y="4756"/>
                    <a:pt x="7152" y="4791"/>
                    <a:pt x="7100" y="4843"/>
                  </a:cubicBezTo>
                  <a:cubicBezTo>
                    <a:pt x="6945" y="5015"/>
                    <a:pt x="6738" y="5101"/>
                    <a:pt x="6514" y="5101"/>
                  </a:cubicBezTo>
                  <a:cubicBezTo>
                    <a:pt x="6290" y="5101"/>
                    <a:pt x="6066" y="5015"/>
                    <a:pt x="5911" y="4843"/>
                  </a:cubicBezTo>
                  <a:cubicBezTo>
                    <a:pt x="5860" y="4791"/>
                    <a:pt x="5791" y="4756"/>
                    <a:pt x="5722" y="4756"/>
                  </a:cubicBezTo>
                  <a:cubicBezTo>
                    <a:pt x="5653" y="4756"/>
                    <a:pt x="5567" y="4791"/>
                    <a:pt x="5532" y="4843"/>
                  </a:cubicBezTo>
                  <a:cubicBezTo>
                    <a:pt x="5360" y="5015"/>
                    <a:pt x="5153" y="5101"/>
                    <a:pt x="4929" y="5101"/>
                  </a:cubicBezTo>
                  <a:lnTo>
                    <a:pt x="4895" y="5101"/>
                  </a:lnTo>
                  <a:cubicBezTo>
                    <a:pt x="4705" y="5084"/>
                    <a:pt x="4550" y="5015"/>
                    <a:pt x="4447" y="4860"/>
                  </a:cubicBezTo>
                  <a:cubicBezTo>
                    <a:pt x="4274" y="4619"/>
                    <a:pt x="4326" y="4257"/>
                    <a:pt x="4567" y="4050"/>
                  </a:cubicBezTo>
                  <a:lnTo>
                    <a:pt x="5067" y="3636"/>
                  </a:lnTo>
                  <a:close/>
                  <a:moveTo>
                    <a:pt x="4136" y="10839"/>
                  </a:moveTo>
                  <a:cubicBezTo>
                    <a:pt x="4498" y="10839"/>
                    <a:pt x="4860" y="10995"/>
                    <a:pt x="5119" y="11270"/>
                  </a:cubicBezTo>
                  <a:cubicBezTo>
                    <a:pt x="5170" y="11322"/>
                    <a:pt x="5239" y="11356"/>
                    <a:pt x="5308" y="11356"/>
                  </a:cubicBezTo>
                  <a:lnTo>
                    <a:pt x="5601" y="11356"/>
                  </a:lnTo>
                  <a:cubicBezTo>
                    <a:pt x="6135" y="11356"/>
                    <a:pt x="6601" y="11718"/>
                    <a:pt x="6756" y="12201"/>
                  </a:cubicBezTo>
                  <a:lnTo>
                    <a:pt x="4929" y="12201"/>
                  </a:lnTo>
                  <a:cubicBezTo>
                    <a:pt x="4895" y="12097"/>
                    <a:pt x="4791" y="12029"/>
                    <a:pt x="4671" y="12029"/>
                  </a:cubicBezTo>
                  <a:cubicBezTo>
                    <a:pt x="4550" y="12029"/>
                    <a:pt x="4464" y="12097"/>
                    <a:pt x="4429" y="12201"/>
                  </a:cubicBezTo>
                  <a:lnTo>
                    <a:pt x="2758" y="12201"/>
                  </a:lnTo>
                  <a:cubicBezTo>
                    <a:pt x="2758" y="12201"/>
                    <a:pt x="2758" y="12201"/>
                    <a:pt x="2758" y="12184"/>
                  </a:cubicBezTo>
                  <a:cubicBezTo>
                    <a:pt x="2758" y="12046"/>
                    <a:pt x="2637" y="11925"/>
                    <a:pt x="2482" y="11925"/>
                  </a:cubicBezTo>
                  <a:cubicBezTo>
                    <a:pt x="2344" y="11925"/>
                    <a:pt x="2224" y="12046"/>
                    <a:pt x="2224" y="12184"/>
                  </a:cubicBezTo>
                  <a:cubicBezTo>
                    <a:pt x="2224" y="12201"/>
                    <a:pt x="2224" y="12201"/>
                    <a:pt x="2224" y="12201"/>
                  </a:cubicBezTo>
                  <a:lnTo>
                    <a:pt x="1517" y="12201"/>
                  </a:lnTo>
                  <a:cubicBezTo>
                    <a:pt x="1655" y="11718"/>
                    <a:pt x="2120" y="11356"/>
                    <a:pt x="2672" y="11356"/>
                  </a:cubicBezTo>
                  <a:lnTo>
                    <a:pt x="2947" y="11356"/>
                  </a:lnTo>
                  <a:cubicBezTo>
                    <a:pt x="3016" y="11356"/>
                    <a:pt x="3102" y="11322"/>
                    <a:pt x="3154" y="11270"/>
                  </a:cubicBezTo>
                  <a:cubicBezTo>
                    <a:pt x="3395" y="10995"/>
                    <a:pt x="3757" y="10839"/>
                    <a:pt x="4136" y="10839"/>
                  </a:cubicBezTo>
                  <a:close/>
                  <a:moveTo>
                    <a:pt x="15217" y="5377"/>
                  </a:moveTo>
                  <a:cubicBezTo>
                    <a:pt x="15441" y="5549"/>
                    <a:pt x="15717" y="5635"/>
                    <a:pt x="16010" y="5635"/>
                  </a:cubicBezTo>
                  <a:lnTo>
                    <a:pt x="16078" y="5635"/>
                  </a:lnTo>
                  <a:cubicBezTo>
                    <a:pt x="16303" y="5635"/>
                    <a:pt x="16509" y="5549"/>
                    <a:pt x="16682" y="5411"/>
                  </a:cubicBezTo>
                  <a:cubicBezTo>
                    <a:pt x="17319" y="6394"/>
                    <a:pt x="17716" y="7479"/>
                    <a:pt x="17819" y="8565"/>
                  </a:cubicBezTo>
                  <a:lnTo>
                    <a:pt x="16647" y="8565"/>
                  </a:lnTo>
                  <a:cubicBezTo>
                    <a:pt x="16492" y="8565"/>
                    <a:pt x="16371" y="8685"/>
                    <a:pt x="16371" y="8823"/>
                  </a:cubicBezTo>
                  <a:cubicBezTo>
                    <a:pt x="16371" y="8978"/>
                    <a:pt x="16492" y="9099"/>
                    <a:pt x="16647" y="9099"/>
                  </a:cubicBezTo>
                  <a:lnTo>
                    <a:pt x="17836" y="9099"/>
                  </a:lnTo>
                  <a:cubicBezTo>
                    <a:pt x="17836" y="9099"/>
                    <a:pt x="17836" y="9116"/>
                    <a:pt x="17836" y="9116"/>
                  </a:cubicBezTo>
                  <a:cubicBezTo>
                    <a:pt x="17836" y="10323"/>
                    <a:pt x="17440" y="11580"/>
                    <a:pt x="16716" y="12718"/>
                  </a:cubicBezTo>
                  <a:cubicBezTo>
                    <a:pt x="16406" y="13200"/>
                    <a:pt x="16044" y="13666"/>
                    <a:pt x="15630" y="14096"/>
                  </a:cubicBezTo>
                  <a:lnTo>
                    <a:pt x="7945" y="14096"/>
                  </a:lnTo>
                  <a:lnTo>
                    <a:pt x="7945" y="13959"/>
                  </a:lnTo>
                  <a:cubicBezTo>
                    <a:pt x="8134" y="13907"/>
                    <a:pt x="8255" y="13735"/>
                    <a:pt x="8255" y="13545"/>
                  </a:cubicBezTo>
                  <a:lnTo>
                    <a:pt x="8255" y="12666"/>
                  </a:lnTo>
                  <a:cubicBezTo>
                    <a:pt x="8255" y="12408"/>
                    <a:pt x="8065" y="12201"/>
                    <a:pt x="7807" y="12201"/>
                  </a:cubicBezTo>
                  <a:lnTo>
                    <a:pt x="7307" y="12201"/>
                  </a:lnTo>
                  <a:cubicBezTo>
                    <a:pt x="7135" y="11408"/>
                    <a:pt x="6428" y="10822"/>
                    <a:pt x="5601" y="10822"/>
                  </a:cubicBezTo>
                  <a:lnTo>
                    <a:pt x="5429" y="10822"/>
                  </a:lnTo>
                  <a:cubicBezTo>
                    <a:pt x="5067" y="10495"/>
                    <a:pt x="4602" y="10305"/>
                    <a:pt x="4136" y="10305"/>
                  </a:cubicBezTo>
                  <a:cubicBezTo>
                    <a:pt x="3826" y="10305"/>
                    <a:pt x="3533" y="10374"/>
                    <a:pt x="3275" y="10512"/>
                  </a:cubicBezTo>
                  <a:cubicBezTo>
                    <a:pt x="3154" y="10047"/>
                    <a:pt x="3102" y="9582"/>
                    <a:pt x="3102" y="9116"/>
                  </a:cubicBezTo>
                  <a:cubicBezTo>
                    <a:pt x="3102" y="9116"/>
                    <a:pt x="3102" y="9099"/>
                    <a:pt x="3102" y="9099"/>
                  </a:cubicBezTo>
                  <a:lnTo>
                    <a:pt x="6652" y="9099"/>
                  </a:lnTo>
                  <a:cubicBezTo>
                    <a:pt x="6962" y="9099"/>
                    <a:pt x="7238" y="8927"/>
                    <a:pt x="7376" y="8651"/>
                  </a:cubicBezTo>
                  <a:cubicBezTo>
                    <a:pt x="7962" y="7462"/>
                    <a:pt x="9151" y="6738"/>
                    <a:pt x="10461" y="6738"/>
                  </a:cubicBezTo>
                  <a:cubicBezTo>
                    <a:pt x="11788" y="6738"/>
                    <a:pt x="12959" y="7462"/>
                    <a:pt x="13563" y="8651"/>
                  </a:cubicBezTo>
                  <a:cubicBezTo>
                    <a:pt x="13700" y="8927"/>
                    <a:pt x="13976" y="9099"/>
                    <a:pt x="14286" y="9099"/>
                  </a:cubicBezTo>
                  <a:lnTo>
                    <a:pt x="15355" y="9099"/>
                  </a:lnTo>
                  <a:cubicBezTo>
                    <a:pt x="15493" y="9099"/>
                    <a:pt x="15613" y="8978"/>
                    <a:pt x="15613" y="8823"/>
                  </a:cubicBezTo>
                  <a:cubicBezTo>
                    <a:pt x="15613" y="8685"/>
                    <a:pt x="15493" y="8565"/>
                    <a:pt x="15355" y="8565"/>
                  </a:cubicBezTo>
                  <a:lnTo>
                    <a:pt x="14286" y="8565"/>
                  </a:lnTo>
                  <a:cubicBezTo>
                    <a:pt x="14183" y="8565"/>
                    <a:pt x="14080" y="8496"/>
                    <a:pt x="14045" y="8410"/>
                  </a:cubicBezTo>
                  <a:cubicBezTo>
                    <a:pt x="13356" y="7031"/>
                    <a:pt x="11994" y="6187"/>
                    <a:pt x="10461" y="6187"/>
                  </a:cubicBezTo>
                  <a:cubicBezTo>
                    <a:pt x="8944" y="6187"/>
                    <a:pt x="7583" y="7031"/>
                    <a:pt x="6894" y="8410"/>
                  </a:cubicBezTo>
                  <a:cubicBezTo>
                    <a:pt x="6859" y="8496"/>
                    <a:pt x="6756" y="8565"/>
                    <a:pt x="6652" y="8565"/>
                  </a:cubicBezTo>
                  <a:lnTo>
                    <a:pt x="3120" y="8565"/>
                  </a:lnTo>
                  <a:cubicBezTo>
                    <a:pt x="3223" y="7479"/>
                    <a:pt x="3619" y="6394"/>
                    <a:pt x="4257" y="5411"/>
                  </a:cubicBezTo>
                  <a:cubicBezTo>
                    <a:pt x="4429" y="5549"/>
                    <a:pt x="4636" y="5635"/>
                    <a:pt x="4860" y="5635"/>
                  </a:cubicBezTo>
                  <a:lnTo>
                    <a:pt x="4929" y="5635"/>
                  </a:lnTo>
                  <a:cubicBezTo>
                    <a:pt x="5205" y="5635"/>
                    <a:pt x="5498" y="5549"/>
                    <a:pt x="5722" y="5377"/>
                  </a:cubicBezTo>
                  <a:cubicBezTo>
                    <a:pt x="5946" y="5549"/>
                    <a:pt x="6221" y="5635"/>
                    <a:pt x="6514" y="5635"/>
                  </a:cubicBezTo>
                  <a:cubicBezTo>
                    <a:pt x="6790" y="5635"/>
                    <a:pt x="7066" y="5549"/>
                    <a:pt x="7307" y="5377"/>
                  </a:cubicBezTo>
                  <a:cubicBezTo>
                    <a:pt x="7531" y="5549"/>
                    <a:pt x="7807" y="5635"/>
                    <a:pt x="8100" y="5635"/>
                  </a:cubicBezTo>
                  <a:cubicBezTo>
                    <a:pt x="8376" y="5635"/>
                    <a:pt x="8651" y="5549"/>
                    <a:pt x="8893" y="5377"/>
                  </a:cubicBezTo>
                  <a:cubicBezTo>
                    <a:pt x="9117" y="5549"/>
                    <a:pt x="9392" y="5635"/>
                    <a:pt x="9685" y="5635"/>
                  </a:cubicBezTo>
                  <a:cubicBezTo>
                    <a:pt x="9961" y="5635"/>
                    <a:pt x="10237" y="5549"/>
                    <a:pt x="10461" y="5377"/>
                  </a:cubicBezTo>
                  <a:cubicBezTo>
                    <a:pt x="10702" y="5549"/>
                    <a:pt x="10978" y="5635"/>
                    <a:pt x="11253" y="5635"/>
                  </a:cubicBezTo>
                  <a:cubicBezTo>
                    <a:pt x="11546" y="5635"/>
                    <a:pt x="11822" y="5549"/>
                    <a:pt x="12046" y="5377"/>
                  </a:cubicBezTo>
                  <a:cubicBezTo>
                    <a:pt x="12287" y="5549"/>
                    <a:pt x="12563" y="5635"/>
                    <a:pt x="12839" y="5635"/>
                  </a:cubicBezTo>
                  <a:cubicBezTo>
                    <a:pt x="13132" y="5635"/>
                    <a:pt x="13407" y="5549"/>
                    <a:pt x="13631" y="5377"/>
                  </a:cubicBezTo>
                  <a:cubicBezTo>
                    <a:pt x="13873" y="5549"/>
                    <a:pt x="14148" y="5635"/>
                    <a:pt x="14424" y="5635"/>
                  </a:cubicBezTo>
                  <a:cubicBezTo>
                    <a:pt x="14717" y="5635"/>
                    <a:pt x="14993" y="5549"/>
                    <a:pt x="15217" y="5377"/>
                  </a:cubicBezTo>
                  <a:close/>
                  <a:moveTo>
                    <a:pt x="7721" y="12752"/>
                  </a:moveTo>
                  <a:lnTo>
                    <a:pt x="7721" y="13442"/>
                  </a:lnTo>
                  <a:lnTo>
                    <a:pt x="6101" y="13442"/>
                  </a:lnTo>
                  <a:cubicBezTo>
                    <a:pt x="5946" y="13442"/>
                    <a:pt x="5825" y="13562"/>
                    <a:pt x="5825" y="13717"/>
                  </a:cubicBezTo>
                  <a:cubicBezTo>
                    <a:pt x="5825" y="13872"/>
                    <a:pt x="5946" y="13993"/>
                    <a:pt x="6101" y="13993"/>
                  </a:cubicBezTo>
                  <a:lnTo>
                    <a:pt x="7411" y="13993"/>
                  </a:lnTo>
                  <a:lnTo>
                    <a:pt x="7411" y="15544"/>
                  </a:lnTo>
                  <a:lnTo>
                    <a:pt x="948" y="15544"/>
                  </a:lnTo>
                  <a:cubicBezTo>
                    <a:pt x="897" y="15544"/>
                    <a:pt x="862" y="15509"/>
                    <a:pt x="862" y="15458"/>
                  </a:cubicBezTo>
                  <a:lnTo>
                    <a:pt x="862" y="13993"/>
                  </a:lnTo>
                  <a:lnTo>
                    <a:pt x="4791" y="13993"/>
                  </a:lnTo>
                  <a:cubicBezTo>
                    <a:pt x="4946" y="13993"/>
                    <a:pt x="5067" y="13872"/>
                    <a:pt x="5067" y="13717"/>
                  </a:cubicBezTo>
                  <a:cubicBezTo>
                    <a:pt x="5067" y="13562"/>
                    <a:pt x="4946" y="13442"/>
                    <a:pt x="4791" y="13442"/>
                  </a:cubicBezTo>
                  <a:lnTo>
                    <a:pt x="535" y="13442"/>
                  </a:lnTo>
                  <a:lnTo>
                    <a:pt x="535" y="12752"/>
                  </a:lnTo>
                  <a:close/>
                  <a:moveTo>
                    <a:pt x="15062" y="14631"/>
                  </a:moveTo>
                  <a:cubicBezTo>
                    <a:pt x="14717" y="14924"/>
                    <a:pt x="14355" y="15199"/>
                    <a:pt x="13976" y="15441"/>
                  </a:cubicBezTo>
                  <a:cubicBezTo>
                    <a:pt x="13873" y="15509"/>
                    <a:pt x="13752" y="15544"/>
                    <a:pt x="13631" y="15544"/>
                  </a:cubicBezTo>
                  <a:lnTo>
                    <a:pt x="7945" y="15544"/>
                  </a:lnTo>
                  <a:lnTo>
                    <a:pt x="7945" y="14631"/>
                  </a:lnTo>
                  <a:close/>
                  <a:moveTo>
                    <a:pt x="4912" y="0"/>
                  </a:moveTo>
                  <a:cubicBezTo>
                    <a:pt x="4429" y="0"/>
                    <a:pt x="4033" y="397"/>
                    <a:pt x="4033" y="879"/>
                  </a:cubicBezTo>
                  <a:lnTo>
                    <a:pt x="4033" y="1551"/>
                  </a:lnTo>
                  <a:cubicBezTo>
                    <a:pt x="4033" y="1965"/>
                    <a:pt x="4326" y="2309"/>
                    <a:pt x="4705" y="2396"/>
                  </a:cubicBezTo>
                  <a:lnTo>
                    <a:pt x="4705" y="3240"/>
                  </a:lnTo>
                  <a:lnTo>
                    <a:pt x="4222" y="3636"/>
                  </a:lnTo>
                  <a:cubicBezTo>
                    <a:pt x="3826" y="3964"/>
                    <a:pt x="3706" y="4515"/>
                    <a:pt x="3895" y="4980"/>
                  </a:cubicBezTo>
                  <a:cubicBezTo>
                    <a:pt x="3033" y="6238"/>
                    <a:pt x="2568" y="7703"/>
                    <a:pt x="2551" y="9116"/>
                  </a:cubicBezTo>
                  <a:cubicBezTo>
                    <a:pt x="2551" y="9685"/>
                    <a:pt x="2637" y="10254"/>
                    <a:pt x="2792" y="10822"/>
                  </a:cubicBezTo>
                  <a:lnTo>
                    <a:pt x="2672" y="10822"/>
                  </a:lnTo>
                  <a:cubicBezTo>
                    <a:pt x="1827" y="10822"/>
                    <a:pt x="1121" y="11408"/>
                    <a:pt x="948" y="12201"/>
                  </a:cubicBezTo>
                  <a:lnTo>
                    <a:pt x="449" y="12201"/>
                  </a:lnTo>
                  <a:cubicBezTo>
                    <a:pt x="207" y="12201"/>
                    <a:pt x="1" y="12408"/>
                    <a:pt x="1" y="12666"/>
                  </a:cubicBezTo>
                  <a:lnTo>
                    <a:pt x="1" y="13545"/>
                  </a:lnTo>
                  <a:cubicBezTo>
                    <a:pt x="1" y="13735"/>
                    <a:pt x="138" y="13907"/>
                    <a:pt x="311" y="13959"/>
                  </a:cubicBezTo>
                  <a:lnTo>
                    <a:pt x="311" y="15458"/>
                  </a:lnTo>
                  <a:cubicBezTo>
                    <a:pt x="311" y="15802"/>
                    <a:pt x="604" y="16078"/>
                    <a:pt x="948" y="16078"/>
                  </a:cubicBezTo>
                  <a:lnTo>
                    <a:pt x="13631" y="16078"/>
                  </a:lnTo>
                  <a:cubicBezTo>
                    <a:pt x="13855" y="16078"/>
                    <a:pt x="14080" y="16026"/>
                    <a:pt x="14252" y="15906"/>
                  </a:cubicBezTo>
                  <a:cubicBezTo>
                    <a:pt x="15441" y="15148"/>
                    <a:pt x="16440" y="14148"/>
                    <a:pt x="17181" y="13011"/>
                  </a:cubicBezTo>
                  <a:cubicBezTo>
                    <a:pt x="17957" y="11787"/>
                    <a:pt x="18370" y="10443"/>
                    <a:pt x="18388" y="9116"/>
                  </a:cubicBezTo>
                  <a:cubicBezTo>
                    <a:pt x="18370" y="7686"/>
                    <a:pt x="17905" y="6238"/>
                    <a:pt x="17044" y="4980"/>
                  </a:cubicBezTo>
                  <a:cubicBezTo>
                    <a:pt x="17233" y="4515"/>
                    <a:pt x="17112" y="3964"/>
                    <a:pt x="16716" y="3636"/>
                  </a:cubicBezTo>
                  <a:lnTo>
                    <a:pt x="16234" y="3240"/>
                  </a:lnTo>
                  <a:lnTo>
                    <a:pt x="16234" y="2396"/>
                  </a:lnTo>
                  <a:cubicBezTo>
                    <a:pt x="16613" y="2309"/>
                    <a:pt x="16906" y="1965"/>
                    <a:pt x="16906" y="1551"/>
                  </a:cubicBezTo>
                  <a:lnTo>
                    <a:pt x="16906" y="879"/>
                  </a:lnTo>
                  <a:cubicBezTo>
                    <a:pt x="16906" y="397"/>
                    <a:pt x="16509" y="0"/>
                    <a:pt x="16027"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18"/>
            <p:cNvSpPr/>
            <p:nvPr/>
          </p:nvSpPr>
          <p:spPr>
            <a:xfrm>
              <a:off x="1611438" y="3454600"/>
              <a:ext cx="50000" cy="50000"/>
            </a:xfrm>
            <a:custGeom>
              <a:rect b="b" l="l" r="r" t="t"/>
              <a:pathLst>
                <a:path extrusionOk="0" h="2000" w="2000">
                  <a:moveTo>
                    <a:pt x="1000" y="535"/>
                  </a:moveTo>
                  <a:cubicBezTo>
                    <a:pt x="1259" y="535"/>
                    <a:pt x="1466" y="742"/>
                    <a:pt x="1466" y="1000"/>
                  </a:cubicBezTo>
                  <a:cubicBezTo>
                    <a:pt x="1466" y="1259"/>
                    <a:pt x="1259" y="1466"/>
                    <a:pt x="1000" y="1466"/>
                  </a:cubicBezTo>
                  <a:cubicBezTo>
                    <a:pt x="742" y="1466"/>
                    <a:pt x="535" y="1259"/>
                    <a:pt x="535" y="1000"/>
                  </a:cubicBezTo>
                  <a:cubicBezTo>
                    <a:pt x="535" y="742"/>
                    <a:pt x="742" y="535"/>
                    <a:pt x="1000" y="535"/>
                  </a:cubicBezTo>
                  <a:close/>
                  <a:moveTo>
                    <a:pt x="1000" y="1"/>
                  </a:moveTo>
                  <a:cubicBezTo>
                    <a:pt x="449" y="1"/>
                    <a:pt x="1" y="449"/>
                    <a:pt x="1" y="1000"/>
                  </a:cubicBezTo>
                  <a:cubicBezTo>
                    <a:pt x="1" y="1552"/>
                    <a:pt x="449" y="2000"/>
                    <a:pt x="1000" y="2000"/>
                  </a:cubicBezTo>
                  <a:cubicBezTo>
                    <a:pt x="1552" y="2000"/>
                    <a:pt x="2000" y="1552"/>
                    <a:pt x="2000" y="1000"/>
                  </a:cubicBezTo>
                  <a:cubicBezTo>
                    <a:pt x="2000" y="449"/>
                    <a:pt x="1552" y="1"/>
                    <a:pt x="1000"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18"/>
            <p:cNvSpPr/>
            <p:nvPr/>
          </p:nvSpPr>
          <p:spPr>
            <a:xfrm>
              <a:off x="1454188" y="3387825"/>
              <a:ext cx="133150" cy="152975"/>
            </a:xfrm>
            <a:custGeom>
              <a:rect b="b" l="l" r="r" t="t"/>
              <a:pathLst>
                <a:path extrusionOk="0" h="6119" w="5326">
                  <a:moveTo>
                    <a:pt x="2655" y="552"/>
                  </a:moveTo>
                  <a:cubicBezTo>
                    <a:pt x="2672" y="552"/>
                    <a:pt x="2706" y="552"/>
                    <a:pt x="2724" y="587"/>
                  </a:cubicBezTo>
                  <a:cubicBezTo>
                    <a:pt x="2844" y="776"/>
                    <a:pt x="2913" y="1017"/>
                    <a:pt x="2913" y="1242"/>
                  </a:cubicBezTo>
                  <a:cubicBezTo>
                    <a:pt x="2913" y="1259"/>
                    <a:pt x="2913" y="1276"/>
                    <a:pt x="2913" y="1293"/>
                  </a:cubicBezTo>
                  <a:lnTo>
                    <a:pt x="2413" y="1293"/>
                  </a:lnTo>
                  <a:cubicBezTo>
                    <a:pt x="2413" y="1276"/>
                    <a:pt x="2413" y="1259"/>
                    <a:pt x="2413" y="1242"/>
                  </a:cubicBezTo>
                  <a:cubicBezTo>
                    <a:pt x="2413" y="1017"/>
                    <a:pt x="2482" y="776"/>
                    <a:pt x="2603" y="587"/>
                  </a:cubicBezTo>
                  <a:cubicBezTo>
                    <a:pt x="2620" y="552"/>
                    <a:pt x="2655" y="552"/>
                    <a:pt x="2655" y="552"/>
                  </a:cubicBezTo>
                  <a:close/>
                  <a:moveTo>
                    <a:pt x="1293" y="725"/>
                  </a:moveTo>
                  <a:cubicBezTo>
                    <a:pt x="1517" y="793"/>
                    <a:pt x="1724" y="914"/>
                    <a:pt x="1896" y="1069"/>
                  </a:cubicBezTo>
                  <a:cubicBezTo>
                    <a:pt x="1896" y="1069"/>
                    <a:pt x="1896" y="1069"/>
                    <a:pt x="1896" y="1086"/>
                  </a:cubicBezTo>
                  <a:cubicBezTo>
                    <a:pt x="1879" y="1138"/>
                    <a:pt x="1879" y="1190"/>
                    <a:pt x="1879" y="1242"/>
                  </a:cubicBezTo>
                  <a:cubicBezTo>
                    <a:pt x="1879" y="1259"/>
                    <a:pt x="1879" y="1276"/>
                    <a:pt x="1879" y="1293"/>
                  </a:cubicBezTo>
                  <a:lnTo>
                    <a:pt x="1707" y="1293"/>
                  </a:lnTo>
                  <a:cubicBezTo>
                    <a:pt x="1621" y="1293"/>
                    <a:pt x="1535" y="1310"/>
                    <a:pt x="1448" y="1328"/>
                  </a:cubicBezTo>
                  <a:cubicBezTo>
                    <a:pt x="1328" y="1173"/>
                    <a:pt x="1242" y="1000"/>
                    <a:pt x="1207" y="828"/>
                  </a:cubicBezTo>
                  <a:cubicBezTo>
                    <a:pt x="1190" y="793"/>
                    <a:pt x="1207" y="759"/>
                    <a:pt x="1224" y="759"/>
                  </a:cubicBezTo>
                  <a:cubicBezTo>
                    <a:pt x="1224" y="742"/>
                    <a:pt x="1242" y="725"/>
                    <a:pt x="1276" y="725"/>
                  </a:cubicBezTo>
                  <a:close/>
                  <a:moveTo>
                    <a:pt x="4051" y="725"/>
                  </a:moveTo>
                  <a:cubicBezTo>
                    <a:pt x="4085" y="725"/>
                    <a:pt x="4102" y="742"/>
                    <a:pt x="4102" y="759"/>
                  </a:cubicBezTo>
                  <a:cubicBezTo>
                    <a:pt x="4119" y="759"/>
                    <a:pt x="4137" y="793"/>
                    <a:pt x="4119" y="828"/>
                  </a:cubicBezTo>
                  <a:cubicBezTo>
                    <a:pt x="4085" y="1000"/>
                    <a:pt x="3999" y="1173"/>
                    <a:pt x="3878" y="1328"/>
                  </a:cubicBezTo>
                  <a:cubicBezTo>
                    <a:pt x="3792" y="1310"/>
                    <a:pt x="3706" y="1293"/>
                    <a:pt x="3620" y="1293"/>
                  </a:cubicBezTo>
                  <a:lnTo>
                    <a:pt x="3447" y="1293"/>
                  </a:lnTo>
                  <a:cubicBezTo>
                    <a:pt x="3447" y="1276"/>
                    <a:pt x="3447" y="1259"/>
                    <a:pt x="3447" y="1242"/>
                  </a:cubicBezTo>
                  <a:cubicBezTo>
                    <a:pt x="3447" y="1190"/>
                    <a:pt x="3447" y="1138"/>
                    <a:pt x="3430" y="1086"/>
                  </a:cubicBezTo>
                  <a:cubicBezTo>
                    <a:pt x="3430" y="1069"/>
                    <a:pt x="3430" y="1069"/>
                    <a:pt x="3430" y="1069"/>
                  </a:cubicBezTo>
                  <a:cubicBezTo>
                    <a:pt x="3602" y="914"/>
                    <a:pt x="3809" y="793"/>
                    <a:pt x="4033" y="725"/>
                  </a:cubicBezTo>
                  <a:close/>
                  <a:moveTo>
                    <a:pt x="3620" y="1845"/>
                  </a:moveTo>
                  <a:cubicBezTo>
                    <a:pt x="4016" y="1845"/>
                    <a:pt x="4361" y="2051"/>
                    <a:pt x="4567" y="2379"/>
                  </a:cubicBezTo>
                  <a:cubicBezTo>
                    <a:pt x="4757" y="2724"/>
                    <a:pt x="4757" y="3137"/>
                    <a:pt x="4567" y="3482"/>
                  </a:cubicBezTo>
                  <a:lnTo>
                    <a:pt x="3689" y="4998"/>
                  </a:lnTo>
                  <a:cubicBezTo>
                    <a:pt x="3465" y="5360"/>
                    <a:pt x="3085" y="5584"/>
                    <a:pt x="2655" y="5584"/>
                  </a:cubicBezTo>
                  <a:cubicBezTo>
                    <a:pt x="2241" y="5584"/>
                    <a:pt x="1862" y="5360"/>
                    <a:pt x="1638" y="4998"/>
                  </a:cubicBezTo>
                  <a:lnTo>
                    <a:pt x="759" y="3482"/>
                  </a:lnTo>
                  <a:cubicBezTo>
                    <a:pt x="570" y="3137"/>
                    <a:pt x="570" y="2724"/>
                    <a:pt x="759" y="2379"/>
                  </a:cubicBezTo>
                  <a:cubicBezTo>
                    <a:pt x="966" y="2051"/>
                    <a:pt x="1311" y="1845"/>
                    <a:pt x="1707" y="1845"/>
                  </a:cubicBezTo>
                  <a:close/>
                  <a:moveTo>
                    <a:pt x="2655" y="1"/>
                  </a:moveTo>
                  <a:cubicBezTo>
                    <a:pt x="2448" y="1"/>
                    <a:pt x="2241" y="121"/>
                    <a:pt x="2138" y="311"/>
                  </a:cubicBezTo>
                  <a:cubicBezTo>
                    <a:pt x="2103" y="380"/>
                    <a:pt x="2069" y="432"/>
                    <a:pt x="2034" y="501"/>
                  </a:cubicBezTo>
                  <a:cubicBezTo>
                    <a:pt x="1862" y="363"/>
                    <a:pt x="1655" y="277"/>
                    <a:pt x="1431" y="208"/>
                  </a:cubicBezTo>
                  <a:cubicBezTo>
                    <a:pt x="1379" y="195"/>
                    <a:pt x="1327" y="188"/>
                    <a:pt x="1274" y="188"/>
                  </a:cubicBezTo>
                  <a:cubicBezTo>
                    <a:pt x="1117" y="188"/>
                    <a:pt x="962" y="246"/>
                    <a:pt x="845" y="363"/>
                  </a:cubicBezTo>
                  <a:cubicBezTo>
                    <a:pt x="673" y="535"/>
                    <a:pt x="621" y="759"/>
                    <a:pt x="673" y="966"/>
                  </a:cubicBezTo>
                  <a:cubicBezTo>
                    <a:pt x="725" y="1155"/>
                    <a:pt x="811" y="1345"/>
                    <a:pt x="914" y="1500"/>
                  </a:cubicBezTo>
                  <a:cubicBezTo>
                    <a:pt x="673" y="1638"/>
                    <a:pt x="449" y="1845"/>
                    <a:pt x="294" y="2120"/>
                  </a:cubicBezTo>
                  <a:cubicBezTo>
                    <a:pt x="1" y="2620"/>
                    <a:pt x="1" y="3240"/>
                    <a:pt x="294" y="3740"/>
                  </a:cubicBezTo>
                  <a:lnTo>
                    <a:pt x="1173" y="5257"/>
                  </a:lnTo>
                  <a:cubicBezTo>
                    <a:pt x="1483" y="5808"/>
                    <a:pt x="2034" y="6118"/>
                    <a:pt x="2655" y="6118"/>
                  </a:cubicBezTo>
                  <a:cubicBezTo>
                    <a:pt x="3292" y="6118"/>
                    <a:pt x="3844" y="5808"/>
                    <a:pt x="4154" y="5257"/>
                  </a:cubicBezTo>
                  <a:lnTo>
                    <a:pt x="5033" y="3740"/>
                  </a:lnTo>
                  <a:cubicBezTo>
                    <a:pt x="5326" y="3240"/>
                    <a:pt x="5326" y="2620"/>
                    <a:pt x="5033" y="2120"/>
                  </a:cubicBezTo>
                  <a:cubicBezTo>
                    <a:pt x="4878" y="1845"/>
                    <a:pt x="4654" y="1638"/>
                    <a:pt x="4412" y="1500"/>
                  </a:cubicBezTo>
                  <a:cubicBezTo>
                    <a:pt x="4516" y="1345"/>
                    <a:pt x="4602" y="1155"/>
                    <a:pt x="4654" y="966"/>
                  </a:cubicBezTo>
                  <a:cubicBezTo>
                    <a:pt x="4705" y="759"/>
                    <a:pt x="4654" y="535"/>
                    <a:pt x="4481" y="363"/>
                  </a:cubicBezTo>
                  <a:cubicBezTo>
                    <a:pt x="4365" y="246"/>
                    <a:pt x="4210" y="188"/>
                    <a:pt x="4052" y="188"/>
                  </a:cubicBezTo>
                  <a:cubicBezTo>
                    <a:pt x="4000" y="188"/>
                    <a:pt x="3947" y="195"/>
                    <a:pt x="3895" y="208"/>
                  </a:cubicBezTo>
                  <a:cubicBezTo>
                    <a:pt x="3671" y="277"/>
                    <a:pt x="3465" y="363"/>
                    <a:pt x="3292" y="501"/>
                  </a:cubicBezTo>
                  <a:cubicBezTo>
                    <a:pt x="3258" y="432"/>
                    <a:pt x="3223" y="380"/>
                    <a:pt x="3189" y="311"/>
                  </a:cubicBezTo>
                  <a:cubicBezTo>
                    <a:pt x="3085" y="121"/>
                    <a:pt x="2879" y="1"/>
                    <a:pt x="2655"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18"/>
            <p:cNvSpPr/>
            <p:nvPr/>
          </p:nvSpPr>
          <p:spPr>
            <a:xfrm>
              <a:off x="1499438" y="3472700"/>
              <a:ext cx="13800" cy="13375"/>
            </a:xfrm>
            <a:custGeom>
              <a:rect b="b" l="l" r="r" t="t"/>
              <a:pathLst>
                <a:path extrusionOk="0" h="535" w="552">
                  <a:moveTo>
                    <a:pt x="276" y="1"/>
                  </a:moveTo>
                  <a:cubicBezTo>
                    <a:pt x="121" y="1"/>
                    <a:pt x="0" y="121"/>
                    <a:pt x="0" y="259"/>
                  </a:cubicBezTo>
                  <a:cubicBezTo>
                    <a:pt x="0" y="414"/>
                    <a:pt x="121" y="535"/>
                    <a:pt x="276" y="535"/>
                  </a:cubicBezTo>
                  <a:cubicBezTo>
                    <a:pt x="431" y="535"/>
                    <a:pt x="552" y="414"/>
                    <a:pt x="552" y="259"/>
                  </a:cubicBezTo>
                  <a:cubicBezTo>
                    <a:pt x="552" y="121"/>
                    <a:pt x="431" y="1"/>
                    <a:pt x="276"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18"/>
            <p:cNvSpPr/>
            <p:nvPr/>
          </p:nvSpPr>
          <p:spPr>
            <a:xfrm>
              <a:off x="1528288" y="3472700"/>
              <a:ext cx="13400" cy="13375"/>
            </a:xfrm>
            <a:custGeom>
              <a:rect b="b" l="l" r="r" t="t"/>
              <a:pathLst>
                <a:path extrusionOk="0" h="535" w="536">
                  <a:moveTo>
                    <a:pt x="277" y="1"/>
                  </a:moveTo>
                  <a:cubicBezTo>
                    <a:pt x="121" y="1"/>
                    <a:pt x="1" y="121"/>
                    <a:pt x="1" y="259"/>
                  </a:cubicBezTo>
                  <a:cubicBezTo>
                    <a:pt x="1" y="414"/>
                    <a:pt x="121" y="535"/>
                    <a:pt x="277" y="535"/>
                  </a:cubicBezTo>
                  <a:cubicBezTo>
                    <a:pt x="414" y="535"/>
                    <a:pt x="535" y="414"/>
                    <a:pt x="535" y="259"/>
                  </a:cubicBezTo>
                  <a:cubicBezTo>
                    <a:pt x="535" y="121"/>
                    <a:pt x="414" y="1"/>
                    <a:pt x="277"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18"/>
            <p:cNvSpPr/>
            <p:nvPr/>
          </p:nvSpPr>
          <p:spPr>
            <a:xfrm>
              <a:off x="1514088" y="3493375"/>
              <a:ext cx="13375" cy="13375"/>
            </a:xfrm>
            <a:custGeom>
              <a:rect b="b" l="l" r="r" t="t"/>
              <a:pathLst>
                <a:path extrusionOk="0" h="535" w="535">
                  <a:moveTo>
                    <a:pt x="259" y="1"/>
                  </a:moveTo>
                  <a:cubicBezTo>
                    <a:pt x="121" y="1"/>
                    <a:pt x="0" y="121"/>
                    <a:pt x="0" y="259"/>
                  </a:cubicBezTo>
                  <a:cubicBezTo>
                    <a:pt x="0" y="414"/>
                    <a:pt x="121" y="535"/>
                    <a:pt x="259" y="535"/>
                  </a:cubicBezTo>
                  <a:cubicBezTo>
                    <a:pt x="414" y="535"/>
                    <a:pt x="534" y="414"/>
                    <a:pt x="534" y="259"/>
                  </a:cubicBezTo>
                  <a:cubicBezTo>
                    <a:pt x="534" y="121"/>
                    <a:pt x="414" y="1"/>
                    <a:pt x="259"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18"/>
            <p:cNvSpPr/>
            <p:nvPr/>
          </p:nvSpPr>
          <p:spPr>
            <a:xfrm>
              <a:off x="1485213" y="3450300"/>
              <a:ext cx="13375" cy="13375"/>
            </a:xfrm>
            <a:custGeom>
              <a:rect b="b" l="l" r="r" t="t"/>
              <a:pathLst>
                <a:path extrusionOk="0" h="535" w="535">
                  <a:moveTo>
                    <a:pt x="276" y="0"/>
                  </a:moveTo>
                  <a:cubicBezTo>
                    <a:pt x="121" y="0"/>
                    <a:pt x="1" y="121"/>
                    <a:pt x="1" y="259"/>
                  </a:cubicBezTo>
                  <a:cubicBezTo>
                    <a:pt x="1" y="414"/>
                    <a:pt x="121" y="535"/>
                    <a:pt x="276" y="535"/>
                  </a:cubicBezTo>
                  <a:cubicBezTo>
                    <a:pt x="414" y="535"/>
                    <a:pt x="535" y="414"/>
                    <a:pt x="535" y="259"/>
                  </a:cubicBezTo>
                  <a:cubicBezTo>
                    <a:pt x="535" y="121"/>
                    <a:pt x="414" y="0"/>
                    <a:pt x="276"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18"/>
            <p:cNvSpPr/>
            <p:nvPr/>
          </p:nvSpPr>
          <p:spPr>
            <a:xfrm>
              <a:off x="1514088" y="3450300"/>
              <a:ext cx="13375" cy="13375"/>
            </a:xfrm>
            <a:custGeom>
              <a:rect b="b" l="l" r="r" t="t"/>
              <a:pathLst>
                <a:path extrusionOk="0" h="535" w="535">
                  <a:moveTo>
                    <a:pt x="259" y="0"/>
                  </a:moveTo>
                  <a:cubicBezTo>
                    <a:pt x="121" y="0"/>
                    <a:pt x="0" y="121"/>
                    <a:pt x="0" y="259"/>
                  </a:cubicBezTo>
                  <a:cubicBezTo>
                    <a:pt x="0" y="414"/>
                    <a:pt x="121" y="535"/>
                    <a:pt x="259" y="535"/>
                  </a:cubicBezTo>
                  <a:cubicBezTo>
                    <a:pt x="414" y="535"/>
                    <a:pt x="534" y="414"/>
                    <a:pt x="534" y="259"/>
                  </a:cubicBezTo>
                  <a:cubicBezTo>
                    <a:pt x="534" y="121"/>
                    <a:pt x="414" y="0"/>
                    <a:pt x="259"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18"/>
            <p:cNvSpPr/>
            <p:nvPr/>
          </p:nvSpPr>
          <p:spPr>
            <a:xfrm>
              <a:off x="1542513" y="3450300"/>
              <a:ext cx="13800" cy="13375"/>
            </a:xfrm>
            <a:custGeom>
              <a:rect b="b" l="l" r="r" t="t"/>
              <a:pathLst>
                <a:path extrusionOk="0" h="535" w="552">
                  <a:moveTo>
                    <a:pt x="276" y="0"/>
                  </a:moveTo>
                  <a:cubicBezTo>
                    <a:pt x="121" y="0"/>
                    <a:pt x="1" y="121"/>
                    <a:pt x="1" y="259"/>
                  </a:cubicBezTo>
                  <a:cubicBezTo>
                    <a:pt x="1" y="414"/>
                    <a:pt x="121" y="535"/>
                    <a:pt x="276" y="535"/>
                  </a:cubicBezTo>
                  <a:cubicBezTo>
                    <a:pt x="431" y="535"/>
                    <a:pt x="552" y="414"/>
                    <a:pt x="552" y="259"/>
                  </a:cubicBezTo>
                  <a:cubicBezTo>
                    <a:pt x="552" y="121"/>
                    <a:pt x="431" y="0"/>
                    <a:pt x="276"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18"/>
            <p:cNvSpPr/>
            <p:nvPr/>
          </p:nvSpPr>
          <p:spPr>
            <a:xfrm>
              <a:off x="1399488" y="3486925"/>
              <a:ext cx="13800" cy="13375"/>
            </a:xfrm>
            <a:custGeom>
              <a:rect b="b" l="l" r="r" t="t"/>
              <a:pathLst>
                <a:path extrusionOk="0" h="535" w="552">
                  <a:moveTo>
                    <a:pt x="276" y="0"/>
                  </a:moveTo>
                  <a:cubicBezTo>
                    <a:pt x="121" y="0"/>
                    <a:pt x="0" y="121"/>
                    <a:pt x="0" y="276"/>
                  </a:cubicBezTo>
                  <a:cubicBezTo>
                    <a:pt x="0" y="414"/>
                    <a:pt x="121" y="534"/>
                    <a:pt x="276" y="534"/>
                  </a:cubicBezTo>
                  <a:cubicBezTo>
                    <a:pt x="431" y="534"/>
                    <a:pt x="552" y="414"/>
                    <a:pt x="552" y="276"/>
                  </a:cubicBezTo>
                  <a:cubicBezTo>
                    <a:pt x="552" y="121"/>
                    <a:pt x="431" y="0"/>
                    <a:pt x="276"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18"/>
            <p:cNvSpPr/>
            <p:nvPr/>
          </p:nvSpPr>
          <p:spPr>
            <a:xfrm>
              <a:off x="1347788" y="3479600"/>
              <a:ext cx="13375" cy="13800"/>
            </a:xfrm>
            <a:custGeom>
              <a:rect b="b" l="l" r="r" t="t"/>
              <a:pathLst>
                <a:path extrusionOk="0" h="552" w="535">
                  <a:moveTo>
                    <a:pt x="259" y="0"/>
                  </a:moveTo>
                  <a:cubicBezTo>
                    <a:pt x="121" y="0"/>
                    <a:pt x="0" y="121"/>
                    <a:pt x="0" y="276"/>
                  </a:cubicBezTo>
                  <a:cubicBezTo>
                    <a:pt x="0" y="431"/>
                    <a:pt x="121" y="552"/>
                    <a:pt x="259" y="552"/>
                  </a:cubicBezTo>
                  <a:cubicBezTo>
                    <a:pt x="414" y="552"/>
                    <a:pt x="535" y="431"/>
                    <a:pt x="535" y="276"/>
                  </a:cubicBezTo>
                  <a:cubicBezTo>
                    <a:pt x="535" y="121"/>
                    <a:pt x="414" y="0"/>
                    <a:pt x="259"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4" name="Google Shape;1494;p118"/>
          <p:cNvSpPr txBox="1"/>
          <p:nvPr>
            <p:ph idx="1" type="subTitle"/>
          </p:nvPr>
        </p:nvSpPr>
        <p:spPr>
          <a:xfrm>
            <a:off x="4540913" y="3710250"/>
            <a:ext cx="2733600" cy="799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The process of creating our concept video, including  task definitions, storyboards, and  the final video </a:t>
            </a:r>
            <a:endParaRPr/>
          </a:p>
        </p:txBody>
      </p:sp>
      <p:sp>
        <p:nvSpPr>
          <p:cNvPr id="1495" name="Google Shape;1495;p118"/>
          <p:cNvSpPr/>
          <p:nvPr/>
        </p:nvSpPr>
        <p:spPr>
          <a:xfrm>
            <a:off x="7376688" y="3557990"/>
            <a:ext cx="799200" cy="7992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18"/>
          <p:cNvSpPr txBox="1"/>
          <p:nvPr>
            <p:ph idx="3" type="subTitle"/>
          </p:nvPr>
        </p:nvSpPr>
        <p:spPr>
          <a:xfrm>
            <a:off x="4661912" y="3447150"/>
            <a:ext cx="2537400" cy="510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500">
                <a:latin typeface="Anaheim"/>
                <a:ea typeface="Anaheim"/>
                <a:cs typeface="Anaheim"/>
                <a:sym typeface="Anaheim"/>
              </a:rPr>
              <a:t>Concept Video Journey</a:t>
            </a:r>
            <a:endParaRPr b="1" sz="1500">
              <a:latin typeface="Anaheim"/>
              <a:ea typeface="Anaheim"/>
              <a:cs typeface="Anaheim"/>
              <a:sym typeface="Anaheim"/>
            </a:endParaRPr>
          </a:p>
        </p:txBody>
      </p:sp>
      <p:grpSp>
        <p:nvGrpSpPr>
          <p:cNvPr id="1497" name="Google Shape;1497;p118"/>
          <p:cNvGrpSpPr/>
          <p:nvPr/>
        </p:nvGrpSpPr>
        <p:grpSpPr>
          <a:xfrm>
            <a:off x="7600263" y="3723350"/>
            <a:ext cx="352000" cy="459700"/>
            <a:chOff x="4738713" y="1282025"/>
            <a:chExt cx="352000" cy="459700"/>
          </a:xfrm>
        </p:grpSpPr>
        <p:sp>
          <p:nvSpPr>
            <p:cNvPr id="1498" name="Google Shape;1498;p118"/>
            <p:cNvSpPr/>
            <p:nvPr/>
          </p:nvSpPr>
          <p:spPr>
            <a:xfrm>
              <a:off x="4738713" y="1282025"/>
              <a:ext cx="352000" cy="459700"/>
            </a:xfrm>
            <a:custGeom>
              <a:rect b="b" l="l" r="r" t="t"/>
              <a:pathLst>
                <a:path extrusionOk="0" h="18388" w="14080">
                  <a:moveTo>
                    <a:pt x="12736" y="862"/>
                  </a:moveTo>
                  <a:cubicBezTo>
                    <a:pt x="12942" y="862"/>
                    <a:pt x="13149" y="931"/>
                    <a:pt x="13304" y="1086"/>
                  </a:cubicBezTo>
                  <a:cubicBezTo>
                    <a:pt x="13459" y="1241"/>
                    <a:pt x="13546" y="1448"/>
                    <a:pt x="13528" y="1672"/>
                  </a:cubicBezTo>
                  <a:cubicBezTo>
                    <a:pt x="13511" y="1879"/>
                    <a:pt x="13425" y="2086"/>
                    <a:pt x="13253" y="2223"/>
                  </a:cubicBezTo>
                  <a:lnTo>
                    <a:pt x="11460" y="3723"/>
                  </a:lnTo>
                  <a:cubicBezTo>
                    <a:pt x="11340" y="3688"/>
                    <a:pt x="11219" y="3671"/>
                    <a:pt x="11081" y="3671"/>
                  </a:cubicBezTo>
                  <a:lnTo>
                    <a:pt x="10961" y="3671"/>
                  </a:lnTo>
                  <a:lnTo>
                    <a:pt x="10513" y="3120"/>
                  </a:lnTo>
                  <a:lnTo>
                    <a:pt x="12184" y="1138"/>
                  </a:lnTo>
                  <a:cubicBezTo>
                    <a:pt x="12322" y="983"/>
                    <a:pt x="12512" y="879"/>
                    <a:pt x="12736" y="862"/>
                  </a:cubicBezTo>
                  <a:close/>
                  <a:moveTo>
                    <a:pt x="6842" y="535"/>
                  </a:moveTo>
                  <a:cubicBezTo>
                    <a:pt x="7428" y="535"/>
                    <a:pt x="7962" y="793"/>
                    <a:pt x="8324" y="1258"/>
                  </a:cubicBezTo>
                  <a:lnTo>
                    <a:pt x="9892" y="3206"/>
                  </a:lnTo>
                  <a:lnTo>
                    <a:pt x="9117" y="3206"/>
                  </a:lnTo>
                  <a:cubicBezTo>
                    <a:pt x="8841" y="3206"/>
                    <a:pt x="8583" y="3326"/>
                    <a:pt x="8393" y="3516"/>
                  </a:cubicBezTo>
                  <a:cubicBezTo>
                    <a:pt x="8307" y="3602"/>
                    <a:pt x="8186" y="3637"/>
                    <a:pt x="8066" y="3637"/>
                  </a:cubicBezTo>
                  <a:cubicBezTo>
                    <a:pt x="7945" y="3637"/>
                    <a:pt x="7824" y="3602"/>
                    <a:pt x="7738" y="3516"/>
                  </a:cubicBezTo>
                  <a:lnTo>
                    <a:pt x="7704" y="3481"/>
                  </a:lnTo>
                  <a:cubicBezTo>
                    <a:pt x="7514" y="3292"/>
                    <a:pt x="7273" y="3188"/>
                    <a:pt x="6997" y="3188"/>
                  </a:cubicBezTo>
                  <a:cubicBezTo>
                    <a:pt x="6739" y="3188"/>
                    <a:pt x="6480" y="3292"/>
                    <a:pt x="6291" y="3481"/>
                  </a:cubicBezTo>
                  <a:lnTo>
                    <a:pt x="6136" y="3637"/>
                  </a:lnTo>
                  <a:cubicBezTo>
                    <a:pt x="6049" y="3723"/>
                    <a:pt x="5929" y="3766"/>
                    <a:pt x="5808" y="3766"/>
                  </a:cubicBezTo>
                  <a:cubicBezTo>
                    <a:pt x="5688" y="3766"/>
                    <a:pt x="5567" y="3723"/>
                    <a:pt x="5481" y="3637"/>
                  </a:cubicBezTo>
                  <a:lnTo>
                    <a:pt x="5326" y="3481"/>
                  </a:lnTo>
                  <a:cubicBezTo>
                    <a:pt x="5136" y="3292"/>
                    <a:pt x="4878" y="3188"/>
                    <a:pt x="4619" y="3188"/>
                  </a:cubicBezTo>
                  <a:lnTo>
                    <a:pt x="3826" y="3188"/>
                  </a:lnTo>
                  <a:lnTo>
                    <a:pt x="5377" y="1258"/>
                  </a:lnTo>
                  <a:cubicBezTo>
                    <a:pt x="5722" y="793"/>
                    <a:pt x="6273" y="535"/>
                    <a:pt x="6842" y="535"/>
                  </a:cubicBezTo>
                  <a:close/>
                  <a:moveTo>
                    <a:pt x="1029" y="3387"/>
                  </a:moveTo>
                  <a:cubicBezTo>
                    <a:pt x="1520" y="3387"/>
                    <a:pt x="1986" y="3592"/>
                    <a:pt x="2327" y="3964"/>
                  </a:cubicBezTo>
                  <a:cubicBezTo>
                    <a:pt x="2362" y="3998"/>
                    <a:pt x="2396" y="4033"/>
                    <a:pt x="2431" y="4067"/>
                  </a:cubicBezTo>
                  <a:lnTo>
                    <a:pt x="2155" y="4412"/>
                  </a:lnTo>
                  <a:lnTo>
                    <a:pt x="1776" y="3981"/>
                  </a:lnTo>
                  <a:cubicBezTo>
                    <a:pt x="1720" y="3925"/>
                    <a:pt x="1644" y="3894"/>
                    <a:pt x="1569" y="3894"/>
                  </a:cubicBezTo>
                  <a:cubicBezTo>
                    <a:pt x="1506" y="3894"/>
                    <a:pt x="1444" y="3917"/>
                    <a:pt x="1397" y="3964"/>
                  </a:cubicBezTo>
                  <a:cubicBezTo>
                    <a:pt x="1276" y="4067"/>
                    <a:pt x="1276" y="4240"/>
                    <a:pt x="1379" y="4343"/>
                  </a:cubicBezTo>
                  <a:lnTo>
                    <a:pt x="1810" y="4826"/>
                  </a:lnTo>
                  <a:lnTo>
                    <a:pt x="1810" y="4843"/>
                  </a:lnTo>
                  <a:cubicBezTo>
                    <a:pt x="1638" y="4860"/>
                    <a:pt x="1500" y="4912"/>
                    <a:pt x="1362" y="4981"/>
                  </a:cubicBezTo>
                  <a:cubicBezTo>
                    <a:pt x="1345" y="4963"/>
                    <a:pt x="1310" y="4929"/>
                    <a:pt x="1293" y="4912"/>
                  </a:cubicBezTo>
                  <a:cubicBezTo>
                    <a:pt x="914" y="4498"/>
                    <a:pt x="759" y="3947"/>
                    <a:pt x="862" y="3395"/>
                  </a:cubicBezTo>
                  <a:cubicBezTo>
                    <a:pt x="918" y="3390"/>
                    <a:pt x="974" y="3387"/>
                    <a:pt x="1029" y="3387"/>
                  </a:cubicBezTo>
                  <a:close/>
                  <a:moveTo>
                    <a:pt x="11081" y="4205"/>
                  </a:moveTo>
                  <a:cubicBezTo>
                    <a:pt x="11391" y="4205"/>
                    <a:pt x="11633" y="4446"/>
                    <a:pt x="11633" y="4757"/>
                  </a:cubicBezTo>
                  <a:cubicBezTo>
                    <a:pt x="11633" y="4808"/>
                    <a:pt x="11633" y="4860"/>
                    <a:pt x="11616" y="4912"/>
                  </a:cubicBezTo>
                  <a:cubicBezTo>
                    <a:pt x="11426" y="4946"/>
                    <a:pt x="11254" y="5015"/>
                    <a:pt x="11099" y="5136"/>
                  </a:cubicBezTo>
                  <a:cubicBezTo>
                    <a:pt x="10943" y="4963"/>
                    <a:pt x="10754" y="4843"/>
                    <a:pt x="10530" y="4774"/>
                  </a:cubicBezTo>
                  <a:cubicBezTo>
                    <a:pt x="10530" y="4774"/>
                    <a:pt x="10530" y="4757"/>
                    <a:pt x="10530" y="4757"/>
                  </a:cubicBezTo>
                  <a:cubicBezTo>
                    <a:pt x="10530" y="4446"/>
                    <a:pt x="10788" y="4205"/>
                    <a:pt x="11081" y="4205"/>
                  </a:cubicBezTo>
                  <a:close/>
                  <a:moveTo>
                    <a:pt x="1914" y="5377"/>
                  </a:moveTo>
                  <a:cubicBezTo>
                    <a:pt x="2051" y="5377"/>
                    <a:pt x="2189" y="5429"/>
                    <a:pt x="2293" y="5498"/>
                  </a:cubicBezTo>
                  <a:cubicBezTo>
                    <a:pt x="2224" y="5653"/>
                    <a:pt x="2172" y="5825"/>
                    <a:pt x="2172" y="5997"/>
                  </a:cubicBezTo>
                  <a:lnTo>
                    <a:pt x="1242" y="5997"/>
                  </a:lnTo>
                  <a:cubicBezTo>
                    <a:pt x="1276" y="5653"/>
                    <a:pt x="1569" y="5377"/>
                    <a:pt x="1914" y="5377"/>
                  </a:cubicBezTo>
                  <a:close/>
                  <a:moveTo>
                    <a:pt x="3378" y="5377"/>
                  </a:moveTo>
                  <a:cubicBezTo>
                    <a:pt x="3723" y="5377"/>
                    <a:pt x="4016" y="5653"/>
                    <a:pt x="4050" y="5997"/>
                  </a:cubicBezTo>
                  <a:lnTo>
                    <a:pt x="2706" y="5997"/>
                  </a:lnTo>
                  <a:cubicBezTo>
                    <a:pt x="2724" y="5653"/>
                    <a:pt x="3016" y="5377"/>
                    <a:pt x="3378" y="5377"/>
                  </a:cubicBezTo>
                  <a:close/>
                  <a:moveTo>
                    <a:pt x="10099" y="5239"/>
                  </a:moveTo>
                  <a:cubicBezTo>
                    <a:pt x="10530" y="5239"/>
                    <a:pt x="10892" y="5584"/>
                    <a:pt x="10926" y="5997"/>
                  </a:cubicBezTo>
                  <a:lnTo>
                    <a:pt x="9272" y="5997"/>
                  </a:lnTo>
                  <a:cubicBezTo>
                    <a:pt x="9306" y="5584"/>
                    <a:pt x="9668" y="5239"/>
                    <a:pt x="10099" y="5239"/>
                  </a:cubicBezTo>
                  <a:close/>
                  <a:moveTo>
                    <a:pt x="11805" y="5429"/>
                  </a:moveTo>
                  <a:cubicBezTo>
                    <a:pt x="12132" y="5429"/>
                    <a:pt x="12408" y="5687"/>
                    <a:pt x="12443" y="5997"/>
                  </a:cubicBezTo>
                  <a:lnTo>
                    <a:pt x="11478" y="5997"/>
                  </a:lnTo>
                  <a:cubicBezTo>
                    <a:pt x="11460" y="5860"/>
                    <a:pt x="11443" y="5722"/>
                    <a:pt x="11391" y="5601"/>
                  </a:cubicBezTo>
                  <a:cubicBezTo>
                    <a:pt x="11495" y="5498"/>
                    <a:pt x="11650" y="5429"/>
                    <a:pt x="11805" y="5429"/>
                  </a:cubicBezTo>
                  <a:close/>
                  <a:moveTo>
                    <a:pt x="6997" y="3723"/>
                  </a:moveTo>
                  <a:cubicBezTo>
                    <a:pt x="7118" y="3723"/>
                    <a:pt x="7238" y="3774"/>
                    <a:pt x="7325" y="3861"/>
                  </a:cubicBezTo>
                  <a:lnTo>
                    <a:pt x="7359" y="3895"/>
                  </a:lnTo>
                  <a:cubicBezTo>
                    <a:pt x="7549" y="4085"/>
                    <a:pt x="7807" y="4188"/>
                    <a:pt x="8066" y="4188"/>
                  </a:cubicBezTo>
                  <a:cubicBezTo>
                    <a:pt x="8341" y="4188"/>
                    <a:pt x="8583" y="4085"/>
                    <a:pt x="8772" y="3895"/>
                  </a:cubicBezTo>
                  <a:cubicBezTo>
                    <a:pt x="8876" y="3809"/>
                    <a:pt x="8979" y="3757"/>
                    <a:pt x="9117" y="3757"/>
                  </a:cubicBezTo>
                  <a:lnTo>
                    <a:pt x="10323" y="3757"/>
                  </a:lnTo>
                  <a:lnTo>
                    <a:pt x="10426" y="3878"/>
                  </a:lnTo>
                  <a:cubicBezTo>
                    <a:pt x="10185" y="4067"/>
                    <a:pt x="10013" y="4360"/>
                    <a:pt x="9996" y="4705"/>
                  </a:cubicBezTo>
                  <a:cubicBezTo>
                    <a:pt x="9306" y="4757"/>
                    <a:pt x="8755" y="5308"/>
                    <a:pt x="8720" y="5997"/>
                  </a:cubicBezTo>
                  <a:lnTo>
                    <a:pt x="6446" y="5997"/>
                  </a:lnTo>
                  <a:cubicBezTo>
                    <a:pt x="6308" y="5997"/>
                    <a:pt x="6187" y="6118"/>
                    <a:pt x="6187" y="6273"/>
                  </a:cubicBezTo>
                  <a:cubicBezTo>
                    <a:pt x="6187" y="6428"/>
                    <a:pt x="6308" y="6549"/>
                    <a:pt x="6446" y="6549"/>
                  </a:cubicBezTo>
                  <a:lnTo>
                    <a:pt x="13149" y="6549"/>
                  </a:lnTo>
                  <a:cubicBezTo>
                    <a:pt x="13132" y="7014"/>
                    <a:pt x="13063" y="7497"/>
                    <a:pt x="12925" y="7945"/>
                  </a:cubicBezTo>
                  <a:lnTo>
                    <a:pt x="10444" y="7945"/>
                  </a:lnTo>
                  <a:cubicBezTo>
                    <a:pt x="10289" y="7945"/>
                    <a:pt x="10168" y="8065"/>
                    <a:pt x="10168" y="8203"/>
                  </a:cubicBezTo>
                  <a:cubicBezTo>
                    <a:pt x="10168" y="8358"/>
                    <a:pt x="10289" y="8479"/>
                    <a:pt x="10444" y="8479"/>
                  </a:cubicBezTo>
                  <a:lnTo>
                    <a:pt x="12753" y="8479"/>
                  </a:lnTo>
                  <a:cubicBezTo>
                    <a:pt x="12512" y="9134"/>
                    <a:pt x="12167" y="9737"/>
                    <a:pt x="11736" y="10271"/>
                  </a:cubicBezTo>
                  <a:cubicBezTo>
                    <a:pt x="11409" y="10047"/>
                    <a:pt x="11012" y="9909"/>
                    <a:pt x="10599" y="9909"/>
                  </a:cubicBezTo>
                  <a:cubicBezTo>
                    <a:pt x="10151" y="9909"/>
                    <a:pt x="9703" y="10081"/>
                    <a:pt x="9358" y="10357"/>
                  </a:cubicBezTo>
                  <a:cubicBezTo>
                    <a:pt x="8996" y="10081"/>
                    <a:pt x="8565" y="9909"/>
                    <a:pt x="8100" y="9909"/>
                  </a:cubicBezTo>
                  <a:cubicBezTo>
                    <a:pt x="7635" y="9909"/>
                    <a:pt x="7204" y="10081"/>
                    <a:pt x="6842" y="10357"/>
                  </a:cubicBezTo>
                  <a:cubicBezTo>
                    <a:pt x="6497" y="10081"/>
                    <a:pt x="6049" y="9909"/>
                    <a:pt x="5601" y="9909"/>
                  </a:cubicBezTo>
                  <a:cubicBezTo>
                    <a:pt x="5136" y="9909"/>
                    <a:pt x="4688" y="10081"/>
                    <a:pt x="4343" y="10357"/>
                  </a:cubicBezTo>
                  <a:cubicBezTo>
                    <a:pt x="3999" y="10081"/>
                    <a:pt x="3551" y="9909"/>
                    <a:pt x="3085" y="9909"/>
                  </a:cubicBezTo>
                  <a:cubicBezTo>
                    <a:pt x="2689" y="9909"/>
                    <a:pt x="2293" y="10047"/>
                    <a:pt x="1965" y="10271"/>
                  </a:cubicBezTo>
                  <a:cubicBezTo>
                    <a:pt x="1517" y="9737"/>
                    <a:pt x="1173" y="9134"/>
                    <a:pt x="931" y="8479"/>
                  </a:cubicBezTo>
                  <a:lnTo>
                    <a:pt x="9151" y="8479"/>
                  </a:lnTo>
                  <a:cubicBezTo>
                    <a:pt x="9289" y="8479"/>
                    <a:pt x="9410" y="8358"/>
                    <a:pt x="9410" y="8203"/>
                  </a:cubicBezTo>
                  <a:cubicBezTo>
                    <a:pt x="9410" y="8065"/>
                    <a:pt x="9289" y="7945"/>
                    <a:pt x="9151" y="7945"/>
                  </a:cubicBezTo>
                  <a:lnTo>
                    <a:pt x="759" y="7945"/>
                  </a:lnTo>
                  <a:cubicBezTo>
                    <a:pt x="638" y="7497"/>
                    <a:pt x="569" y="7014"/>
                    <a:pt x="552" y="6549"/>
                  </a:cubicBezTo>
                  <a:lnTo>
                    <a:pt x="5153" y="6549"/>
                  </a:lnTo>
                  <a:cubicBezTo>
                    <a:pt x="5308" y="6549"/>
                    <a:pt x="5429" y="6428"/>
                    <a:pt x="5429" y="6273"/>
                  </a:cubicBezTo>
                  <a:cubicBezTo>
                    <a:pt x="5429" y="6118"/>
                    <a:pt x="5308" y="5997"/>
                    <a:pt x="5153" y="5997"/>
                  </a:cubicBezTo>
                  <a:lnTo>
                    <a:pt x="4585" y="5997"/>
                  </a:lnTo>
                  <a:cubicBezTo>
                    <a:pt x="4550" y="5360"/>
                    <a:pt x="4033" y="4843"/>
                    <a:pt x="3378" y="4843"/>
                  </a:cubicBezTo>
                  <a:cubicBezTo>
                    <a:pt x="3103" y="4843"/>
                    <a:pt x="2844" y="4929"/>
                    <a:pt x="2637" y="5084"/>
                  </a:cubicBezTo>
                  <a:cubicBezTo>
                    <a:pt x="2568" y="5032"/>
                    <a:pt x="2499" y="4981"/>
                    <a:pt x="2413" y="4946"/>
                  </a:cubicBezTo>
                  <a:lnTo>
                    <a:pt x="3396" y="3723"/>
                  </a:lnTo>
                  <a:lnTo>
                    <a:pt x="4619" y="3723"/>
                  </a:lnTo>
                  <a:cubicBezTo>
                    <a:pt x="4740" y="3723"/>
                    <a:pt x="4860" y="3774"/>
                    <a:pt x="4947" y="3861"/>
                  </a:cubicBezTo>
                  <a:lnTo>
                    <a:pt x="5102" y="4016"/>
                  </a:lnTo>
                  <a:cubicBezTo>
                    <a:pt x="5291" y="4205"/>
                    <a:pt x="5550" y="4309"/>
                    <a:pt x="5808" y="4309"/>
                  </a:cubicBezTo>
                  <a:cubicBezTo>
                    <a:pt x="6067" y="4309"/>
                    <a:pt x="6325" y="4205"/>
                    <a:pt x="6515" y="4016"/>
                  </a:cubicBezTo>
                  <a:lnTo>
                    <a:pt x="6670" y="3861"/>
                  </a:lnTo>
                  <a:cubicBezTo>
                    <a:pt x="6756" y="3774"/>
                    <a:pt x="6877" y="3723"/>
                    <a:pt x="6997" y="3723"/>
                  </a:cubicBezTo>
                  <a:close/>
                  <a:moveTo>
                    <a:pt x="10599" y="10461"/>
                  </a:moveTo>
                  <a:cubicBezTo>
                    <a:pt x="10875" y="10461"/>
                    <a:pt x="11133" y="10530"/>
                    <a:pt x="11374" y="10667"/>
                  </a:cubicBezTo>
                  <a:cubicBezTo>
                    <a:pt x="11323" y="10719"/>
                    <a:pt x="11288" y="10754"/>
                    <a:pt x="11254" y="10788"/>
                  </a:cubicBezTo>
                  <a:cubicBezTo>
                    <a:pt x="10065" y="11943"/>
                    <a:pt x="8496" y="12580"/>
                    <a:pt x="6842" y="12580"/>
                  </a:cubicBezTo>
                  <a:cubicBezTo>
                    <a:pt x="5188" y="12580"/>
                    <a:pt x="3637" y="11943"/>
                    <a:pt x="2448" y="10788"/>
                  </a:cubicBezTo>
                  <a:cubicBezTo>
                    <a:pt x="2413" y="10754"/>
                    <a:pt x="2362" y="10719"/>
                    <a:pt x="2327" y="10667"/>
                  </a:cubicBezTo>
                  <a:cubicBezTo>
                    <a:pt x="2551" y="10530"/>
                    <a:pt x="2827" y="10461"/>
                    <a:pt x="3085" y="10461"/>
                  </a:cubicBezTo>
                  <a:cubicBezTo>
                    <a:pt x="3499" y="10461"/>
                    <a:pt x="3878" y="10616"/>
                    <a:pt x="4154" y="10909"/>
                  </a:cubicBezTo>
                  <a:cubicBezTo>
                    <a:pt x="4206" y="10978"/>
                    <a:pt x="4274" y="11012"/>
                    <a:pt x="4343" y="11012"/>
                  </a:cubicBezTo>
                  <a:cubicBezTo>
                    <a:pt x="4430" y="11012"/>
                    <a:pt x="4498" y="10978"/>
                    <a:pt x="4550" y="10909"/>
                  </a:cubicBezTo>
                  <a:cubicBezTo>
                    <a:pt x="4809" y="10616"/>
                    <a:pt x="5205" y="10461"/>
                    <a:pt x="5601" y="10461"/>
                  </a:cubicBezTo>
                  <a:cubicBezTo>
                    <a:pt x="5998" y="10461"/>
                    <a:pt x="6377" y="10616"/>
                    <a:pt x="6653" y="10909"/>
                  </a:cubicBezTo>
                  <a:cubicBezTo>
                    <a:pt x="6704" y="10978"/>
                    <a:pt x="6773" y="11012"/>
                    <a:pt x="6842" y="11012"/>
                  </a:cubicBezTo>
                  <a:cubicBezTo>
                    <a:pt x="6928" y="11012"/>
                    <a:pt x="6997" y="10978"/>
                    <a:pt x="7049" y="10909"/>
                  </a:cubicBezTo>
                  <a:cubicBezTo>
                    <a:pt x="7325" y="10616"/>
                    <a:pt x="7704" y="10461"/>
                    <a:pt x="8100" y="10461"/>
                  </a:cubicBezTo>
                  <a:cubicBezTo>
                    <a:pt x="8496" y="10461"/>
                    <a:pt x="8876" y="10616"/>
                    <a:pt x="9151" y="10909"/>
                  </a:cubicBezTo>
                  <a:cubicBezTo>
                    <a:pt x="9203" y="10978"/>
                    <a:pt x="9272" y="11012"/>
                    <a:pt x="9358" y="11012"/>
                  </a:cubicBezTo>
                  <a:cubicBezTo>
                    <a:pt x="9427" y="11012"/>
                    <a:pt x="9496" y="10978"/>
                    <a:pt x="9548" y="10909"/>
                  </a:cubicBezTo>
                  <a:cubicBezTo>
                    <a:pt x="9823" y="10616"/>
                    <a:pt x="10202" y="10461"/>
                    <a:pt x="10599" y="10461"/>
                  </a:cubicBezTo>
                  <a:close/>
                  <a:moveTo>
                    <a:pt x="6842" y="16285"/>
                  </a:moveTo>
                  <a:cubicBezTo>
                    <a:pt x="7979" y="16285"/>
                    <a:pt x="9048" y="16819"/>
                    <a:pt x="9685" y="17698"/>
                  </a:cubicBezTo>
                  <a:cubicBezTo>
                    <a:pt x="9703" y="17750"/>
                    <a:pt x="9703" y="17784"/>
                    <a:pt x="9685" y="17802"/>
                  </a:cubicBezTo>
                  <a:cubicBezTo>
                    <a:pt x="9668" y="17819"/>
                    <a:pt x="9651" y="17853"/>
                    <a:pt x="9599" y="17853"/>
                  </a:cubicBezTo>
                  <a:lnTo>
                    <a:pt x="4085" y="17853"/>
                  </a:lnTo>
                  <a:cubicBezTo>
                    <a:pt x="4050" y="17853"/>
                    <a:pt x="4016" y="17819"/>
                    <a:pt x="4016" y="17802"/>
                  </a:cubicBezTo>
                  <a:cubicBezTo>
                    <a:pt x="3999" y="17784"/>
                    <a:pt x="3999" y="17750"/>
                    <a:pt x="4016" y="17698"/>
                  </a:cubicBezTo>
                  <a:cubicBezTo>
                    <a:pt x="4654" y="16819"/>
                    <a:pt x="5722" y="16285"/>
                    <a:pt x="6842" y="16285"/>
                  </a:cubicBezTo>
                  <a:close/>
                  <a:moveTo>
                    <a:pt x="6842" y="0"/>
                  </a:moveTo>
                  <a:cubicBezTo>
                    <a:pt x="6101" y="0"/>
                    <a:pt x="5412" y="328"/>
                    <a:pt x="4947" y="914"/>
                  </a:cubicBezTo>
                  <a:lnTo>
                    <a:pt x="2775" y="3637"/>
                  </a:lnTo>
                  <a:cubicBezTo>
                    <a:pt x="2758" y="3619"/>
                    <a:pt x="2741" y="3602"/>
                    <a:pt x="2724" y="3585"/>
                  </a:cubicBezTo>
                  <a:cubicBezTo>
                    <a:pt x="2287" y="3119"/>
                    <a:pt x="1667" y="2850"/>
                    <a:pt x="1028" y="2850"/>
                  </a:cubicBezTo>
                  <a:cubicBezTo>
                    <a:pt x="910" y="2850"/>
                    <a:pt x="791" y="2860"/>
                    <a:pt x="673" y="2878"/>
                  </a:cubicBezTo>
                  <a:cubicBezTo>
                    <a:pt x="518" y="2896"/>
                    <a:pt x="397" y="3016"/>
                    <a:pt x="345" y="3171"/>
                  </a:cubicBezTo>
                  <a:cubicBezTo>
                    <a:pt x="173" y="3929"/>
                    <a:pt x="380" y="4705"/>
                    <a:pt x="897" y="5274"/>
                  </a:cubicBezTo>
                  <a:cubicBezTo>
                    <a:pt x="914" y="5291"/>
                    <a:pt x="931" y="5308"/>
                    <a:pt x="949" y="5325"/>
                  </a:cubicBezTo>
                  <a:cubicBezTo>
                    <a:pt x="811" y="5515"/>
                    <a:pt x="725" y="5756"/>
                    <a:pt x="707" y="5997"/>
                  </a:cubicBezTo>
                  <a:lnTo>
                    <a:pt x="449" y="5997"/>
                  </a:lnTo>
                  <a:cubicBezTo>
                    <a:pt x="328" y="5997"/>
                    <a:pt x="225" y="6049"/>
                    <a:pt x="139" y="6135"/>
                  </a:cubicBezTo>
                  <a:cubicBezTo>
                    <a:pt x="52" y="6221"/>
                    <a:pt x="1" y="6342"/>
                    <a:pt x="1" y="6463"/>
                  </a:cubicBezTo>
                  <a:cubicBezTo>
                    <a:pt x="52" y="8255"/>
                    <a:pt x="793" y="9926"/>
                    <a:pt x="2069" y="11184"/>
                  </a:cubicBezTo>
                  <a:cubicBezTo>
                    <a:pt x="3154" y="12236"/>
                    <a:pt x="4516" y="12890"/>
                    <a:pt x="5998" y="13063"/>
                  </a:cubicBezTo>
                  <a:lnTo>
                    <a:pt x="5998" y="15837"/>
                  </a:lnTo>
                  <a:cubicBezTo>
                    <a:pt x="5015" y="16044"/>
                    <a:pt x="4154" y="16595"/>
                    <a:pt x="3585" y="17388"/>
                  </a:cubicBezTo>
                  <a:cubicBezTo>
                    <a:pt x="3447" y="17578"/>
                    <a:pt x="3430" y="17836"/>
                    <a:pt x="3533" y="18043"/>
                  </a:cubicBezTo>
                  <a:cubicBezTo>
                    <a:pt x="3637" y="18250"/>
                    <a:pt x="3861" y="18388"/>
                    <a:pt x="4085" y="18388"/>
                  </a:cubicBezTo>
                  <a:lnTo>
                    <a:pt x="9599" y="18388"/>
                  </a:lnTo>
                  <a:cubicBezTo>
                    <a:pt x="9841" y="18388"/>
                    <a:pt x="10065" y="18250"/>
                    <a:pt x="10168" y="18043"/>
                  </a:cubicBezTo>
                  <a:cubicBezTo>
                    <a:pt x="10271" y="17836"/>
                    <a:pt x="10254" y="17578"/>
                    <a:pt x="10116" y="17388"/>
                  </a:cubicBezTo>
                  <a:cubicBezTo>
                    <a:pt x="9548" y="16595"/>
                    <a:pt x="8669" y="16044"/>
                    <a:pt x="7704" y="15837"/>
                  </a:cubicBezTo>
                  <a:lnTo>
                    <a:pt x="7704" y="15079"/>
                  </a:lnTo>
                  <a:cubicBezTo>
                    <a:pt x="7704" y="14924"/>
                    <a:pt x="7583" y="14803"/>
                    <a:pt x="7428" y="14803"/>
                  </a:cubicBezTo>
                  <a:cubicBezTo>
                    <a:pt x="7290" y="14803"/>
                    <a:pt x="7170" y="14924"/>
                    <a:pt x="7170" y="15079"/>
                  </a:cubicBezTo>
                  <a:lnTo>
                    <a:pt x="7170" y="15751"/>
                  </a:lnTo>
                  <a:cubicBezTo>
                    <a:pt x="7066" y="15751"/>
                    <a:pt x="6963" y="15734"/>
                    <a:pt x="6842" y="15734"/>
                  </a:cubicBezTo>
                  <a:cubicBezTo>
                    <a:pt x="6739" y="15734"/>
                    <a:pt x="6635" y="15751"/>
                    <a:pt x="6532" y="15751"/>
                  </a:cubicBezTo>
                  <a:lnTo>
                    <a:pt x="6532" y="13114"/>
                  </a:lnTo>
                  <a:lnTo>
                    <a:pt x="7170" y="13114"/>
                  </a:lnTo>
                  <a:lnTo>
                    <a:pt x="7170" y="13786"/>
                  </a:lnTo>
                  <a:cubicBezTo>
                    <a:pt x="7170" y="13942"/>
                    <a:pt x="7290" y="14062"/>
                    <a:pt x="7428" y="14062"/>
                  </a:cubicBezTo>
                  <a:cubicBezTo>
                    <a:pt x="7583" y="14062"/>
                    <a:pt x="7704" y="13942"/>
                    <a:pt x="7704" y="13786"/>
                  </a:cubicBezTo>
                  <a:lnTo>
                    <a:pt x="7704" y="13063"/>
                  </a:lnTo>
                  <a:cubicBezTo>
                    <a:pt x="9186" y="12890"/>
                    <a:pt x="10547" y="12236"/>
                    <a:pt x="11633" y="11184"/>
                  </a:cubicBezTo>
                  <a:cubicBezTo>
                    <a:pt x="12908" y="9926"/>
                    <a:pt x="13649" y="8255"/>
                    <a:pt x="13683" y="6463"/>
                  </a:cubicBezTo>
                  <a:cubicBezTo>
                    <a:pt x="13701" y="6342"/>
                    <a:pt x="13649" y="6221"/>
                    <a:pt x="13563" y="6135"/>
                  </a:cubicBezTo>
                  <a:cubicBezTo>
                    <a:pt x="13477" y="6049"/>
                    <a:pt x="13373" y="5997"/>
                    <a:pt x="13235" y="5997"/>
                  </a:cubicBezTo>
                  <a:lnTo>
                    <a:pt x="12994" y="5997"/>
                  </a:lnTo>
                  <a:cubicBezTo>
                    <a:pt x="12960" y="5515"/>
                    <a:pt x="12615" y="5084"/>
                    <a:pt x="12167" y="4946"/>
                  </a:cubicBezTo>
                  <a:cubicBezTo>
                    <a:pt x="12167" y="4895"/>
                    <a:pt x="12184" y="4826"/>
                    <a:pt x="12184" y="4757"/>
                  </a:cubicBezTo>
                  <a:cubicBezTo>
                    <a:pt x="12184" y="4481"/>
                    <a:pt x="12081" y="4240"/>
                    <a:pt x="11908" y="4050"/>
                  </a:cubicBezTo>
                  <a:lnTo>
                    <a:pt x="13597" y="2637"/>
                  </a:lnTo>
                  <a:cubicBezTo>
                    <a:pt x="13890" y="2396"/>
                    <a:pt x="14045" y="2051"/>
                    <a:pt x="14063" y="1689"/>
                  </a:cubicBezTo>
                  <a:cubicBezTo>
                    <a:pt x="14080" y="1327"/>
                    <a:pt x="13942" y="966"/>
                    <a:pt x="13683" y="707"/>
                  </a:cubicBezTo>
                  <a:cubicBezTo>
                    <a:pt x="13439" y="463"/>
                    <a:pt x="13119" y="326"/>
                    <a:pt x="12764" y="326"/>
                  </a:cubicBezTo>
                  <a:cubicBezTo>
                    <a:pt x="12743" y="326"/>
                    <a:pt x="12722" y="327"/>
                    <a:pt x="12701" y="328"/>
                  </a:cubicBezTo>
                  <a:cubicBezTo>
                    <a:pt x="12339" y="345"/>
                    <a:pt x="11995" y="517"/>
                    <a:pt x="11771" y="793"/>
                  </a:cubicBezTo>
                  <a:lnTo>
                    <a:pt x="10168" y="2689"/>
                  </a:lnTo>
                  <a:lnTo>
                    <a:pt x="8755" y="914"/>
                  </a:lnTo>
                  <a:cubicBezTo>
                    <a:pt x="8290" y="328"/>
                    <a:pt x="7583" y="0"/>
                    <a:pt x="6842"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18"/>
            <p:cNvSpPr/>
            <p:nvPr/>
          </p:nvSpPr>
          <p:spPr>
            <a:xfrm>
              <a:off x="4928713" y="1334150"/>
              <a:ext cx="13375" cy="13375"/>
            </a:xfrm>
            <a:custGeom>
              <a:rect b="b" l="l" r="r" t="t"/>
              <a:pathLst>
                <a:path extrusionOk="0" h="535" w="535">
                  <a:moveTo>
                    <a:pt x="276" y="1"/>
                  </a:moveTo>
                  <a:cubicBezTo>
                    <a:pt x="121" y="1"/>
                    <a:pt x="0" y="121"/>
                    <a:pt x="0" y="276"/>
                  </a:cubicBezTo>
                  <a:cubicBezTo>
                    <a:pt x="0" y="414"/>
                    <a:pt x="121" y="535"/>
                    <a:pt x="276" y="535"/>
                  </a:cubicBezTo>
                  <a:cubicBezTo>
                    <a:pt x="414" y="535"/>
                    <a:pt x="535" y="414"/>
                    <a:pt x="535" y="276"/>
                  </a:cubicBezTo>
                  <a:cubicBezTo>
                    <a:pt x="535" y="121"/>
                    <a:pt x="414" y="1"/>
                    <a:pt x="276"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18"/>
            <p:cNvSpPr/>
            <p:nvPr/>
          </p:nvSpPr>
          <p:spPr>
            <a:xfrm>
              <a:off x="4901138" y="1309175"/>
              <a:ext cx="13375" cy="13375"/>
            </a:xfrm>
            <a:custGeom>
              <a:rect b="b" l="l" r="r" t="t"/>
              <a:pathLst>
                <a:path extrusionOk="0" h="535" w="535">
                  <a:moveTo>
                    <a:pt x="259" y="0"/>
                  </a:moveTo>
                  <a:cubicBezTo>
                    <a:pt x="121" y="0"/>
                    <a:pt x="0" y="121"/>
                    <a:pt x="0" y="259"/>
                  </a:cubicBezTo>
                  <a:cubicBezTo>
                    <a:pt x="0" y="414"/>
                    <a:pt x="121" y="534"/>
                    <a:pt x="259" y="534"/>
                  </a:cubicBezTo>
                  <a:cubicBezTo>
                    <a:pt x="414" y="534"/>
                    <a:pt x="535" y="414"/>
                    <a:pt x="535" y="259"/>
                  </a:cubicBezTo>
                  <a:cubicBezTo>
                    <a:pt x="535" y="121"/>
                    <a:pt x="414" y="0"/>
                    <a:pt x="259" y="0"/>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18"/>
            <p:cNvSpPr/>
            <p:nvPr/>
          </p:nvSpPr>
          <p:spPr>
            <a:xfrm>
              <a:off x="4875713" y="1334150"/>
              <a:ext cx="13375" cy="13375"/>
            </a:xfrm>
            <a:custGeom>
              <a:rect b="b" l="l" r="r" t="t"/>
              <a:pathLst>
                <a:path extrusionOk="0" h="535" w="535">
                  <a:moveTo>
                    <a:pt x="276" y="1"/>
                  </a:moveTo>
                  <a:cubicBezTo>
                    <a:pt x="121" y="1"/>
                    <a:pt x="1" y="121"/>
                    <a:pt x="1" y="276"/>
                  </a:cubicBezTo>
                  <a:cubicBezTo>
                    <a:pt x="1" y="414"/>
                    <a:pt x="121" y="535"/>
                    <a:pt x="276" y="535"/>
                  </a:cubicBezTo>
                  <a:cubicBezTo>
                    <a:pt x="414" y="535"/>
                    <a:pt x="535" y="414"/>
                    <a:pt x="535" y="276"/>
                  </a:cubicBezTo>
                  <a:cubicBezTo>
                    <a:pt x="535" y="121"/>
                    <a:pt x="414" y="1"/>
                    <a:pt x="276" y="1"/>
                  </a:cubicBezTo>
                  <a:close/>
                </a:path>
              </a:pathLst>
            </a:custGeom>
            <a:solidFill>
              <a:srgbClr val="3C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5" name="Shape 1505"/>
        <p:cNvGrpSpPr/>
        <p:nvPr/>
      </p:nvGrpSpPr>
      <p:grpSpPr>
        <a:xfrm>
          <a:off x="0" y="0"/>
          <a:ext cx="0" cy="0"/>
          <a:chOff x="0" y="0"/>
          <a:chExt cx="0" cy="0"/>
        </a:xfrm>
      </p:grpSpPr>
      <p:sp>
        <p:nvSpPr>
          <p:cNvPr id="1506" name="Google Shape;1506;p119"/>
          <p:cNvSpPr/>
          <p:nvPr/>
        </p:nvSpPr>
        <p:spPr>
          <a:xfrm>
            <a:off x="2428500" y="2932000"/>
            <a:ext cx="4453800" cy="1284000"/>
          </a:xfrm>
          <a:prstGeom prst="roundRect">
            <a:avLst>
              <a:gd fmla="val 19418"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19"/>
          <p:cNvSpPr txBox="1"/>
          <p:nvPr>
            <p:ph type="title"/>
          </p:nvPr>
        </p:nvSpPr>
        <p:spPr>
          <a:xfrm>
            <a:off x="2428500" y="2971311"/>
            <a:ext cx="4287000" cy="1244700"/>
          </a:xfrm>
          <a:prstGeom prst="rect">
            <a:avLst/>
          </a:prstGeom>
          <a:noFill/>
        </p:spPr>
        <p:txBody>
          <a:bodyPr anchorCtr="0" anchor="ctr" bIns="91425" lIns="91425" spcFirstLastPara="1" rIns="91425" wrap="square" tIns="91425">
            <a:noAutofit/>
          </a:bodyPr>
          <a:lstStyle/>
          <a:p>
            <a:pPr indent="0" lvl="0" marL="0" rtl="0" algn="ctr">
              <a:lnSpc>
                <a:spcPct val="70000"/>
              </a:lnSpc>
              <a:spcBef>
                <a:spcPts val="0"/>
              </a:spcBef>
              <a:spcAft>
                <a:spcPts val="0"/>
              </a:spcAft>
              <a:buNone/>
            </a:pPr>
            <a:r>
              <a:rPr b="1" lang="en">
                <a:latin typeface="Space Grotesk"/>
                <a:ea typeface="Space Grotesk"/>
                <a:cs typeface="Space Grotesk"/>
                <a:sym typeface="Space Grotesk"/>
              </a:rPr>
              <a:t>Dishcovery</a:t>
            </a:r>
            <a:endParaRPr b="1">
              <a:latin typeface="Space Grotesk"/>
              <a:ea typeface="Space Grotesk"/>
              <a:cs typeface="Space Grotesk"/>
              <a:sym typeface="Space Grotesk"/>
            </a:endParaRPr>
          </a:p>
          <a:p>
            <a:pPr indent="0" lvl="0" marL="0" rtl="0" algn="ctr">
              <a:lnSpc>
                <a:spcPct val="70000"/>
              </a:lnSpc>
              <a:spcBef>
                <a:spcPts val="0"/>
              </a:spcBef>
              <a:spcAft>
                <a:spcPts val="0"/>
              </a:spcAft>
              <a:buNone/>
            </a:pPr>
            <a:r>
              <a:rPr b="1" lang="en" sz="3200">
                <a:latin typeface="Anaheim"/>
                <a:ea typeface="Anaheim"/>
                <a:cs typeface="Anaheim"/>
                <a:sym typeface="Anaheim"/>
              </a:rPr>
              <a:t> </a:t>
            </a:r>
            <a:r>
              <a:rPr b="1" lang="en" sz="2200">
                <a:solidFill>
                  <a:srgbClr val="FFFFFF"/>
                </a:solidFill>
                <a:latin typeface="Anaheim"/>
                <a:ea typeface="Anaheim"/>
                <a:cs typeface="Anaheim"/>
                <a:sym typeface="Anaheim"/>
              </a:rPr>
              <a:t>your cultural culinary companion.</a:t>
            </a:r>
            <a:endParaRPr b="1" sz="2200">
              <a:solidFill>
                <a:srgbClr val="FFFFFF"/>
              </a:solidFill>
              <a:latin typeface="Anaheim"/>
              <a:ea typeface="Anaheim"/>
              <a:cs typeface="Anaheim"/>
              <a:sym typeface="Anaheim"/>
            </a:endParaRPr>
          </a:p>
        </p:txBody>
      </p:sp>
      <p:sp>
        <p:nvSpPr>
          <p:cNvPr id="1508" name="Google Shape;1508;p11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1509" name="Google Shape;1509;p119"/>
          <p:cNvPicPr preferRelativeResize="0"/>
          <p:nvPr/>
        </p:nvPicPr>
        <p:blipFill>
          <a:blip r:embed="rId3">
            <a:alphaModFix/>
          </a:blip>
          <a:stretch>
            <a:fillRect/>
          </a:stretch>
        </p:blipFill>
        <p:spPr>
          <a:xfrm>
            <a:off x="3177600" y="691500"/>
            <a:ext cx="2417725" cy="2055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120"/>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Unpacking the Name</a:t>
            </a:r>
            <a:endParaRPr b="1">
              <a:latin typeface="Space Grotesk"/>
              <a:ea typeface="Space Grotesk"/>
              <a:cs typeface="Space Grotesk"/>
              <a:sym typeface="Space Grotesk"/>
            </a:endParaRPr>
          </a:p>
        </p:txBody>
      </p:sp>
      <p:sp>
        <p:nvSpPr>
          <p:cNvPr id="1515" name="Google Shape;1515;p120"/>
          <p:cNvSpPr/>
          <p:nvPr/>
        </p:nvSpPr>
        <p:spPr>
          <a:xfrm>
            <a:off x="2604700" y="2242413"/>
            <a:ext cx="672000" cy="672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20"/>
          <p:cNvSpPr txBox="1"/>
          <p:nvPr/>
        </p:nvSpPr>
        <p:spPr>
          <a:xfrm>
            <a:off x="3083398" y="1424625"/>
            <a:ext cx="23166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200">
              <a:solidFill>
                <a:schemeClr val="dk1"/>
              </a:solidFill>
              <a:latin typeface="Candal"/>
              <a:ea typeface="Candal"/>
              <a:cs typeface="Candal"/>
              <a:sym typeface="Candal"/>
            </a:endParaRPr>
          </a:p>
        </p:txBody>
      </p:sp>
      <p:sp>
        <p:nvSpPr>
          <p:cNvPr id="1517" name="Google Shape;1517;p120"/>
          <p:cNvSpPr txBox="1"/>
          <p:nvPr/>
        </p:nvSpPr>
        <p:spPr>
          <a:xfrm>
            <a:off x="1395910" y="2931738"/>
            <a:ext cx="18807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3FB29C"/>
                </a:solidFill>
                <a:latin typeface="Anaheim"/>
                <a:ea typeface="Anaheim"/>
                <a:cs typeface="Anaheim"/>
                <a:sym typeface="Anaheim"/>
              </a:rPr>
              <a:t>Dish</a:t>
            </a:r>
            <a:endParaRPr b="1" sz="2200">
              <a:solidFill>
                <a:srgbClr val="3FB29C"/>
              </a:solidFill>
              <a:latin typeface="Anaheim"/>
              <a:ea typeface="Anaheim"/>
              <a:cs typeface="Anaheim"/>
              <a:sym typeface="Anaheim"/>
            </a:endParaRPr>
          </a:p>
        </p:txBody>
      </p:sp>
      <p:sp>
        <p:nvSpPr>
          <p:cNvPr id="1518" name="Google Shape;1518;p120"/>
          <p:cNvSpPr txBox="1"/>
          <p:nvPr/>
        </p:nvSpPr>
        <p:spPr>
          <a:xfrm>
            <a:off x="1395899" y="3314660"/>
            <a:ext cx="18807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Semi Condensed"/>
                <a:ea typeface="Barlow Semi Condensed"/>
                <a:cs typeface="Barlow Semi Condensed"/>
                <a:sym typeface="Barlow Semi Condensed"/>
              </a:rPr>
              <a:t>Foreign Ingredients and snacks from a </a:t>
            </a:r>
            <a:r>
              <a:rPr lang="en">
                <a:solidFill>
                  <a:schemeClr val="dk2"/>
                </a:solidFill>
                <a:latin typeface="Barlow Semi Condensed"/>
                <a:ea typeface="Barlow Semi Condensed"/>
                <a:cs typeface="Barlow Semi Condensed"/>
                <a:sym typeface="Barlow Semi Condensed"/>
              </a:rPr>
              <a:t>variety of cultures</a:t>
            </a:r>
            <a:endParaRPr>
              <a:solidFill>
                <a:schemeClr val="dk2"/>
              </a:solidFill>
              <a:latin typeface="Barlow Semi Condensed"/>
              <a:ea typeface="Barlow Semi Condensed"/>
              <a:cs typeface="Barlow Semi Condensed"/>
              <a:sym typeface="Barlow Semi Condensed"/>
            </a:endParaRPr>
          </a:p>
        </p:txBody>
      </p:sp>
      <p:cxnSp>
        <p:nvCxnSpPr>
          <p:cNvPr id="1519" name="Google Shape;1519;p120"/>
          <p:cNvCxnSpPr>
            <a:endCxn id="1520" idx="4"/>
          </p:cNvCxnSpPr>
          <p:nvPr/>
        </p:nvCxnSpPr>
        <p:spPr>
          <a:xfrm rot="10800000">
            <a:off x="1252200" y="2914413"/>
            <a:ext cx="0" cy="1074900"/>
          </a:xfrm>
          <a:prstGeom prst="straightConnector1">
            <a:avLst/>
          </a:prstGeom>
          <a:noFill/>
          <a:ln cap="flat" cmpd="sng" w="9525">
            <a:solidFill>
              <a:schemeClr val="dk2"/>
            </a:solidFill>
            <a:prstDash val="solid"/>
            <a:round/>
            <a:headEnd len="med" w="med" type="none"/>
            <a:tailEnd len="med" w="med" type="none"/>
          </a:ln>
        </p:spPr>
      </p:cxnSp>
      <p:sp>
        <p:nvSpPr>
          <p:cNvPr id="1521" name="Google Shape;1521;p120"/>
          <p:cNvSpPr/>
          <p:nvPr/>
        </p:nvSpPr>
        <p:spPr>
          <a:xfrm>
            <a:off x="4293200" y="2242413"/>
            <a:ext cx="672000" cy="672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20"/>
          <p:cNvSpPr txBox="1"/>
          <p:nvPr/>
        </p:nvSpPr>
        <p:spPr>
          <a:xfrm>
            <a:off x="4772911" y="2931738"/>
            <a:ext cx="18807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3FB29C"/>
                </a:solidFill>
                <a:latin typeface="Anaheim"/>
                <a:ea typeface="Anaheim"/>
                <a:cs typeface="Anaheim"/>
                <a:sym typeface="Anaheim"/>
              </a:rPr>
              <a:t>Discovery</a:t>
            </a:r>
            <a:endParaRPr b="1" sz="2200">
              <a:solidFill>
                <a:srgbClr val="3FB29C"/>
              </a:solidFill>
              <a:latin typeface="Anaheim"/>
              <a:ea typeface="Anaheim"/>
              <a:cs typeface="Anaheim"/>
              <a:sym typeface="Anaheim"/>
            </a:endParaRPr>
          </a:p>
        </p:txBody>
      </p:sp>
      <p:sp>
        <p:nvSpPr>
          <p:cNvPr id="1523" name="Google Shape;1523;p120"/>
          <p:cNvSpPr txBox="1"/>
          <p:nvPr/>
        </p:nvSpPr>
        <p:spPr>
          <a:xfrm>
            <a:off x="4772900" y="3314662"/>
            <a:ext cx="18807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Semi Condensed"/>
                <a:ea typeface="Barlow Semi Condensed"/>
                <a:cs typeface="Barlow Semi Condensed"/>
                <a:sym typeface="Barlow Semi Condensed"/>
              </a:rPr>
              <a:t>Understanding cultural context and authentic cooking with unfamiliar foods</a:t>
            </a:r>
            <a:endParaRPr>
              <a:solidFill>
                <a:schemeClr val="dk2"/>
              </a:solidFill>
              <a:latin typeface="Barlow Semi Condensed"/>
              <a:ea typeface="Barlow Semi Condensed"/>
              <a:cs typeface="Barlow Semi Condensed"/>
              <a:sym typeface="Barlow Semi Condensed"/>
            </a:endParaRPr>
          </a:p>
        </p:txBody>
      </p:sp>
      <p:cxnSp>
        <p:nvCxnSpPr>
          <p:cNvPr id="1524" name="Google Shape;1524;p120"/>
          <p:cNvCxnSpPr>
            <a:endCxn id="1521" idx="4"/>
          </p:cNvCxnSpPr>
          <p:nvPr/>
        </p:nvCxnSpPr>
        <p:spPr>
          <a:xfrm rot="10800000">
            <a:off x="4629200" y="2914413"/>
            <a:ext cx="0" cy="1048500"/>
          </a:xfrm>
          <a:prstGeom prst="straightConnector1">
            <a:avLst/>
          </a:prstGeom>
          <a:noFill/>
          <a:ln cap="flat" cmpd="sng" w="9525">
            <a:solidFill>
              <a:schemeClr val="dk2"/>
            </a:solidFill>
            <a:prstDash val="solid"/>
            <a:round/>
            <a:headEnd len="med" w="med" type="none"/>
            <a:tailEnd len="med" w="med" type="none"/>
          </a:ln>
        </p:spPr>
      </p:cxnSp>
      <p:sp>
        <p:nvSpPr>
          <p:cNvPr id="1525" name="Google Shape;1525;p120"/>
          <p:cNvSpPr/>
          <p:nvPr/>
        </p:nvSpPr>
        <p:spPr>
          <a:xfrm>
            <a:off x="5981700" y="2242413"/>
            <a:ext cx="672000" cy="672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20"/>
          <p:cNvSpPr txBox="1"/>
          <p:nvPr/>
        </p:nvSpPr>
        <p:spPr>
          <a:xfrm>
            <a:off x="6882400" y="2378238"/>
            <a:ext cx="1966500" cy="4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3FB29C"/>
                </a:solidFill>
                <a:latin typeface="Anaheim"/>
                <a:ea typeface="Anaheim"/>
                <a:cs typeface="Anaheim"/>
                <a:sym typeface="Anaheim"/>
              </a:rPr>
              <a:t>Dishcovery</a:t>
            </a:r>
            <a:endParaRPr b="1" sz="2200">
              <a:solidFill>
                <a:srgbClr val="3FB29C"/>
              </a:solidFill>
              <a:latin typeface="Anaheim"/>
              <a:ea typeface="Anaheim"/>
              <a:cs typeface="Anaheim"/>
              <a:sym typeface="Anaheim"/>
            </a:endParaRPr>
          </a:p>
        </p:txBody>
      </p:sp>
      <p:sp>
        <p:nvSpPr>
          <p:cNvPr id="1520" name="Google Shape;1520;p120"/>
          <p:cNvSpPr/>
          <p:nvPr/>
        </p:nvSpPr>
        <p:spPr>
          <a:xfrm>
            <a:off x="916200" y="2242413"/>
            <a:ext cx="672000" cy="672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27" name="Google Shape;1527;p120"/>
          <p:cNvCxnSpPr>
            <a:endCxn id="1515" idx="2"/>
          </p:cNvCxnSpPr>
          <p:nvPr/>
        </p:nvCxnSpPr>
        <p:spPr>
          <a:xfrm>
            <a:off x="1588300" y="2578413"/>
            <a:ext cx="1016400" cy="0"/>
          </a:xfrm>
          <a:prstGeom prst="straightConnector1">
            <a:avLst/>
          </a:prstGeom>
          <a:noFill/>
          <a:ln cap="flat" cmpd="sng" w="9525">
            <a:solidFill>
              <a:schemeClr val="dk2"/>
            </a:solidFill>
            <a:prstDash val="solid"/>
            <a:round/>
            <a:headEnd len="med" w="med" type="none"/>
            <a:tailEnd len="med" w="med" type="none"/>
          </a:ln>
        </p:spPr>
      </p:cxnSp>
      <p:cxnSp>
        <p:nvCxnSpPr>
          <p:cNvPr id="1528" name="Google Shape;1528;p120"/>
          <p:cNvCxnSpPr>
            <a:stCxn id="1515" idx="6"/>
            <a:endCxn id="1521" idx="2"/>
          </p:cNvCxnSpPr>
          <p:nvPr/>
        </p:nvCxnSpPr>
        <p:spPr>
          <a:xfrm>
            <a:off x="3276700" y="2578413"/>
            <a:ext cx="1016400" cy="0"/>
          </a:xfrm>
          <a:prstGeom prst="straightConnector1">
            <a:avLst/>
          </a:prstGeom>
          <a:noFill/>
          <a:ln cap="flat" cmpd="sng" w="9525">
            <a:solidFill>
              <a:schemeClr val="dk2"/>
            </a:solidFill>
            <a:prstDash val="solid"/>
            <a:round/>
            <a:headEnd len="med" w="med" type="none"/>
            <a:tailEnd len="med" w="med" type="none"/>
          </a:ln>
        </p:spPr>
      </p:cxnSp>
      <p:cxnSp>
        <p:nvCxnSpPr>
          <p:cNvPr id="1529" name="Google Shape;1529;p120"/>
          <p:cNvCxnSpPr>
            <a:stCxn id="1521" idx="6"/>
            <a:endCxn id="1525" idx="2"/>
          </p:cNvCxnSpPr>
          <p:nvPr/>
        </p:nvCxnSpPr>
        <p:spPr>
          <a:xfrm>
            <a:off x="4965200" y="2578413"/>
            <a:ext cx="1016400" cy="0"/>
          </a:xfrm>
          <a:prstGeom prst="straightConnector1">
            <a:avLst/>
          </a:prstGeom>
          <a:noFill/>
          <a:ln cap="flat" cmpd="sng" w="9525">
            <a:solidFill>
              <a:schemeClr val="dk2"/>
            </a:solidFill>
            <a:prstDash val="solid"/>
            <a:round/>
            <a:headEnd len="med" w="med" type="none"/>
            <a:tailEnd len="med" w="med" type="none"/>
          </a:ln>
        </p:spPr>
      </p:cxnSp>
      <p:grpSp>
        <p:nvGrpSpPr>
          <p:cNvPr id="1530" name="Google Shape;1530;p120"/>
          <p:cNvGrpSpPr/>
          <p:nvPr/>
        </p:nvGrpSpPr>
        <p:grpSpPr>
          <a:xfrm>
            <a:off x="5304181" y="1252127"/>
            <a:ext cx="528885" cy="545802"/>
            <a:chOff x="-1507225" y="3988588"/>
            <a:chExt cx="575250" cy="593650"/>
          </a:xfrm>
        </p:grpSpPr>
        <p:sp>
          <p:nvSpPr>
            <p:cNvPr id="1531" name="Google Shape;1531;p120"/>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20"/>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0"/>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4" name="Google Shape;1534;p120"/>
          <p:cNvGrpSpPr/>
          <p:nvPr/>
        </p:nvGrpSpPr>
        <p:grpSpPr>
          <a:xfrm>
            <a:off x="3829122" y="3862141"/>
            <a:ext cx="387325" cy="392002"/>
            <a:chOff x="-1988450" y="2592438"/>
            <a:chExt cx="550725" cy="557375"/>
          </a:xfrm>
        </p:grpSpPr>
        <p:sp>
          <p:nvSpPr>
            <p:cNvPr id="1535" name="Google Shape;1535;p120"/>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20"/>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20"/>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20"/>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20"/>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20"/>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1" name="Google Shape;1541;p120"/>
          <p:cNvGrpSpPr/>
          <p:nvPr/>
        </p:nvGrpSpPr>
        <p:grpSpPr>
          <a:xfrm>
            <a:off x="7492415" y="3503298"/>
            <a:ext cx="554411" cy="568059"/>
            <a:chOff x="874000" y="1401213"/>
            <a:chExt cx="581875" cy="596200"/>
          </a:xfrm>
        </p:grpSpPr>
        <p:sp>
          <p:nvSpPr>
            <p:cNvPr id="1542" name="Google Shape;1542;p120"/>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20"/>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20"/>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20"/>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20"/>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20"/>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20"/>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0"/>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20"/>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20"/>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20"/>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20"/>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20"/>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20"/>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20"/>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20"/>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20"/>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20"/>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20"/>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20"/>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20"/>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20"/>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20"/>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5" name="Google Shape;1565;p120"/>
          <p:cNvGrpSpPr/>
          <p:nvPr/>
        </p:nvGrpSpPr>
        <p:grpSpPr>
          <a:xfrm>
            <a:off x="1067838" y="1307831"/>
            <a:ext cx="387316" cy="399705"/>
            <a:chOff x="-1507225" y="3988588"/>
            <a:chExt cx="575250" cy="593650"/>
          </a:xfrm>
        </p:grpSpPr>
        <p:sp>
          <p:nvSpPr>
            <p:cNvPr id="1566" name="Google Shape;1566;p120"/>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20"/>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20"/>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9" name="Google Shape;1569;p120"/>
          <p:cNvSpPr/>
          <p:nvPr/>
        </p:nvSpPr>
        <p:spPr>
          <a:xfrm>
            <a:off x="6461402" y="8937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20"/>
          <p:cNvSpPr/>
          <p:nvPr/>
        </p:nvSpPr>
        <p:spPr>
          <a:xfrm>
            <a:off x="8046827" y="7107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20"/>
          <p:cNvSpPr/>
          <p:nvPr/>
        </p:nvSpPr>
        <p:spPr>
          <a:xfrm>
            <a:off x="7746542" y="886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20"/>
          <p:cNvSpPr/>
          <p:nvPr/>
        </p:nvSpPr>
        <p:spPr>
          <a:xfrm>
            <a:off x="7102031" y="74984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20"/>
          <p:cNvSpPr/>
          <p:nvPr/>
        </p:nvSpPr>
        <p:spPr>
          <a:xfrm>
            <a:off x="6035529" y="978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20"/>
          <p:cNvSpPr/>
          <p:nvPr/>
        </p:nvSpPr>
        <p:spPr>
          <a:xfrm>
            <a:off x="4819929" y="74250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20"/>
          <p:cNvSpPr/>
          <p:nvPr/>
        </p:nvSpPr>
        <p:spPr>
          <a:xfrm>
            <a:off x="8046827" y="302098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20"/>
          <p:cNvSpPr/>
          <p:nvPr/>
        </p:nvSpPr>
        <p:spPr>
          <a:xfrm>
            <a:off x="6851652" y="39629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20"/>
          <p:cNvSpPr/>
          <p:nvPr/>
        </p:nvSpPr>
        <p:spPr>
          <a:xfrm>
            <a:off x="7740504" y="31465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20"/>
          <p:cNvSpPr/>
          <p:nvPr/>
        </p:nvSpPr>
        <p:spPr>
          <a:xfrm>
            <a:off x="8139406" y="27507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20"/>
          <p:cNvSpPr/>
          <p:nvPr/>
        </p:nvSpPr>
        <p:spPr>
          <a:xfrm>
            <a:off x="6461406" y="42112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20"/>
          <p:cNvSpPr/>
          <p:nvPr/>
        </p:nvSpPr>
        <p:spPr>
          <a:xfrm>
            <a:off x="1762789" y="1505127"/>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20"/>
          <p:cNvSpPr/>
          <p:nvPr/>
        </p:nvSpPr>
        <p:spPr>
          <a:xfrm>
            <a:off x="2307129" y="14789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20"/>
          <p:cNvSpPr/>
          <p:nvPr/>
        </p:nvSpPr>
        <p:spPr>
          <a:xfrm>
            <a:off x="857954" y="18305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20"/>
          <p:cNvSpPr/>
          <p:nvPr/>
        </p:nvSpPr>
        <p:spPr>
          <a:xfrm>
            <a:off x="1940556" y="173692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20"/>
          <p:cNvSpPr/>
          <p:nvPr/>
        </p:nvSpPr>
        <p:spPr>
          <a:xfrm>
            <a:off x="4216456" y="36332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20"/>
          <p:cNvSpPr/>
          <p:nvPr/>
        </p:nvSpPr>
        <p:spPr>
          <a:xfrm>
            <a:off x="3496379" y="408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20"/>
          <p:cNvSpPr/>
          <p:nvPr/>
        </p:nvSpPr>
        <p:spPr>
          <a:xfrm>
            <a:off x="3016677" y="41722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2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1588" name="Google Shape;1588;p120"/>
          <p:cNvSpPr txBox="1"/>
          <p:nvPr/>
        </p:nvSpPr>
        <p:spPr>
          <a:xfrm>
            <a:off x="6060822" y="2132025"/>
            <a:ext cx="4059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600">
                <a:latin typeface="Barlow Semi Condensed"/>
                <a:ea typeface="Barlow Semi Condensed"/>
                <a:cs typeface="Barlow Semi Condensed"/>
                <a:sym typeface="Barlow Semi Condensed"/>
              </a:rPr>
              <a:t>=</a:t>
            </a:r>
            <a:endParaRPr sz="4600">
              <a:latin typeface="Barlow Semi Condensed"/>
              <a:ea typeface="Barlow Semi Condensed"/>
              <a:cs typeface="Barlow Semi Condensed"/>
              <a:sym typeface="Barlow Semi Condensed"/>
            </a:endParaRPr>
          </a:p>
        </p:txBody>
      </p:sp>
      <p:sp>
        <p:nvSpPr>
          <p:cNvPr id="1589" name="Google Shape;1589;p120"/>
          <p:cNvSpPr txBox="1"/>
          <p:nvPr/>
        </p:nvSpPr>
        <p:spPr>
          <a:xfrm>
            <a:off x="2729500" y="2104225"/>
            <a:ext cx="4224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600">
                <a:latin typeface="Barlow Semi Condensed"/>
                <a:ea typeface="Barlow Semi Condensed"/>
                <a:cs typeface="Barlow Semi Condensed"/>
                <a:sym typeface="Barlow Semi Condensed"/>
              </a:rPr>
              <a:t>+</a:t>
            </a:r>
            <a:endParaRPr sz="4600">
              <a:latin typeface="Barlow Semi Condensed"/>
              <a:ea typeface="Barlow Semi Condensed"/>
              <a:cs typeface="Barlow Semi Condensed"/>
              <a:sym typeface="Barlow Semi Condensed"/>
            </a:endParaRPr>
          </a:p>
        </p:txBody>
      </p:sp>
      <p:grpSp>
        <p:nvGrpSpPr>
          <p:cNvPr id="1590" name="Google Shape;1590;p120"/>
          <p:cNvGrpSpPr/>
          <p:nvPr/>
        </p:nvGrpSpPr>
        <p:grpSpPr>
          <a:xfrm>
            <a:off x="4469075" y="2382137"/>
            <a:ext cx="320143" cy="392581"/>
            <a:chOff x="3086313" y="2877049"/>
            <a:chExt cx="320143" cy="392581"/>
          </a:xfrm>
        </p:grpSpPr>
        <p:sp>
          <p:nvSpPr>
            <p:cNvPr id="1591" name="Google Shape;1591;p120"/>
            <p:cNvSpPr/>
            <p:nvPr/>
          </p:nvSpPr>
          <p:spPr>
            <a:xfrm>
              <a:off x="3125749" y="2915371"/>
              <a:ext cx="240505" cy="354259"/>
            </a:xfrm>
            <a:custGeom>
              <a:rect b="b" l="l" r="r" t="t"/>
              <a:pathLst>
                <a:path extrusionOk="0" h="11121" w="7550">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close/>
                  <a:moveTo>
                    <a:pt x="5228" y="8561"/>
                  </a:moveTo>
                  <a:lnTo>
                    <a:pt x="5228" y="8835"/>
                  </a:lnTo>
                  <a:lnTo>
                    <a:pt x="5228" y="8883"/>
                  </a:lnTo>
                  <a:lnTo>
                    <a:pt x="2335" y="8883"/>
                  </a:lnTo>
                  <a:lnTo>
                    <a:pt x="2335" y="8835"/>
                  </a:lnTo>
                  <a:lnTo>
                    <a:pt x="2335" y="8561"/>
                  </a:lnTo>
                  <a:close/>
                  <a:moveTo>
                    <a:pt x="5121" y="9311"/>
                  </a:moveTo>
                  <a:cubicBezTo>
                    <a:pt x="4942" y="9752"/>
                    <a:pt x="4525" y="10026"/>
                    <a:pt x="4037" y="10026"/>
                  </a:cubicBezTo>
                  <a:lnTo>
                    <a:pt x="3525" y="10026"/>
                  </a:lnTo>
                  <a:cubicBezTo>
                    <a:pt x="3037" y="10026"/>
                    <a:pt x="2620" y="9728"/>
                    <a:pt x="2442" y="9311"/>
                  </a:cubicBez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20"/>
            <p:cNvSpPr/>
            <p:nvPr/>
          </p:nvSpPr>
          <p:spPr>
            <a:xfrm>
              <a:off x="3263076" y="2942511"/>
              <a:ext cx="79287" cy="99579"/>
            </a:xfrm>
            <a:custGeom>
              <a:rect b="b" l="l" r="r" t="t"/>
              <a:pathLst>
                <a:path extrusionOk="0" h="3126" w="2489">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20"/>
            <p:cNvSpPr/>
            <p:nvPr/>
          </p:nvSpPr>
          <p:spPr>
            <a:xfrm>
              <a:off x="3237656" y="2939262"/>
              <a:ext cx="20897" cy="14462"/>
            </a:xfrm>
            <a:custGeom>
              <a:rect b="b" l="l" r="r" t="t"/>
              <a:pathLst>
                <a:path extrusionOk="0" h="454" w="656">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20"/>
            <p:cNvSpPr/>
            <p:nvPr/>
          </p:nvSpPr>
          <p:spPr>
            <a:xfrm>
              <a:off x="3379888" y="3029539"/>
              <a:ext cx="26567" cy="14048"/>
            </a:xfrm>
            <a:custGeom>
              <a:rect b="b" l="l" r="r" t="t"/>
              <a:pathLst>
                <a:path extrusionOk="0" h="441" w="834">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20"/>
            <p:cNvSpPr/>
            <p:nvPr/>
          </p:nvSpPr>
          <p:spPr>
            <a:xfrm>
              <a:off x="3086313" y="3029539"/>
              <a:ext cx="26599" cy="14048"/>
            </a:xfrm>
            <a:custGeom>
              <a:rect b="b" l="l" r="r" t="t"/>
              <a:pathLst>
                <a:path extrusionOk="0" h="441" w="835">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20"/>
            <p:cNvSpPr/>
            <p:nvPr/>
          </p:nvSpPr>
          <p:spPr>
            <a:xfrm>
              <a:off x="3359788" y="2953469"/>
              <a:ext cx="26567" cy="20355"/>
            </a:xfrm>
            <a:custGeom>
              <a:rect b="b" l="l" r="r" t="t"/>
              <a:pathLst>
                <a:path extrusionOk="0" h="639" w="834">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20"/>
            <p:cNvSpPr/>
            <p:nvPr/>
          </p:nvSpPr>
          <p:spPr>
            <a:xfrm>
              <a:off x="3106413" y="3100034"/>
              <a:ext cx="26599" cy="20164"/>
            </a:xfrm>
            <a:custGeom>
              <a:rect b="b" l="l" r="r" t="t"/>
              <a:pathLst>
                <a:path extrusionOk="0" h="633" w="835">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20"/>
            <p:cNvSpPr/>
            <p:nvPr/>
          </p:nvSpPr>
          <p:spPr>
            <a:xfrm>
              <a:off x="3308565" y="2897277"/>
              <a:ext cx="22044" cy="24178"/>
            </a:xfrm>
            <a:custGeom>
              <a:rect b="b" l="l" r="r" t="t"/>
              <a:pathLst>
                <a:path extrusionOk="0" h="759" w="692">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20"/>
            <p:cNvSpPr/>
            <p:nvPr/>
          </p:nvSpPr>
          <p:spPr>
            <a:xfrm>
              <a:off x="3239153" y="2877049"/>
              <a:ext cx="14080" cy="26599"/>
            </a:xfrm>
            <a:custGeom>
              <a:rect b="b" l="l" r="r" t="t"/>
              <a:pathLst>
                <a:path extrusionOk="0" h="835" w="442">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20"/>
            <p:cNvSpPr/>
            <p:nvPr/>
          </p:nvSpPr>
          <p:spPr>
            <a:xfrm>
              <a:off x="3161809" y="2897500"/>
              <a:ext cx="22394" cy="24337"/>
            </a:xfrm>
            <a:custGeom>
              <a:rect b="b" l="l" r="r" t="t"/>
              <a:pathLst>
                <a:path extrusionOk="0" h="764" w="703">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20"/>
            <p:cNvSpPr/>
            <p:nvPr/>
          </p:nvSpPr>
          <p:spPr>
            <a:xfrm>
              <a:off x="3106413" y="2953151"/>
              <a:ext cx="26599" cy="19909"/>
            </a:xfrm>
            <a:custGeom>
              <a:rect b="b" l="l" r="r" t="t"/>
              <a:pathLst>
                <a:path extrusionOk="0" h="625" w="835">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20"/>
            <p:cNvSpPr/>
            <p:nvPr/>
          </p:nvSpPr>
          <p:spPr>
            <a:xfrm>
              <a:off x="3360520" y="3099811"/>
              <a:ext cx="25834" cy="20005"/>
            </a:xfrm>
            <a:custGeom>
              <a:rect b="b" l="l" r="r" t="t"/>
              <a:pathLst>
                <a:path extrusionOk="0" h="628" w="811">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3" name="Google Shape;1603;p120"/>
          <p:cNvGrpSpPr/>
          <p:nvPr/>
        </p:nvGrpSpPr>
        <p:grpSpPr>
          <a:xfrm>
            <a:off x="1032918" y="2400804"/>
            <a:ext cx="422342" cy="355243"/>
            <a:chOff x="3564243" y="2289904"/>
            <a:chExt cx="422342" cy="355243"/>
          </a:xfrm>
        </p:grpSpPr>
        <p:sp>
          <p:nvSpPr>
            <p:cNvPr id="1604" name="Google Shape;1604;p120"/>
            <p:cNvSpPr/>
            <p:nvPr/>
          </p:nvSpPr>
          <p:spPr>
            <a:xfrm>
              <a:off x="3564243" y="2291587"/>
              <a:ext cx="66177" cy="351655"/>
            </a:xfrm>
            <a:custGeom>
              <a:rect b="b" l="l" r="r" t="t"/>
              <a:pathLst>
                <a:path extrusionOk="0" h="11074" w="2084">
                  <a:moveTo>
                    <a:pt x="1703" y="1918"/>
                  </a:moveTo>
                  <a:lnTo>
                    <a:pt x="1703" y="2727"/>
                  </a:lnTo>
                  <a:cubicBezTo>
                    <a:pt x="1703" y="2823"/>
                    <a:pt x="1667" y="2930"/>
                    <a:pt x="1608" y="2966"/>
                  </a:cubicBezTo>
                  <a:cubicBezTo>
                    <a:pt x="1453" y="3085"/>
                    <a:pt x="1298" y="3287"/>
                    <a:pt x="1239" y="3501"/>
                  </a:cubicBezTo>
                  <a:lnTo>
                    <a:pt x="834" y="3501"/>
                  </a:lnTo>
                  <a:cubicBezTo>
                    <a:pt x="798" y="3299"/>
                    <a:pt x="667" y="3085"/>
                    <a:pt x="524" y="2989"/>
                  </a:cubicBezTo>
                  <a:cubicBezTo>
                    <a:pt x="453" y="2942"/>
                    <a:pt x="393" y="2823"/>
                    <a:pt x="393" y="2727"/>
                  </a:cubicBezTo>
                  <a:lnTo>
                    <a:pt x="393" y="1918"/>
                  </a:lnTo>
                  <a:close/>
                  <a:moveTo>
                    <a:pt x="1227" y="3882"/>
                  </a:moveTo>
                  <a:lnTo>
                    <a:pt x="1227" y="5144"/>
                  </a:lnTo>
                  <a:cubicBezTo>
                    <a:pt x="1227" y="6359"/>
                    <a:pt x="1239" y="7549"/>
                    <a:pt x="1369" y="8752"/>
                  </a:cubicBezTo>
                  <a:cubicBezTo>
                    <a:pt x="1453" y="9478"/>
                    <a:pt x="1489" y="10085"/>
                    <a:pt x="1489" y="10205"/>
                  </a:cubicBezTo>
                  <a:cubicBezTo>
                    <a:pt x="1477" y="10478"/>
                    <a:pt x="1298" y="10681"/>
                    <a:pt x="1048" y="10681"/>
                  </a:cubicBezTo>
                  <a:cubicBezTo>
                    <a:pt x="798" y="10681"/>
                    <a:pt x="619" y="10490"/>
                    <a:pt x="619" y="10228"/>
                  </a:cubicBezTo>
                  <a:cubicBezTo>
                    <a:pt x="619" y="10097"/>
                    <a:pt x="655" y="9490"/>
                    <a:pt x="738" y="8764"/>
                  </a:cubicBezTo>
                  <a:cubicBezTo>
                    <a:pt x="869" y="7561"/>
                    <a:pt x="881" y="6371"/>
                    <a:pt x="881" y="5168"/>
                  </a:cubicBezTo>
                  <a:lnTo>
                    <a:pt x="881" y="3882"/>
                  </a:lnTo>
                  <a:close/>
                  <a:moveTo>
                    <a:pt x="203" y="1"/>
                  </a:moveTo>
                  <a:cubicBezTo>
                    <a:pt x="96" y="1"/>
                    <a:pt x="0" y="84"/>
                    <a:pt x="0" y="191"/>
                  </a:cubicBezTo>
                  <a:lnTo>
                    <a:pt x="0" y="2727"/>
                  </a:lnTo>
                  <a:cubicBezTo>
                    <a:pt x="0" y="2966"/>
                    <a:pt x="143" y="3216"/>
                    <a:pt x="334" y="3335"/>
                  </a:cubicBezTo>
                  <a:cubicBezTo>
                    <a:pt x="393" y="3358"/>
                    <a:pt x="477" y="3573"/>
                    <a:pt x="477" y="3692"/>
                  </a:cubicBezTo>
                  <a:lnTo>
                    <a:pt x="477" y="5144"/>
                  </a:lnTo>
                  <a:cubicBezTo>
                    <a:pt x="477" y="6359"/>
                    <a:pt x="465" y="7526"/>
                    <a:pt x="346" y="8716"/>
                  </a:cubicBezTo>
                  <a:cubicBezTo>
                    <a:pt x="274" y="9454"/>
                    <a:pt x="226" y="10074"/>
                    <a:pt x="226" y="10228"/>
                  </a:cubicBezTo>
                  <a:cubicBezTo>
                    <a:pt x="226" y="10705"/>
                    <a:pt x="584" y="11074"/>
                    <a:pt x="1048" y="11074"/>
                  </a:cubicBezTo>
                  <a:cubicBezTo>
                    <a:pt x="1512" y="11074"/>
                    <a:pt x="1870" y="10705"/>
                    <a:pt x="1870" y="10228"/>
                  </a:cubicBezTo>
                  <a:cubicBezTo>
                    <a:pt x="1870" y="10074"/>
                    <a:pt x="1822" y="9454"/>
                    <a:pt x="1750" y="8716"/>
                  </a:cubicBezTo>
                  <a:cubicBezTo>
                    <a:pt x="1608" y="7526"/>
                    <a:pt x="1608" y="6359"/>
                    <a:pt x="1608" y="5144"/>
                  </a:cubicBezTo>
                  <a:lnTo>
                    <a:pt x="1608" y="3692"/>
                  </a:lnTo>
                  <a:cubicBezTo>
                    <a:pt x="1608" y="3561"/>
                    <a:pt x="1715" y="3358"/>
                    <a:pt x="1834" y="3275"/>
                  </a:cubicBezTo>
                  <a:cubicBezTo>
                    <a:pt x="2024" y="3144"/>
                    <a:pt x="2084" y="2906"/>
                    <a:pt x="2084" y="2704"/>
                  </a:cubicBezTo>
                  <a:lnTo>
                    <a:pt x="2084" y="251"/>
                  </a:lnTo>
                  <a:cubicBezTo>
                    <a:pt x="2084" y="168"/>
                    <a:pt x="2001" y="72"/>
                    <a:pt x="1893" y="72"/>
                  </a:cubicBezTo>
                  <a:cubicBezTo>
                    <a:pt x="1786" y="72"/>
                    <a:pt x="1703" y="168"/>
                    <a:pt x="1703" y="263"/>
                  </a:cubicBezTo>
                  <a:lnTo>
                    <a:pt x="1703" y="1537"/>
                  </a:lnTo>
                  <a:lnTo>
                    <a:pt x="1239" y="1537"/>
                  </a:lnTo>
                  <a:lnTo>
                    <a:pt x="1239" y="191"/>
                  </a:lnTo>
                  <a:cubicBezTo>
                    <a:pt x="1239" y="84"/>
                    <a:pt x="1155" y="1"/>
                    <a:pt x="1048" y="1"/>
                  </a:cubicBezTo>
                  <a:cubicBezTo>
                    <a:pt x="941" y="1"/>
                    <a:pt x="858" y="84"/>
                    <a:pt x="858" y="191"/>
                  </a:cubicBezTo>
                  <a:lnTo>
                    <a:pt x="858" y="1537"/>
                  </a:lnTo>
                  <a:lnTo>
                    <a:pt x="393" y="1537"/>
                  </a:lnTo>
                  <a:lnTo>
                    <a:pt x="393" y="191"/>
                  </a:lnTo>
                  <a:cubicBezTo>
                    <a:pt x="393" y="84"/>
                    <a:pt x="298"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20"/>
            <p:cNvSpPr/>
            <p:nvPr/>
          </p:nvSpPr>
          <p:spPr>
            <a:xfrm>
              <a:off x="3636835" y="2373674"/>
              <a:ext cx="236702" cy="236289"/>
            </a:xfrm>
            <a:custGeom>
              <a:rect b="b" l="l" r="r" t="t"/>
              <a:pathLst>
                <a:path extrusionOk="0" h="7441" w="7454">
                  <a:moveTo>
                    <a:pt x="1175" y="0"/>
                  </a:moveTo>
                  <a:cubicBezTo>
                    <a:pt x="1121" y="0"/>
                    <a:pt x="1069" y="25"/>
                    <a:pt x="1036" y="71"/>
                  </a:cubicBezTo>
                  <a:cubicBezTo>
                    <a:pt x="369" y="881"/>
                    <a:pt x="0" y="1905"/>
                    <a:pt x="0" y="2952"/>
                  </a:cubicBezTo>
                  <a:cubicBezTo>
                    <a:pt x="0" y="5429"/>
                    <a:pt x="2024" y="7441"/>
                    <a:pt x="4489" y="7441"/>
                  </a:cubicBezTo>
                  <a:cubicBezTo>
                    <a:pt x="5537" y="7441"/>
                    <a:pt x="6561" y="7072"/>
                    <a:pt x="7358" y="6405"/>
                  </a:cubicBezTo>
                  <a:cubicBezTo>
                    <a:pt x="7454" y="6322"/>
                    <a:pt x="7454" y="6203"/>
                    <a:pt x="7394" y="6131"/>
                  </a:cubicBezTo>
                  <a:cubicBezTo>
                    <a:pt x="7352" y="6083"/>
                    <a:pt x="7286" y="6058"/>
                    <a:pt x="7224" y="6058"/>
                  </a:cubicBezTo>
                  <a:cubicBezTo>
                    <a:pt x="7180" y="6058"/>
                    <a:pt x="7138" y="6071"/>
                    <a:pt x="7108" y="6096"/>
                  </a:cubicBezTo>
                  <a:cubicBezTo>
                    <a:pt x="6382" y="6703"/>
                    <a:pt x="5441" y="7048"/>
                    <a:pt x="4489" y="7048"/>
                  </a:cubicBezTo>
                  <a:cubicBezTo>
                    <a:pt x="2227" y="7048"/>
                    <a:pt x="381" y="5203"/>
                    <a:pt x="381" y="2928"/>
                  </a:cubicBezTo>
                  <a:cubicBezTo>
                    <a:pt x="381" y="1988"/>
                    <a:pt x="727" y="1047"/>
                    <a:pt x="1334" y="309"/>
                  </a:cubicBezTo>
                  <a:cubicBezTo>
                    <a:pt x="1405" y="226"/>
                    <a:pt x="1393" y="107"/>
                    <a:pt x="1298" y="47"/>
                  </a:cubicBezTo>
                  <a:cubicBezTo>
                    <a:pt x="1261" y="16"/>
                    <a:pt x="1217" y="0"/>
                    <a:pt x="11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20"/>
            <p:cNvSpPr/>
            <p:nvPr/>
          </p:nvSpPr>
          <p:spPr>
            <a:xfrm>
              <a:off x="3685230" y="2324104"/>
              <a:ext cx="237083" cy="235971"/>
            </a:xfrm>
            <a:custGeom>
              <a:rect b="b" l="l" r="r" t="t"/>
              <a:pathLst>
                <a:path extrusionOk="0" h="7431" w="7466">
                  <a:moveTo>
                    <a:pt x="2953" y="1"/>
                  </a:moveTo>
                  <a:cubicBezTo>
                    <a:pt x="1905" y="1"/>
                    <a:pt x="893" y="358"/>
                    <a:pt x="96" y="1025"/>
                  </a:cubicBezTo>
                  <a:cubicBezTo>
                    <a:pt x="0" y="1108"/>
                    <a:pt x="0" y="1227"/>
                    <a:pt x="60" y="1299"/>
                  </a:cubicBezTo>
                  <a:cubicBezTo>
                    <a:pt x="99" y="1344"/>
                    <a:pt x="151" y="1364"/>
                    <a:pt x="205" y="1364"/>
                  </a:cubicBezTo>
                  <a:cubicBezTo>
                    <a:pt x="250" y="1364"/>
                    <a:pt x="295" y="1350"/>
                    <a:pt x="334" y="1322"/>
                  </a:cubicBezTo>
                  <a:cubicBezTo>
                    <a:pt x="1060" y="715"/>
                    <a:pt x="2001" y="394"/>
                    <a:pt x="2953" y="394"/>
                  </a:cubicBezTo>
                  <a:cubicBezTo>
                    <a:pt x="5215" y="394"/>
                    <a:pt x="7061" y="2227"/>
                    <a:pt x="7061" y="4501"/>
                  </a:cubicBezTo>
                  <a:cubicBezTo>
                    <a:pt x="7061" y="5454"/>
                    <a:pt x="6727" y="6371"/>
                    <a:pt x="6120" y="7121"/>
                  </a:cubicBezTo>
                  <a:cubicBezTo>
                    <a:pt x="6049" y="7204"/>
                    <a:pt x="6061" y="7323"/>
                    <a:pt x="6156" y="7383"/>
                  </a:cubicBezTo>
                  <a:cubicBezTo>
                    <a:pt x="6180" y="7418"/>
                    <a:pt x="6227" y="7430"/>
                    <a:pt x="6275" y="7430"/>
                  </a:cubicBezTo>
                  <a:cubicBezTo>
                    <a:pt x="6322" y="7430"/>
                    <a:pt x="6382" y="7395"/>
                    <a:pt x="6418" y="7359"/>
                  </a:cubicBezTo>
                  <a:cubicBezTo>
                    <a:pt x="7084" y="6549"/>
                    <a:pt x="7442" y="5537"/>
                    <a:pt x="7442" y="4501"/>
                  </a:cubicBezTo>
                  <a:cubicBezTo>
                    <a:pt x="7465" y="2013"/>
                    <a:pt x="5441" y="1"/>
                    <a:pt x="29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20"/>
            <p:cNvSpPr/>
            <p:nvPr/>
          </p:nvSpPr>
          <p:spPr>
            <a:xfrm>
              <a:off x="3663668" y="2351699"/>
              <a:ext cx="230668" cy="230668"/>
            </a:xfrm>
            <a:custGeom>
              <a:rect b="b" l="l" r="r" t="t"/>
              <a:pathLst>
                <a:path extrusionOk="0" h="7264" w="7264">
                  <a:moveTo>
                    <a:pt x="3632" y="382"/>
                  </a:moveTo>
                  <a:cubicBezTo>
                    <a:pt x="5418" y="382"/>
                    <a:pt x="6871" y="1846"/>
                    <a:pt x="6871" y="3632"/>
                  </a:cubicBezTo>
                  <a:cubicBezTo>
                    <a:pt x="6871" y="5418"/>
                    <a:pt x="5418" y="6871"/>
                    <a:pt x="3632" y="6871"/>
                  </a:cubicBezTo>
                  <a:cubicBezTo>
                    <a:pt x="1846" y="6871"/>
                    <a:pt x="382" y="5418"/>
                    <a:pt x="382" y="3632"/>
                  </a:cubicBezTo>
                  <a:cubicBezTo>
                    <a:pt x="382" y="1846"/>
                    <a:pt x="1846" y="382"/>
                    <a:pt x="3632" y="382"/>
                  </a:cubicBezTo>
                  <a:close/>
                  <a:moveTo>
                    <a:pt x="3632" y="1"/>
                  </a:moveTo>
                  <a:cubicBezTo>
                    <a:pt x="1632" y="1"/>
                    <a:pt x="1" y="1632"/>
                    <a:pt x="1" y="3632"/>
                  </a:cubicBezTo>
                  <a:cubicBezTo>
                    <a:pt x="1" y="5633"/>
                    <a:pt x="1632" y="7264"/>
                    <a:pt x="3632" y="7264"/>
                  </a:cubicBezTo>
                  <a:cubicBezTo>
                    <a:pt x="5644" y="7264"/>
                    <a:pt x="7263" y="5621"/>
                    <a:pt x="7263" y="3632"/>
                  </a:cubicBezTo>
                  <a:cubicBezTo>
                    <a:pt x="7263" y="1620"/>
                    <a:pt x="5620" y="1"/>
                    <a:pt x="36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20"/>
            <p:cNvSpPr/>
            <p:nvPr/>
          </p:nvSpPr>
          <p:spPr>
            <a:xfrm>
              <a:off x="3933998" y="2289904"/>
              <a:ext cx="52586" cy="355243"/>
            </a:xfrm>
            <a:custGeom>
              <a:rect b="b" l="l" r="r" t="t"/>
              <a:pathLst>
                <a:path extrusionOk="0" h="11187" w="1656">
                  <a:moveTo>
                    <a:pt x="1251" y="554"/>
                  </a:moveTo>
                  <a:lnTo>
                    <a:pt x="1251" y="5555"/>
                  </a:lnTo>
                  <a:lnTo>
                    <a:pt x="715" y="5578"/>
                  </a:lnTo>
                  <a:lnTo>
                    <a:pt x="703" y="5578"/>
                  </a:lnTo>
                  <a:cubicBezTo>
                    <a:pt x="693" y="5580"/>
                    <a:pt x="683" y="5580"/>
                    <a:pt x="673" y="5580"/>
                  </a:cubicBezTo>
                  <a:cubicBezTo>
                    <a:pt x="583" y="5580"/>
                    <a:pt x="481" y="5536"/>
                    <a:pt x="417" y="5483"/>
                  </a:cubicBezTo>
                  <a:cubicBezTo>
                    <a:pt x="382" y="5436"/>
                    <a:pt x="370" y="5412"/>
                    <a:pt x="370" y="5412"/>
                  </a:cubicBezTo>
                  <a:lnTo>
                    <a:pt x="370" y="2411"/>
                  </a:lnTo>
                  <a:cubicBezTo>
                    <a:pt x="370" y="1697"/>
                    <a:pt x="703" y="1006"/>
                    <a:pt x="1251" y="554"/>
                  </a:cubicBezTo>
                  <a:close/>
                  <a:moveTo>
                    <a:pt x="1263" y="5959"/>
                  </a:moveTo>
                  <a:cubicBezTo>
                    <a:pt x="1263" y="9448"/>
                    <a:pt x="1275" y="10258"/>
                    <a:pt x="1275" y="10281"/>
                  </a:cubicBezTo>
                  <a:cubicBezTo>
                    <a:pt x="1263" y="10496"/>
                    <a:pt x="1203" y="10769"/>
                    <a:pt x="941" y="10769"/>
                  </a:cubicBezTo>
                  <a:cubicBezTo>
                    <a:pt x="858" y="10769"/>
                    <a:pt x="620" y="10769"/>
                    <a:pt x="620" y="10258"/>
                  </a:cubicBezTo>
                  <a:cubicBezTo>
                    <a:pt x="620" y="10115"/>
                    <a:pt x="667" y="9710"/>
                    <a:pt x="727" y="9246"/>
                  </a:cubicBezTo>
                  <a:cubicBezTo>
                    <a:pt x="822" y="8472"/>
                    <a:pt x="941" y="7400"/>
                    <a:pt x="941" y="6686"/>
                  </a:cubicBezTo>
                  <a:lnTo>
                    <a:pt x="941" y="5959"/>
                  </a:lnTo>
                  <a:close/>
                  <a:moveTo>
                    <a:pt x="1453" y="0"/>
                  </a:moveTo>
                  <a:cubicBezTo>
                    <a:pt x="1420" y="0"/>
                    <a:pt x="1388" y="6"/>
                    <a:pt x="1358" y="18"/>
                  </a:cubicBezTo>
                  <a:cubicBezTo>
                    <a:pt x="524" y="530"/>
                    <a:pt x="1" y="1447"/>
                    <a:pt x="1" y="2435"/>
                  </a:cubicBezTo>
                  <a:lnTo>
                    <a:pt x="1" y="5424"/>
                  </a:lnTo>
                  <a:cubicBezTo>
                    <a:pt x="1" y="5555"/>
                    <a:pt x="60" y="5674"/>
                    <a:pt x="179" y="5781"/>
                  </a:cubicBezTo>
                  <a:cubicBezTo>
                    <a:pt x="286" y="5876"/>
                    <a:pt x="417" y="5936"/>
                    <a:pt x="548" y="5959"/>
                  </a:cubicBezTo>
                  <a:lnTo>
                    <a:pt x="548" y="6709"/>
                  </a:lnTo>
                  <a:cubicBezTo>
                    <a:pt x="548" y="7400"/>
                    <a:pt x="429" y="8460"/>
                    <a:pt x="346" y="9222"/>
                  </a:cubicBezTo>
                  <a:cubicBezTo>
                    <a:pt x="286" y="9710"/>
                    <a:pt x="239" y="10091"/>
                    <a:pt x="239" y="10281"/>
                  </a:cubicBezTo>
                  <a:cubicBezTo>
                    <a:pt x="239" y="11115"/>
                    <a:pt x="774" y="11186"/>
                    <a:pt x="941" y="11186"/>
                  </a:cubicBezTo>
                  <a:cubicBezTo>
                    <a:pt x="1275" y="11186"/>
                    <a:pt x="1656" y="10948"/>
                    <a:pt x="1656" y="10281"/>
                  </a:cubicBezTo>
                  <a:lnTo>
                    <a:pt x="1656" y="185"/>
                  </a:lnTo>
                  <a:cubicBezTo>
                    <a:pt x="1656" y="113"/>
                    <a:pt x="1608" y="54"/>
                    <a:pt x="1548" y="18"/>
                  </a:cubicBezTo>
                  <a:cubicBezTo>
                    <a:pt x="1519" y="6"/>
                    <a:pt x="1486" y="0"/>
                    <a:pt x="14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121"/>
          <p:cNvSpPr/>
          <p:nvPr/>
        </p:nvSpPr>
        <p:spPr>
          <a:xfrm>
            <a:off x="1630800" y="1063650"/>
            <a:ext cx="58824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21"/>
          <p:cNvSpPr txBox="1"/>
          <p:nvPr>
            <p:ph type="title"/>
          </p:nvPr>
        </p:nvSpPr>
        <p:spPr>
          <a:xfrm>
            <a:off x="1808538" y="919550"/>
            <a:ext cx="5544000" cy="2869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latin typeface="Space Grotesk"/>
                <a:ea typeface="Space Grotesk"/>
                <a:cs typeface="Space Grotesk"/>
                <a:sym typeface="Space Grotesk"/>
              </a:rPr>
              <a:t>Problem</a:t>
            </a:r>
            <a:r>
              <a:rPr lang="en">
                <a:latin typeface="Space Grotesk"/>
                <a:ea typeface="Space Grotesk"/>
                <a:cs typeface="Space Grotesk"/>
                <a:sym typeface="Space Grotesk"/>
              </a:rPr>
              <a:t> </a:t>
            </a:r>
            <a:endParaRPr>
              <a:latin typeface="Space Grotesk"/>
              <a:ea typeface="Space Grotesk"/>
              <a:cs typeface="Space Grotesk"/>
              <a:sym typeface="Space Grotesk"/>
            </a:endParaRPr>
          </a:p>
          <a:p>
            <a:pPr indent="0" lvl="0" marL="0" rtl="0" algn="l">
              <a:spcBef>
                <a:spcPts val="0"/>
              </a:spcBef>
              <a:spcAft>
                <a:spcPts val="0"/>
              </a:spcAft>
              <a:buNone/>
            </a:pPr>
            <a:r>
              <a:rPr lang="en" sz="2800">
                <a:latin typeface="Anaheim"/>
                <a:ea typeface="Anaheim"/>
                <a:cs typeface="Anaheim"/>
                <a:sym typeface="Anaheim"/>
              </a:rPr>
              <a:t>Learning about and creating food with ingredients from other cultures can be an intimidating experience.</a:t>
            </a:r>
            <a:endParaRPr sz="2800">
              <a:latin typeface="Anaheim"/>
              <a:ea typeface="Anaheim"/>
              <a:cs typeface="Anaheim"/>
              <a:sym typeface="Anaheim"/>
            </a:endParaRPr>
          </a:p>
        </p:txBody>
      </p:sp>
      <p:sp>
        <p:nvSpPr>
          <p:cNvPr id="1615" name="Google Shape;1615;p121"/>
          <p:cNvSpPr/>
          <p:nvPr/>
        </p:nvSpPr>
        <p:spPr>
          <a:xfrm>
            <a:off x="7907852" y="183598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6" name="Google Shape;1616;p121"/>
          <p:cNvGrpSpPr/>
          <p:nvPr/>
        </p:nvGrpSpPr>
        <p:grpSpPr>
          <a:xfrm>
            <a:off x="7770381" y="3213240"/>
            <a:ext cx="528885" cy="545802"/>
            <a:chOff x="-1507225" y="3988588"/>
            <a:chExt cx="575250" cy="593650"/>
          </a:xfrm>
        </p:grpSpPr>
        <p:sp>
          <p:nvSpPr>
            <p:cNvPr id="1617" name="Google Shape;1617;p1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0" name="Google Shape;1620;p121"/>
          <p:cNvGrpSpPr/>
          <p:nvPr/>
        </p:nvGrpSpPr>
        <p:grpSpPr>
          <a:xfrm>
            <a:off x="723667" y="859892"/>
            <a:ext cx="528916" cy="535303"/>
            <a:chOff x="-1988450" y="2592438"/>
            <a:chExt cx="550725" cy="557375"/>
          </a:xfrm>
        </p:grpSpPr>
        <p:sp>
          <p:nvSpPr>
            <p:cNvPr id="1621" name="Google Shape;1621;p121"/>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21"/>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21"/>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21"/>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21"/>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21"/>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7" name="Google Shape;1627;p121"/>
          <p:cNvGrpSpPr/>
          <p:nvPr/>
        </p:nvGrpSpPr>
        <p:grpSpPr>
          <a:xfrm>
            <a:off x="6334347" y="527541"/>
            <a:ext cx="387325" cy="392002"/>
            <a:chOff x="-1988450" y="2592438"/>
            <a:chExt cx="550725" cy="557375"/>
          </a:xfrm>
        </p:grpSpPr>
        <p:sp>
          <p:nvSpPr>
            <p:cNvPr id="1628" name="Google Shape;1628;p121"/>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21"/>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21"/>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21"/>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21"/>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21"/>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4" name="Google Shape;1634;p121"/>
          <p:cNvGrpSpPr/>
          <p:nvPr/>
        </p:nvGrpSpPr>
        <p:grpSpPr>
          <a:xfrm>
            <a:off x="1300307" y="4197941"/>
            <a:ext cx="387296" cy="396831"/>
            <a:chOff x="874000" y="1401213"/>
            <a:chExt cx="581875" cy="596200"/>
          </a:xfrm>
        </p:grpSpPr>
        <p:sp>
          <p:nvSpPr>
            <p:cNvPr id="1635" name="Google Shape;1635;p121"/>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21"/>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21"/>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21"/>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21"/>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21"/>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21"/>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21"/>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21"/>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21"/>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21"/>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21"/>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21"/>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21"/>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21"/>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21"/>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21"/>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21"/>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21"/>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21"/>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21"/>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21"/>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21"/>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58" name="Google Shape;1658;p121"/>
          <p:cNvSpPr/>
          <p:nvPr/>
        </p:nvSpPr>
        <p:spPr>
          <a:xfrm>
            <a:off x="4793177" y="7247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21"/>
          <p:cNvSpPr/>
          <p:nvPr/>
        </p:nvSpPr>
        <p:spPr>
          <a:xfrm>
            <a:off x="73218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21"/>
          <p:cNvSpPr/>
          <p:nvPr/>
        </p:nvSpPr>
        <p:spPr>
          <a:xfrm>
            <a:off x="8189377" y="10670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21"/>
          <p:cNvSpPr/>
          <p:nvPr/>
        </p:nvSpPr>
        <p:spPr>
          <a:xfrm>
            <a:off x="7907854" y="809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21"/>
          <p:cNvSpPr/>
          <p:nvPr/>
        </p:nvSpPr>
        <p:spPr>
          <a:xfrm>
            <a:off x="8189377" y="27637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21"/>
          <p:cNvSpPr/>
          <p:nvPr/>
        </p:nvSpPr>
        <p:spPr>
          <a:xfrm>
            <a:off x="7844454" y="24861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21"/>
          <p:cNvSpPr/>
          <p:nvPr/>
        </p:nvSpPr>
        <p:spPr>
          <a:xfrm>
            <a:off x="1291981" y="28028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21"/>
          <p:cNvSpPr/>
          <p:nvPr/>
        </p:nvSpPr>
        <p:spPr>
          <a:xfrm>
            <a:off x="8228781" y="42826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21"/>
          <p:cNvSpPr/>
          <p:nvPr/>
        </p:nvSpPr>
        <p:spPr>
          <a:xfrm>
            <a:off x="5652181" y="5496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21"/>
          <p:cNvSpPr/>
          <p:nvPr/>
        </p:nvSpPr>
        <p:spPr>
          <a:xfrm>
            <a:off x="5425104" y="8672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21"/>
          <p:cNvSpPr/>
          <p:nvPr/>
        </p:nvSpPr>
        <p:spPr>
          <a:xfrm>
            <a:off x="4155418" y="5496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21"/>
          <p:cNvSpPr/>
          <p:nvPr/>
        </p:nvSpPr>
        <p:spPr>
          <a:xfrm>
            <a:off x="3062904" y="71835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21"/>
          <p:cNvSpPr/>
          <p:nvPr/>
        </p:nvSpPr>
        <p:spPr>
          <a:xfrm>
            <a:off x="2005352" y="59247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21"/>
          <p:cNvSpPr/>
          <p:nvPr/>
        </p:nvSpPr>
        <p:spPr>
          <a:xfrm>
            <a:off x="1025604" y="22098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21"/>
          <p:cNvSpPr/>
          <p:nvPr/>
        </p:nvSpPr>
        <p:spPr>
          <a:xfrm>
            <a:off x="1348481" y="16354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21"/>
          <p:cNvSpPr/>
          <p:nvPr/>
        </p:nvSpPr>
        <p:spPr>
          <a:xfrm>
            <a:off x="1252577" y="3494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21"/>
          <p:cNvSpPr/>
          <p:nvPr/>
        </p:nvSpPr>
        <p:spPr>
          <a:xfrm>
            <a:off x="959004" y="3971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21"/>
          <p:cNvSpPr/>
          <p:nvPr/>
        </p:nvSpPr>
        <p:spPr>
          <a:xfrm>
            <a:off x="2044756" y="44300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21"/>
          <p:cNvSpPr/>
          <p:nvPr/>
        </p:nvSpPr>
        <p:spPr>
          <a:xfrm>
            <a:off x="2643227" y="41979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21"/>
          <p:cNvSpPr/>
          <p:nvPr/>
        </p:nvSpPr>
        <p:spPr>
          <a:xfrm>
            <a:off x="6483406" y="44720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21"/>
          <p:cNvSpPr/>
          <p:nvPr/>
        </p:nvSpPr>
        <p:spPr>
          <a:xfrm>
            <a:off x="6844329" y="422966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21"/>
          <p:cNvSpPr/>
          <p:nvPr/>
        </p:nvSpPr>
        <p:spPr>
          <a:xfrm>
            <a:off x="5652177" y="43102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21"/>
          <p:cNvSpPr/>
          <p:nvPr/>
        </p:nvSpPr>
        <p:spPr>
          <a:xfrm>
            <a:off x="3321204" y="44720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21"/>
          <p:cNvSpPr/>
          <p:nvPr/>
        </p:nvSpPr>
        <p:spPr>
          <a:xfrm>
            <a:off x="5206029" y="4422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21"/>
          <p:cNvSpPr/>
          <p:nvPr/>
        </p:nvSpPr>
        <p:spPr>
          <a:xfrm>
            <a:off x="4483618" y="427812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21"/>
          <p:cNvSpPr/>
          <p:nvPr/>
        </p:nvSpPr>
        <p:spPr>
          <a:xfrm>
            <a:off x="3834102" y="4337727"/>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21"/>
          <p:cNvSpPr/>
          <p:nvPr/>
        </p:nvSpPr>
        <p:spPr>
          <a:xfrm>
            <a:off x="3834104" y="8672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5" name="Google Shape;1685;p121"/>
          <p:cNvGrpSpPr/>
          <p:nvPr/>
        </p:nvGrpSpPr>
        <p:grpSpPr>
          <a:xfrm>
            <a:off x="723676" y="2919819"/>
            <a:ext cx="387316" cy="399705"/>
            <a:chOff x="-1507225" y="3988588"/>
            <a:chExt cx="575250" cy="593650"/>
          </a:xfrm>
        </p:grpSpPr>
        <p:sp>
          <p:nvSpPr>
            <p:cNvPr id="1686" name="Google Shape;1686;p1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9" name="Google Shape;1689;p12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122"/>
          <p:cNvSpPr/>
          <p:nvPr/>
        </p:nvSpPr>
        <p:spPr>
          <a:xfrm>
            <a:off x="1630800" y="1063650"/>
            <a:ext cx="58824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22"/>
          <p:cNvSpPr txBox="1"/>
          <p:nvPr>
            <p:ph type="title"/>
          </p:nvPr>
        </p:nvSpPr>
        <p:spPr>
          <a:xfrm>
            <a:off x="1676388" y="859900"/>
            <a:ext cx="5882400" cy="2869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Space Grotesk"/>
                <a:ea typeface="Space Grotesk"/>
                <a:cs typeface="Space Grotesk"/>
                <a:sym typeface="Space Grotesk"/>
              </a:rPr>
              <a:t>Our Solution</a:t>
            </a:r>
            <a:r>
              <a:rPr lang="en" sz="6800">
                <a:solidFill>
                  <a:srgbClr val="3FB29C"/>
                </a:solidFill>
                <a:latin typeface="Space Grotesk"/>
                <a:ea typeface="Space Grotesk"/>
                <a:cs typeface="Space Grotesk"/>
                <a:sym typeface="Space Grotesk"/>
              </a:rPr>
              <a:t> </a:t>
            </a:r>
            <a:endParaRPr sz="6800">
              <a:solidFill>
                <a:srgbClr val="3FB29C"/>
              </a:solidFill>
              <a:latin typeface="Space Grotesk"/>
              <a:ea typeface="Space Grotesk"/>
              <a:cs typeface="Space Grotesk"/>
              <a:sym typeface="Space Grotesk"/>
            </a:endParaRPr>
          </a:p>
          <a:p>
            <a:pPr indent="0" lvl="0" marL="0" rtl="0" algn="l">
              <a:spcBef>
                <a:spcPts val="0"/>
              </a:spcBef>
              <a:spcAft>
                <a:spcPts val="0"/>
              </a:spcAft>
              <a:buNone/>
            </a:pPr>
            <a:r>
              <a:rPr lang="en" sz="1900">
                <a:latin typeface="Anaheim"/>
                <a:ea typeface="Anaheim"/>
                <a:cs typeface="Anaheim"/>
                <a:sym typeface="Anaheim"/>
              </a:rPr>
              <a:t>Dishcovery helps you recognize, learn about, and cook with foods from around the world. We use image recognition to identify new ingredients and enable you to delve into their cultural context and authentic recipes using them, providing a is a cultural culinary companion from the grocery store to your kitchen. </a:t>
            </a:r>
            <a:endParaRPr sz="1900">
              <a:latin typeface="Anaheim"/>
              <a:ea typeface="Anaheim"/>
              <a:cs typeface="Anaheim"/>
              <a:sym typeface="Anaheim"/>
            </a:endParaRPr>
          </a:p>
        </p:txBody>
      </p:sp>
      <p:sp>
        <p:nvSpPr>
          <p:cNvPr id="1696" name="Google Shape;1696;p122"/>
          <p:cNvSpPr/>
          <p:nvPr/>
        </p:nvSpPr>
        <p:spPr>
          <a:xfrm>
            <a:off x="7907852" y="183598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7" name="Google Shape;1697;p122"/>
          <p:cNvGrpSpPr/>
          <p:nvPr/>
        </p:nvGrpSpPr>
        <p:grpSpPr>
          <a:xfrm>
            <a:off x="7770381" y="3213240"/>
            <a:ext cx="528885" cy="545802"/>
            <a:chOff x="-1507225" y="3988588"/>
            <a:chExt cx="575250" cy="593650"/>
          </a:xfrm>
        </p:grpSpPr>
        <p:sp>
          <p:nvSpPr>
            <p:cNvPr id="1698" name="Google Shape;1698;p122"/>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22"/>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22"/>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1" name="Google Shape;1701;p122"/>
          <p:cNvGrpSpPr/>
          <p:nvPr/>
        </p:nvGrpSpPr>
        <p:grpSpPr>
          <a:xfrm>
            <a:off x="723667" y="859892"/>
            <a:ext cx="528916" cy="535303"/>
            <a:chOff x="-1988450" y="2592438"/>
            <a:chExt cx="550725" cy="557375"/>
          </a:xfrm>
        </p:grpSpPr>
        <p:sp>
          <p:nvSpPr>
            <p:cNvPr id="1702" name="Google Shape;1702;p122"/>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22"/>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22"/>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22"/>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22"/>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22"/>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8" name="Google Shape;1708;p122"/>
          <p:cNvGrpSpPr/>
          <p:nvPr/>
        </p:nvGrpSpPr>
        <p:grpSpPr>
          <a:xfrm>
            <a:off x="6334347" y="527541"/>
            <a:ext cx="387325" cy="392002"/>
            <a:chOff x="-1988450" y="2592438"/>
            <a:chExt cx="550725" cy="557375"/>
          </a:xfrm>
        </p:grpSpPr>
        <p:sp>
          <p:nvSpPr>
            <p:cNvPr id="1709" name="Google Shape;1709;p122"/>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22"/>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22"/>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22"/>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22"/>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22"/>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5" name="Google Shape;1715;p122"/>
          <p:cNvGrpSpPr/>
          <p:nvPr/>
        </p:nvGrpSpPr>
        <p:grpSpPr>
          <a:xfrm>
            <a:off x="1300307" y="4197941"/>
            <a:ext cx="387296" cy="396831"/>
            <a:chOff x="874000" y="1401213"/>
            <a:chExt cx="581875" cy="596200"/>
          </a:xfrm>
        </p:grpSpPr>
        <p:sp>
          <p:nvSpPr>
            <p:cNvPr id="1716" name="Google Shape;1716;p122"/>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22"/>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22"/>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22"/>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22"/>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22"/>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22"/>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22"/>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22"/>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22"/>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22"/>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122"/>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22"/>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22"/>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22"/>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22"/>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22"/>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22"/>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22"/>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22"/>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22"/>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22"/>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22"/>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9" name="Google Shape;1739;p122"/>
          <p:cNvSpPr/>
          <p:nvPr/>
        </p:nvSpPr>
        <p:spPr>
          <a:xfrm>
            <a:off x="4793177" y="7247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22"/>
          <p:cNvSpPr/>
          <p:nvPr/>
        </p:nvSpPr>
        <p:spPr>
          <a:xfrm>
            <a:off x="73218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122"/>
          <p:cNvSpPr/>
          <p:nvPr/>
        </p:nvSpPr>
        <p:spPr>
          <a:xfrm>
            <a:off x="8189377" y="10670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22"/>
          <p:cNvSpPr/>
          <p:nvPr/>
        </p:nvSpPr>
        <p:spPr>
          <a:xfrm>
            <a:off x="7907854" y="809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22"/>
          <p:cNvSpPr/>
          <p:nvPr/>
        </p:nvSpPr>
        <p:spPr>
          <a:xfrm>
            <a:off x="8189377" y="27637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22"/>
          <p:cNvSpPr/>
          <p:nvPr/>
        </p:nvSpPr>
        <p:spPr>
          <a:xfrm>
            <a:off x="7844454" y="24861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22"/>
          <p:cNvSpPr/>
          <p:nvPr/>
        </p:nvSpPr>
        <p:spPr>
          <a:xfrm>
            <a:off x="1291981" y="28028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122"/>
          <p:cNvSpPr/>
          <p:nvPr/>
        </p:nvSpPr>
        <p:spPr>
          <a:xfrm>
            <a:off x="8228781" y="42826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22"/>
          <p:cNvSpPr/>
          <p:nvPr/>
        </p:nvSpPr>
        <p:spPr>
          <a:xfrm>
            <a:off x="5652181" y="5496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22"/>
          <p:cNvSpPr/>
          <p:nvPr/>
        </p:nvSpPr>
        <p:spPr>
          <a:xfrm>
            <a:off x="5425104" y="8672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22"/>
          <p:cNvSpPr/>
          <p:nvPr/>
        </p:nvSpPr>
        <p:spPr>
          <a:xfrm>
            <a:off x="4155418" y="5496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122"/>
          <p:cNvSpPr/>
          <p:nvPr/>
        </p:nvSpPr>
        <p:spPr>
          <a:xfrm>
            <a:off x="3062904" y="71835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22"/>
          <p:cNvSpPr/>
          <p:nvPr/>
        </p:nvSpPr>
        <p:spPr>
          <a:xfrm>
            <a:off x="2005352" y="59247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22"/>
          <p:cNvSpPr/>
          <p:nvPr/>
        </p:nvSpPr>
        <p:spPr>
          <a:xfrm>
            <a:off x="1025604" y="22098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22"/>
          <p:cNvSpPr/>
          <p:nvPr/>
        </p:nvSpPr>
        <p:spPr>
          <a:xfrm>
            <a:off x="1348481" y="16354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22"/>
          <p:cNvSpPr/>
          <p:nvPr/>
        </p:nvSpPr>
        <p:spPr>
          <a:xfrm>
            <a:off x="1252577" y="3494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22"/>
          <p:cNvSpPr/>
          <p:nvPr/>
        </p:nvSpPr>
        <p:spPr>
          <a:xfrm>
            <a:off x="959004" y="3971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122"/>
          <p:cNvSpPr/>
          <p:nvPr/>
        </p:nvSpPr>
        <p:spPr>
          <a:xfrm>
            <a:off x="2044756" y="443000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22"/>
          <p:cNvSpPr/>
          <p:nvPr/>
        </p:nvSpPr>
        <p:spPr>
          <a:xfrm>
            <a:off x="2643227" y="41979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22"/>
          <p:cNvSpPr/>
          <p:nvPr/>
        </p:nvSpPr>
        <p:spPr>
          <a:xfrm>
            <a:off x="6483406" y="44720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22"/>
          <p:cNvSpPr/>
          <p:nvPr/>
        </p:nvSpPr>
        <p:spPr>
          <a:xfrm>
            <a:off x="6844329" y="422966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22"/>
          <p:cNvSpPr/>
          <p:nvPr/>
        </p:nvSpPr>
        <p:spPr>
          <a:xfrm>
            <a:off x="5652177" y="43102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22"/>
          <p:cNvSpPr/>
          <p:nvPr/>
        </p:nvSpPr>
        <p:spPr>
          <a:xfrm>
            <a:off x="3321204" y="44720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22"/>
          <p:cNvSpPr/>
          <p:nvPr/>
        </p:nvSpPr>
        <p:spPr>
          <a:xfrm>
            <a:off x="5206029" y="44226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22"/>
          <p:cNvSpPr/>
          <p:nvPr/>
        </p:nvSpPr>
        <p:spPr>
          <a:xfrm>
            <a:off x="4483618" y="427812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22"/>
          <p:cNvSpPr/>
          <p:nvPr/>
        </p:nvSpPr>
        <p:spPr>
          <a:xfrm>
            <a:off x="3834102" y="4337727"/>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22"/>
          <p:cNvSpPr/>
          <p:nvPr/>
        </p:nvSpPr>
        <p:spPr>
          <a:xfrm>
            <a:off x="3834104" y="8672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6" name="Google Shape;1766;p122"/>
          <p:cNvGrpSpPr/>
          <p:nvPr/>
        </p:nvGrpSpPr>
        <p:grpSpPr>
          <a:xfrm>
            <a:off x="723676" y="2919819"/>
            <a:ext cx="387316" cy="399705"/>
            <a:chOff x="-1507225" y="3988588"/>
            <a:chExt cx="575250" cy="593650"/>
          </a:xfrm>
        </p:grpSpPr>
        <p:sp>
          <p:nvSpPr>
            <p:cNvPr id="1767" name="Google Shape;1767;p122"/>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22"/>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22"/>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0" name="Google Shape;1770;p12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sp>
        <p:nvSpPr>
          <p:cNvPr id="1775" name="Google Shape;1775;p123"/>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Market Research - Competitors</a:t>
            </a:r>
            <a:r>
              <a:rPr b="1" lang="en">
                <a:latin typeface="Space Grotesk"/>
                <a:ea typeface="Space Grotesk"/>
                <a:cs typeface="Space Grotesk"/>
                <a:sym typeface="Space Grotesk"/>
              </a:rPr>
              <a:t> </a:t>
            </a:r>
            <a:endParaRPr b="1">
              <a:latin typeface="Space Grotesk"/>
              <a:ea typeface="Space Grotesk"/>
              <a:cs typeface="Space Grotesk"/>
              <a:sym typeface="Space Grotesk"/>
            </a:endParaRPr>
          </a:p>
        </p:txBody>
      </p:sp>
      <p:sp>
        <p:nvSpPr>
          <p:cNvPr id="1776" name="Google Shape;1776;p123"/>
          <p:cNvSpPr txBox="1"/>
          <p:nvPr>
            <p:ph idx="1" type="subTitle"/>
          </p:nvPr>
        </p:nvSpPr>
        <p:spPr>
          <a:xfrm>
            <a:off x="2162100" y="3986979"/>
            <a:ext cx="2064900" cy="53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Grocery shopping assistant app</a:t>
            </a:r>
            <a:endParaRPr/>
          </a:p>
        </p:txBody>
      </p:sp>
      <p:sp>
        <p:nvSpPr>
          <p:cNvPr id="1777" name="Google Shape;1777;p123"/>
          <p:cNvSpPr txBox="1"/>
          <p:nvPr>
            <p:ph type="title"/>
          </p:nvPr>
        </p:nvSpPr>
        <p:spPr>
          <a:xfrm>
            <a:off x="2162100" y="3608712"/>
            <a:ext cx="20649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3FB29C"/>
                </a:solidFill>
                <a:latin typeface="Anaheim"/>
                <a:ea typeface="Anaheim"/>
                <a:cs typeface="Anaheim"/>
                <a:sym typeface="Anaheim"/>
              </a:rPr>
              <a:t>Shopwell</a:t>
            </a:r>
            <a:endParaRPr b="1">
              <a:solidFill>
                <a:srgbClr val="3FB29C"/>
              </a:solidFill>
              <a:latin typeface="Anaheim"/>
              <a:ea typeface="Anaheim"/>
              <a:cs typeface="Anaheim"/>
              <a:sym typeface="Anaheim"/>
            </a:endParaRPr>
          </a:p>
        </p:txBody>
      </p:sp>
      <p:sp>
        <p:nvSpPr>
          <p:cNvPr id="1778" name="Google Shape;1778;p123"/>
          <p:cNvSpPr txBox="1"/>
          <p:nvPr>
            <p:ph idx="2" type="subTitle"/>
          </p:nvPr>
        </p:nvSpPr>
        <p:spPr>
          <a:xfrm>
            <a:off x="4903500" y="3986975"/>
            <a:ext cx="2304000" cy="53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Subscription box for exploring international foods</a:t>
            </a:r>
            <a:endParaRPr/>
          </a:p>
        </p:txBody>
      </p:sp>
      <p:sp>
        <p:nvSpPr>
          <p:cNvPr id="1779" name="Google Shape;1779;p123"/>
          <p:cNvSpPr txBox="1"/>
          <p:nvPr>
            <p:ph idx="3" type="title"/>
          </p:nvPr>
        </p:nvSpPr>
        <p:spPr>
          <a:xfrm>
            <a:off x="4987354" y="3608712"/>
            <a:ext cx="20649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3FB29C"/>
                </a:solidFill>
                <a:latin typeface="Anaheim"/>
                <a:ea typeface="Anaheim"/>
                <a:cs typeface="Anaheim"/>
                <a:sym typeface="Anaheim"/>
              </a:rPr>
              <a:t>Universal Yums</a:t>
            </a:r>
            <a:endParaRPr b="1">
              <a:solidFill>
                <a:srgbClr val="3FB29C"/>
              </a:solidFill>
              <a:latin typeface="Anaheim"/>
              <a:ea typeface="Anaheim"/>
              <a:cs typeface="Anaheim"/>
              <a:sym typeface="Anaheim"/>
            </a:endParaRPr>
          </a:p>
        </p:txBody>
      </p:sp>
      <p:sp>
        <p:nvSpPr>
          <p:cNvPr id="1780" name="Google Shape;1780;p123"/>
          <p:cNvSpPr txBox="1"/>
          <p:nvPr>
            <p:ph idx="6" type="subTitle"/>
          </p:nvPr>
        </p:nvSpPr>
        <p:spPr>
          <a:xfrm>
            <a:off x="866700" y="2292467"/>
            <a:ext cx="2064900" cy="53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Authentic Korean Cooking</a:t>
            </a:r>
            <a:endParaRPr/>
          </a:p>
        </p:txBody>
      </p:sp>
      <p:sp>
        <p:nvSpPr>
          <p:cNvPr id="1781" name="Google Shape;1781;p123"/>
          <p:cNvSpPr txBox="1"/>
          <p:nvPr>
            <p:ph idx="7" type="title"/>
          </p:nvPr>
        </p:nvSpPr>
        <p:spPr>
          <a:xfrm>
            <a:off x="351575" y="1928500"/>
            <a:ext cx="30780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rgbClr val="3FB29C"/>
                </a:solidFill>
                <a:latin typeface="Anaheim"/>
                <a:ea typeface="Anaheim"/>
                <a:cs typeface="Anaheim"/>
                <a:sym typeface="Anaheim"/>
              </a:rPr>
              <a:t>우리의식탁 - 요리를 스타일하다</a:t>
            </a:r>
            <a:endParaRPr b="1" sz="2200">
              <a:solidFill>
                <a:srgbClr val="3FB29C"/>
              </a:solidFill>
              <a:latin typeface="Anaheim"/>
              <a:ea typeface="Anaheim"/>
              <a:cs typeface="Anaheim"/>
              <a:sym typeface="Anaheim"/>
            </a:endParaRPr>
          </a:p>
        </p:txBody>
      </p:sp>
      <p:sp>
        <p:nvSpPr>
          <p:cNvPr id="1782" name="Google Shape;1782;p123"/>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Food identification for nutrition</a:t>
            </a:r>
            <a:endParaRPr/>
          </a:p>
        </p:txBody>
      </p:sp>
      <p:sp>
        <p:nvSpPr>
          <p:cNvPr id="1783" name="Google Shape;1783;p123"/>
          <p:cNvSpPr txBox="1"/>
          <p:nvPr>
            <p:ph idx="9" type="title"/>
          </p:nvPr>
        </p:nvSpPr>
        <p:spPr>
          <a:xfrm>
            <a:off x="3102600" y="1838000"/>
            <a:ext cx="28548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3FB29C"/>
                </a:solidFill>
                <a:latin typeface="Anaheim"/>
                <a:ea typeface="Anaheim"/>
                <a:cs typeface="Anaheim"/>
                <a:sym typeface="Anaheim"/>
              </a:rPr>
              <a:t>Calorie Mama</a:t>
            </a:r>
            <a:endParaRPr b="1">
              <a:solidFill>
                <a:srgbClr val="3FB29C"/>
              </a:solidFill>
              <a:latin typeface="Anaheim"/>
              <a:ea typeface="Anaheim"/>
              <a:cs typeface="Anaheim"/>
              <a:sym typeface="Anaheim"/>
            </a:endParaRPr>
          </a:p>
          <a:p>
            <a:pPr indent="0" lvl="0" marL="0" rtl="0" algn="ctr">
              <a:spcBef>
                <a:spcPts val="0"/>
              </a:spcBef>
              <a:spcAft>
                <a:spcPts val="0"/>
              </a:spcAft>
              <a:buNone/>
            </a:pPr>
            <a:r>
              <a:t/>
            </a:r>
            <a:endParaRPr b="1" sz="1400">
              <a:solidFill>
                <a:srgbClr val="3FB29C"/>
              </a:solidFill>
              <a:latin typeface="Anaheim"/>
              <a:ea typeface="Anaheim"/>
              <a:cs typeface="Anaheim"/>
              <a:sym typeface="Anaheim"/>
            </a:endParaRPr>
          </a:p>
        </p:txBody>
      </p:sp>
      <p:sp>
        <p:nvSpPr>
          <p:cNvPr id="1784" name="Google Shape;1784;p123"/>
          <p:cNvSpPr txBox="1"/>
          <p:nvPr>
            <p:ph idx="13" type="subTitle"/>
          </p:nvPr>
        </p:nvSpPr>
        <p:spPr>
          <a:xfrm>
            <a:off x="6212409" y="2216267"/>
            <a:ext cx="2064900" cy="53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Asian and Hispanic Grocery Delivery</a:t>
            </a:r>
            <a:endParaRPr/>
          </a:p>
        </p:txBody>
      </p:sp>
      <p:sp>
        <p:nvSpPr>
          <p:cNvPr id="1785" name="Google Shape;1785;p123"/>
          <p:cNvSpPr txBox="1"/>
          <p:nvPr>
            <p:ph idx="14" type="title"/>
          </p:nvPr>
        </p:nvSpPr>
        <p:spPr>
          <a:xfrm>
            <a:off x="5895325" y="1838000"/>
            <a:ext cx="26256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3FB29C"/>
                </a:solidFill>
                <a:latin typeface="Anaheim"/>
                <a:ea typeface="Anaheim"/>
                <a:cs typeface="Anaheim"/>
                <a:sym typeface="Anaheim"/>
              </a:rPr>
              <a:t>Weee!</a:t>
            </a:r>
            <a:endParaRPr b="1">
              <a:solidFill>
                <a:srgbClr val="3FB29C"/>
              </a:solidFill>
              <a:latin typeface="Anaheim"/>
              <a:ea typeface="Anaheim"/>
              <a:cs typeface="Anaheim"/>
              <a:sym typeface="Anaheim"/>
            </a:endParaRPr>
          </a:p>
        </p:txBody>
      </p:sp>
      <p:sp>
        <p:nvSpPr>
          <p:cNvPr id="1786" name="Google Shape;1786;p123"/>
          <p:cNvSpPr/>
          <p:nvPr/>
        </p:nvSpPr>
        <p:spPr>
          <a:xfrm>
            <a:off x="4240500" y="1175000"/>
            <a:ext cx="663000" cy="663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23"/>
          <p:cNvSpPr/>
          <p:nvPr/>
        </p:nvSpPr>
        <p:spPr>
          <a:xfrm>
            <a:off x="5688300" y="2919354"/>
            <a:ext cx="663000" cy="663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23"/>
          <p:cNvSpPr/>
          <p:nvPr/>
        </p:nvSpPr>
        <p:spPr>
          <a:xfrm>
            <a:off x="1567650" y="1175000"/>
            <a:ext cx="663000" cy="663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123"/>
          <p:cNvSpPr/>
          <p:nvPr/>
        </p:nvSpPr>
        <p:spPr>
          <a:xfrm>
            <a:off x="2863050" y="2919354"/>
            <a:ext cx="663000" cy="663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23"/>
          <p:cNvSpPr/>
          <p:nvPr/>
        </p:nvSpPr>
        <p:spPr>
          <a:xfrm>
            <a:off x="6913359" y="1175000"/>
            <a:ext cx="663000" cy="663000"/>
          </a:xfrm>
          <a:prstGeom prst="ellipse">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23"/>
          <p:cNvSpPr/>
          <p:nvPr/>
        </p:nvSpPr>
        <p:spPr>
          <a:xfrm>
            <a:off x="2999637" y="3134549"/>
            <a:ext cx="389826" cy="324805"/>
          </a:xfrm>
          <a:custGeom>
            <a:rect b="b" l="l" r="r" t="t"/>
            <a:pathLst>
              <a:path extrusionOk="0" h="15321" w="18388">
                <a:moveTo>
                  <a:pt x="8031" y="897"/>
                </a:moveTo>
                <a:cubicBezTo>
                  <a:pt x="8134" y="897"/>
                  <a:pt x="8220" y="983"/>
                  <a:pt x="8220" y="1087"/>
                </a:cubicBezTo>
                <a:lnTo>
                  <a:pt x="8220" y="3155"/>
                </a:lnTo>
                <a:cubicBezTo>
                  <a:pt x="8220" y="3258"/>
                  <a:pt x="8134" y="3344"/>
                  <a:pt x="8031" y="3344"/>
                </a:cubicBezTo>
                <a:cubicBezTo>
                  <a:pt x="7927" y="3344"/>
                  <a:pt x="7841" y="3258"/>
                  <a:pt x="7841" y="3155"/>
                </a:cubicBezTo>
                <a:lnTo>
                  <a:pt x="7841" y="1087"/>
                </a:lnTo>
                <a:cubicBezTo>
                  <a:pt x="7841" y="983"/>
                  <a:pt x="7927" y="897"/>
                  <a:pt x="8031" y="897"/>
                </a:cubicBezTo>
                <a:close/>
                <a:moveTo>
                  <a:pt x="9840" y="897"/>
                </a:moveTo>
                <a:cubicBezTo>
                  <a:pt x="9943" y="897"/>
                  <a:pt x="10030" y="983"/>
                  <a:pt x="10030" y="1087"/>
                </a:cubicBezTo>
                <a:lnTo>
                  <a:pt x="10030" y="3155"/>
                </a:lnTo>
                <a:cubicBezTo>
                  <a:pt x="10030" y="3258"/>
                  <a:pt x="9943" y="3344"/>
                  <a:pt x="9840" y="3344"/>
                </a:cubicBezTo>
                <a:cubicBezTo>
                  <a:pt x="9737" y="3344"/>
                  <a:pt x="9668" y="3258"/>
                  <a:pt x="9668" y="3155"/>
                </a:cubicBezTo>
                <a:lnTo>
                  <a:pt x="9668" y="1087"/>
                </a:lnTo>
                <a:cubicBezTo>
                  <a:pt x="9668" y="983"/>
                  <a:pt x="9737" y="897"/>
                  <a:pt x="9840" y="897"/>
                </a:cubicBezTo>
                <a:close/>
                <a:moveTo>
                  <a:pt x="8944" y="535"/>
                </a:moveTo>
                <a:cubicBezTo>
                  <a:pt x="9030" y="535"/>
                  <a:pt x="9116" y="621"/>
                  <a:pt x="9116" y="725"/>
                </a:cubicBezTo>
                <a:lnTo>
                  <a:pt x="9116" y="1087"/>
                </a:lnTo>
                <a:lnTo>
                  <a:pt x="9116" y="3155"/>
                </a:lnTo>
                <a:lnTo>
                  <a:pt x="9116" y="3516"/>
                </a:lnTo>
                <a:cubicBezTo>
                  <a:pt x="9116" y="3620"/>
                  <a:pt x="9030" y="3706"/>
                  <a:pt x="8944" y="3706"/>
                </a:cubicBezTo>
                <a:cubicBezTo>
                  <a:pt x="8841" y="3706"/>
                  <a:pt x="8754" y="3620"/>
                  <a:pt x="8754" y="3516"/>
                </a:cubicBezTo>
                <a:lnTo>
                  <a:pt x="8754" y="3155"/>
                </a:lnTo>
                <a:lnTo>
                  <a:pt x="8754" y="725"/>
                </a:lnTo>
                <a:cubicBezTo>
                  <a:pt x="8754" y="621"/>
                  <a:pt x="8841" y="535"/>
                  <a:pt x="8944" y="535"/>
                </a:cubicBezTo>
                <a:close/>
                <a:moveTo>
                  <a:pt x="9116" y="4223"/>
                </a:moveTo>
                <a:lnTo>
                  <a:pt x="9116" y="9393"/>
                </a:lnTo>
                <a:cubicBezTo>
                  <a:pt x="8996" y="9393"/>
                  <a:pt x="8875" y="9410"/>
                  <a:pt x="8754" y="9410"/>
                </a:cubicBezTo>
                <a:lnTo>
                  <a:pt x="8754" y="6997"/>
                </a:lnTo>
                <a:lnTo>
                  <a:pt x="8754" y="4223"/>
                </a:lnTo>
                <a:cubicBezTo>
                  <a:pt x="8806" y="4223"/>
                  <a:pt x="8875" y="4240"/>
                  <a:pt x="8944" y="4240"/>
                </a:cubicBezTo>
                <a:cubicBezTo>
                  <a:pt x="8996" y="4240"/>
                  <a:pt x="9065" y="4223"/>
                  <a:pt x="9116" y="4223"/>
                </a:cubicBezTo>
                <a:close/>
                <a:moveTo>
                  <a:pt x="10030" y="3861"/>
                </a:moveTo>
                <a:lnTo>
                  <a:pt x="10030" y="9496"/>
                </a:lnTo>
                <a:cubicBezTo>
                  <a:pt x="9909" y="9462"/>
                  <a:pt x="9788" y="9444"/>
                  <a:pt x="9668" y="9427"/>
                </a:cubicBezTo>
                <a:lnTo>
                  <a:pt x="9668" y="3861"/>
                </a:lnTo>
                <a:cubicBezTo>
                  <a:pt x="9719" y="3878"/>
                  <a:pt x="9788" y="3878"/>
                  <a:pt x="9840" y="3878"/>
                </a:cubicBezTo>
                <a:cubicBezTo>
                  <a:pt x="9909" y="3878"/>
                  <a:pt x="9978" y="3878"/>
                  <a:pt x="10030" y="3861"/>
                </a:cubicBezTo>
                <a:close/>
                <a:moveTo>
                  <a:pt x="10667" y="8514"/>
                </a:moveTo>
                <a:cubicBezTo>
                  <a:pt x="11046" y="8514"/>
                  <a:pt x="11356" y="8824"/>
                  <a:pt x="11356" y="9220"/>
                </a:cubicBezTo>
                <a:cubicBezTo>
                  <a:pt x="11356" y="9255"/>
                  <a:pt x="11356" y="9289"/>
                  <a:pt x="11356" y="9324"/>
                </a:cubicBezTo>
                <a:cubicBezTo>
                  <a:pt x="11081" y="9375"/>
                  <a:pt x="10822" y="9462"/>
                  <a:pt x="10564" y="9582"/>
                </a:cubicBezTo>
                <a:lnTo>
                  <a:pt x="10564" y="8514"/>
                </a:lnTo>
                <a:close/>
                <a:moveTo>
                  <a:pt x="3119" y="7687"/>
                </a:moveTo>
                <a:cubicBezTo>
                  <a:pt x="3688" y="7876"/>
                  <a:pt x="4136" y="8324"/>
                  <a:pt x="4326" y="8876"/>
                </a:cubicBezTo>
                <a:cubicBezTo>
                  <a:pt x="4377" y="9065"/>
                  <a:pt x="4412" y="9238"/>
                  <a:pt x="4412" y="9410"/>
                </a:cubicBezTo>
                <a:cubicBezTo>
                  <a:pt x="4274" y="9427"/>
                  <a:pt x="4136" y="9444"/>
                  <a:pt x="3998" y="9479"/>
                </a:cubicBezTo>
                <a:lnTo>
                  <a:pt x="3860" y="9048"/>
                </a:lnTo>
                <a:cubicBezTo>
                  <a:pt x="3820" y="8941"/>
                  <a:pt x="3718" y="8876"/>
                  <a:pt x="3610" y="8876"/>
                </a:cubicBezTo>
                <a:cubicBezTo>
                  <a:pt x="3579" y="8876"/>
                  <a:pt x="3547" y="8881"/>
                  <a:pt x="3516" y="8893"/>
                </a:cubicBezTo>
                <a:cubicBezTo>
                  <a:pt x="3378" y="8927"/>
                  <a:pt x="3309" y="9082"/>
                  <a:pt x="3343" y="9220"/>
                </a:cubicBezTo>
                <a:lnTo>
                  <a:pt x="3481" y="9651"/>
                </a:lnTo>
                <a:cubicBezTo>
                  <a:pt x="3361" y="9703"/>
                  <a:pt x="3223" y="9755"/>
                  <a:pt x="3102" y="9823"/>
                </a:cubicBezTo>
                <a:cubicBezTo>
                  <a:pt x="3016" y="9686"/>
                  <a:pt x="2930" y="9531"/>
                  <a:pt x="2878" y="9358"/>
                </a:cubicBezTo>
                <a:cubicBezTo>
                  <a:pt x="2689" y="8790"/>
                  <a:pt x="2792" y="8169"/>
                  <a:pt x="3119" y="7687"/>
                </a:cubicBezTo>
                <a:close/>
                <a:moveTo>
                  <a:pt x="6997" y="9151"/>
                </a:moveTo>
                <a:cubicBezTo>
                  <a:pt x="7341" y="9151"/>
                  <a:pt x="7617" y="9393"/>
                  <a:pt x="7686" y="9720"/>
                </a:cubicBezTo>
                <a:cubicBezTo>
                  <a:pt x="7445" y="9841"/>
                  <a:pt x="7203" y="9979"/>
                  <a:pt x="6979" y="10151"/>
                </a:cubicBezTo>
                <a:cubicBezTo>
                  <a:pt x="6773" y="9979"/>
                  <a:pt x="6549" y="9841"/>
                  <a:pt x="6307" y="9737"/>
                </a:cubicBezTo>
                <a:cubicBezTo>
                  <a:pt x="6376" y="9410"/>
                  <a:pt x="6652" y="9151"/>
                  <a:pt x="6997" y="9151"/>
                </a:cubicBezTo>
                <a:close/>
                <a:moveTo>
                  <a:pt x="2202" y="9218"/>
                </a:moveTo>
                <a:cubicBezTo>
                  <a:pt x="2232" y="9218"/>
                  <a:pt x="2262" y="9219"/>
                  <a:pt x="2292" y="9220"/>
                </a:cubicBezTo>
                <a:cubicBezTo>
                  <a:pt x="2309" y="9324"/>
                  <a:pt x="2327" y="9427"/>
                  <a:pt x="2361" y="9531"/>
                </a:cubicBezTo>
                <a:cubicBezTo>
                  <a:pt x="2447" y="9737"/>
                  <a:pt x="2533" y="9944"/>
                  <a:pt x="2654" y="10116"/>
                </a:cubicBezTo>
                <a:cubicBezTo>
                  <a:pt x="2464" y="10272"/>
                  <a:pt x="2275" y="10427"/>
                  <a:pt x="2120" y="10616"/>
                </a:cubicBezTo>
                <a:cubicBezTo>
                  <a:pt x="1706" y="10358"/>
                  <a:pt x="1396" y="9944"/>
                  <a:pt x="1275" y="9479"/>
                </a:cubicBezTo>
                <a:cubicBezTo>
                  <a:pt x="1560" y="9305"/>
                  <a:pt x="1873" y="9218"/>
                  <a:pt x="2202" y="9218"/>
                </a:cubicBezTo>
                <a:close/>
                <a:moveTo>
                  <a:pt x="4808" y="9927"/>
                </a:moveTo>
                <a:cubicBezTo>
                  <a:pt x="5463" y="9927"/>
                  <a:pt x="6083" y="10151"/>
                  <a:pt x="6583" y="10513"/>
                </a:cubicBezTo>
                <a:cubicBezTo>
                  <a:pt x="6497" y="10599"/>
                  <a:pt x="6428" y="10702"/>
                  <a:pt x="6359" y="10789"/>
                </a:cubicBezTo>
                <a:cubicBezTo>
                  <a:pt x="5911" y="10461"/>
                  <a:pt x="5360" y="10289"/>
                  <a:pt x="4808" y="10289"/>
                </a:cubicBezTo>
                <a:cubicBezTo>
                  <a:pt x="3964" y="10289"/>
                  <a:pt x="3205" y="10685"/>
                  <a:pt x="2723" y="11305"/>
                </a:cubicBezTo>
                <a:cubicBezTo>
                  <a:pt x="2620" y="11237"/>
                  <a:pt x="2499" y="11185"/>
                  <a:pt x="2378" y="11150"/>
                </a:cubicBezTo>
                <a:cubicBezTo>
                  <a:pt x="2930" y="10409"/>
                  <a:pt x="3809" y="9927"/>
                  <a:pt x="4808" y="9927"/>
                </a:cubicBezTo>
                <a:close/>
                <a:moveTo>
                  <a:pt x="12063" y="9789"/>
                </a:moveTo>
                <a:cubicBezTo>
                  <a:pt x="13131" y="9789"/>
                  <a:pt x="14062" y="10340"/>
                  <a:pt x="14596" y="11168"/>
                </a:cubicBezTo>
                <a:cubicBezTo>
                  <a:pt x="14476" y="11202"/>
                  <a:pt x="14372" y="11271"/>
                  <a:pt x="14269" y="11340"/>
                </a:cubicBezTo>
                <a:cubicBezTo>
                  <a:pt x="13804" y="10616"/>
                  <a:pt x="12994" y="10151"/>
                  <a:pt x="12063" y="10151"/>
                </a:cubicBezTo>
                <a:cubicBezTo>
                  <a:pt x="11856" y="10151"/>
                  <a:pt x="11649" y="10168"/>
                  <a:pt x="11460" y="10220"/>
                </a:cubicBezTo>
                <a:cubicBezTo>
                  <a:pt x="11339" y="10116"/>
                  <a:pt x="11219" y="10030"/>
                  <a:pt x="11081" y="9944"/>
                </a:cubicBezTo>
                <a:cubicBezTo>
                  <a:pt x="11391" y="9841"/>
                  <a:pt x="11718" y="9789"/>
                  <a:pt x="12063" y="9789"/>
                </a:cubicBezTo>
                <a:close/>
                <a:moveTo>
                  <a:pt x="2051" y="11633"/>
                </a:moveTo>
                <a:cubicBezTo>
                  <a:pt x="2378" y="11633"/>
                  <a:pt x="2671" y="11891"/>
                  <a:pt x="2723" y="12219"/>
                </a:cubicBezTo>
                <a:lnTo>
                  <a:pt x="1362" y="12219"/>
                </a:lnTo>
                <a:cubicBezTo>
                  <a:pt x="1413" y="11891"/>
                  <a:pt x="1706" y="11633"/>
                  <a:pt x="2051" y="11633"/>
                </a:cubicBezTo>
                <a:close/>
                <a:moveTo>
                  <a:pt x="4808" y="11719"/>
                </a:moveTo>
                <a:cubicBezTo>
                  <a:pt x="5204" y="11719"/>
                  <a:pt x="5549" y="11909"/>
                  <a:pt x="5773" y="12219"/>
                </a:cubicBezTo>
                <a:lnTo>
                  <a:pt x="3826" y="12219"/>
                </a:lnTo>
                <a:cubicBezTo>
                  <a:pt x="4050" y="11909"/>
                  <a:pt x="4412" y="11719"/>
                  <a:pt x="4808" y="11719"/>
                </a:cubicBezTo>
                <a:close/>
                <a:moveTo>
                  <a:pt x="9185" y="11719"/>
                </a:moveTo>
                <a:cubicBezTo>
                  <a:pt x="9582" y="11719"/>
                  <a:pt x="9926" y="11909"/>
                  <a:pt x="10150" y="12219"/>
                </a:cubicBezTo>
                <a:lnTo>
                  <a:pt x="8203" y="12219"/>
                </a:lnTo>
                <a:cubicBezTo>
                  <a:pt x="8427" y="11909"/>
                  <a:pt x="8789" y="11719"/>
                  <a:pt x="9185" y="11719"/>
                </a:cubicBezTo>
                <a:close/>
                <a:moveTo>
                  <a:pt x="9185" y="10823"/>
                </a:moveTo>
                <a:cubicBezTo>
                  <a:pt x="10081" y="10823"/>
                  <a:pt x="10874" y="11409"/>
                  <a:pt x="11167" y="12219"/>
                </a:cubicBezTo>
                <a:lnTo>
                  <a:pt x="10771" y="12219"/>
                </a:lnTo>
                <a:cubicBezTo>
                  <a:pt x="10495" y="11616"/>
                  <a:pt x="9892" y="11185"/>
                  <a:pt x="9185" y="11185"/>
                </a:cubicBezTo>
                <a:cubicBezTo>
                  <a:pt x="8479" y="11185"/>
                  <a:pt x="7858" y="11616"/>
                  <a:pt x="7583" y="12219"/>
                </a:cubicBezTo>
                <a:lnTo>
                  <a:pt x="7186" y="12219"/>
                </a:lnTo>
                <a:cubicBezTo>
                  <a:pt x="7496" y="11409"/>
                  <a:pt x="8272" y="10823"/>
                  <a:pt x="9185" y="10823"/>
                </a:cubicBezTo>
                <a:close/>
                <a:moveTo>
                  <a:pt x="9185" y="9927"/>
                </a:moveTo>
                <a:cubicBezTo>
                  <a:pt x="10581" y="9927"/>
                  <a:pt x="11770" y="10909"/>
                  <a:pt x="12097" y="12219"/>
                </a:cubicBezTo>
                <a:lnTo>
                  <a:pt x="11736" y="12219"/>
                </a:lnTo>
                <a:cubicBezTo>
                  <a:pt x="11408" y="11099"/>
                  <a:pt x="10391" y="10289"/>
                  <a:pt x="9185" y="10289"/>
                </a:cubicBezTo>
                <a:cubicBezTo>
                  <a:pt x="7979" y="10289"/>
                  <a:pt x="6945" y="11099"/>
                  <a:pt x="6635" y="12219"/>
                </a:cubicBezTo>
                <a:lnTo>
                  <a:pt x="6394" y="12219"/>
                </a:lnTo>
                <a:cubicBezTo>
                  <a:pt x="6118" y="11616"/>
                  <a:pt x="5515" y="11185"/>
                  <a:pt x="4808" y="11185"/>
                </a:cubicBezTo>
                <a:cubicBezTo>
                  <a:pt x="4136" y="11185"/>
                  <a:pt x="3550" y="11564"/>
                  <a:pt x="3257" y="12098"/>
                </a:cubicBezTo>
                <a:cubicBezTo>
                  <a:pt x="3223" y="11960"/>
                  <a:pt x="3171" y="11805"/>
                  <a:pt x="3102" y="11685"/>
                </a:cubicBezTo>
                <a:cubicBezTo>
                  <a:pt x="3481" y="11168"/>
                  <a:pt x="4102" y="10823"/>
                  <a:pt x="4808" y="10823"/>
                </a:cubicBezTo>
                <a:cubicBezTo>
                  <a:pt x="5325" y="10823"/>
                  <a:pt x="5842" y="11030"/>
                  <a:pt x="6221" y="11374"/>
                </a:cubicBezTo>
                <a:cubicBezTo>
                  <a:pt x="6274" y="11427"/>
                  <a:pt x="6327" y="11450"/>
                  <a:pt x="6387" y="11450"/>
                </a:cubicBezTo>
                <a:cubicBezTo>
                  <a:pt x="6405" y="11450"/>
                  <a:pt x="6425" y="11447"/>
                  <a:pt x="6445" y="11443"/>
                </a:cubicBezTo>
                <a:cubicBezTo>
                  <a:pt x="6514" y="11443"/>
                  <a:pt x="6600" y="11392"/>
                  <a:pt x="6635" y="11323"/>
                </a:cubicBezTo>
                <a:cubicBezTo>
                  <a:pt x="7186" y="10461"/>
                  <a:pt x="8151" y="9927"/>
                  <a:pt x="9185" y="9927"/>
                </a:cubicBezTo>
                <a:close/>
                <a:moveTo>
                  <a:pt x="12494" y="11667"/>
                </a:moveTo>
                <a:lnTo>
                  <a:pt x="12494" y="11667"/>
                </a:lnTo>
                <a:cubicBezTo>
                  <a:pt x="12770" y="11771"/>
                  <a:pt x="12994" y="11960"/>
                  <a:pt x="13131" y="12219"/>
                </a:cubicBezTo>
                <a:lnTo>
                  <a:pt x="12649" y="12219"/>
                </a:lnTo>
                <a:cubicBezTo>
                  <a:pt x="12614" y="12029"/>
                  <a:pt x="12563" y="11840"/>
                  <a:pt x="12494" y="11667"/>
                </a:cubicBezTo>
                <a:close/>
                <a:moveTo>
                  <a:pt x="12063" y="10685"/>
                </a:moveTo>
                <a:cubicBezTo>
                  <a:pt x="12856" y="10685"/>
                  <a:pt x="13545" y="11116"/>
                  <a:pt x="13907" y="11754"/>
                </a:cubicBezTo>
                <a:cubicBezTo>
                  <a:pt x="13838" y="11891"/>
                  <a:pt x="13786" y="12046"/>
                  <a:pt x="13769" y="12219"/>
                </a:cubicBezTo>
                <a:lnTo>
                  <a:pt x="13717" y="12219"/>
                </a:lnTo>
                <a:cubicBezTo>
                  <a:pt x="13493" y="11564"/>
                  <a:pt x="12890" y="11099"/>
                  <a:pt x="12184" y="11047"/>
                </a:cubicBezTo>
                <a:cubicBezTo>
                  <a:pt x="12097" y="10926"/>
                  <a:pt x="12011" y="10806"/>
                  <a:pt x="11925" y="10685"/>
                </a:cubicBezTo>
                <a:close/>
                <a:moveTo>
                  <a:pt x="15010" y="11633"/>
                </a:moveTo>
                <a:cubicBezTo>
                  <a:pt x="15354" y="11633"/>
                  <a:pt x="15630" y="11891"/>
                  <a:pt x="15699" y="12219"/>
                </a:cubicBezTo>
                <a:lnTo>
                  <a:pt x="14320" y="12219"/>
                </a:lnTo>
                <a:cubicBezTo>
                  <a:pt x="14372" y="11891"/>
                  <a:pt x="14665" y="11633"/>
                  <a:pt x="15010" y="11633"/>
                </a:cubicBezTo>
                <a:close/>
                <a:moveTo>
                  <a:pt x="16182" y="12753"/>
                </a:moveTo>
                <a:cubicBezTo>
                  <a:pt x="16354" y="12753"/>
                  <a:pt x="16492" y="12891"/>
                  <a:pt x="16492" y="13063"/>
                </a:cubicBezTo>
                <a:cubicBezTo>
                  <a:pt x="16492" y="13236"/>
                  <a:pt x="16354" y="13373"/>
                  <a:pt x="16182" y="13373"/>
                </a:cubicBezTo>
                <a:lnTo>
                  <a:pt x="13097" y="13373"/>
                </a:lnTo>
                <a:cubicBezTo>
                  <a:pt x="12959" y="13373"/>
                  <a:pt x="12838" y="13494"/>
                  <a:pt x="12838" y="13649"/>
                </a:cubicBezTo>
                <a:cubicBezTo>
                  <a:pt x="12838" y="13787"/>
                  <a:pt x="12959" y="13908"/>
                  <a:pt x="13097" y="13908"/>
                </a:cubicBezTo>
                <a:lnTo>
                  <a:pt x="14717" y="13908"/>
                </a:lnTo>
                <a:lnTo>
                  <a:pt x="14200" y="14735"/>
                </a:lnTo>
                <a:cubicBezTo>
                  <a:pt x="14183" y="14769"/>
                  <a:pt x="14148" y="14786"/>
                  <a:pt x="14114" y="14786"/>
                </a:cubicBezTo>
                <a:lnTo>
                  <a:pt x="2913" y="14786"/>
                </a:lnTo>
                <a:cubicBezTo>
                  <a:pt x="2878" y="14786"/>
                  <a:pt x="2861" y="14769"/>
                  <a:pt x="2844" y="14735"/>
                </a:cubicBezTo>
                <a:lnTo>
                  <a:pt x="2327" y="13908"/>
                </a:lnTo>
                <a:lnTo>
                  <a:pt x="11805" y="13908"/>
                </a:lnTo>
                <a:cubicBezTo>
                  <a:pt x="11960" y="13908"/>
                  <a:pt x="12080" y="13787"/>
                  <a:pt x="12080" y="13649"/>
                </a:cubicBezTo>
                <a:cubicBezTo>
                  <a:pt x="12080" y="13494"/>
                  <a:pt x="11960" y="13373"/>
                  <a:pt x="11805" y="13373"/>
                </a:cubicBezTo>
                <a:lnTo>
                  <a:pt x="845" y="13373"/>
                </a:lnTo>
                <a:cubicBezTo>
                  <a:pt x="672" y="13373"/>
                  <a:pt x="534" y="13236"/>
                  <a:pt x="534" y="13063"/>
                </a:cubicBezTo>
                <a:cubicBezTo>
                  <a:pt x="534" y="12891"/>
                  <a:pt x="672" y="12753"/>
                  <a:pt x="845" y="12753"/>
                </a:cubicBezTo>
                <a:close/>
                <a:moveTo>
                  <a:pt x="8944" y="1"/>
                </a:moveTo>
                <a:cubicBezTo>
                  <a:pt x="8651" y="1"/>
                  <a:pt x="8410" y="173"/>
                  <a:pt x="8289" y="415"/>
                </a:cubicBezTo>
                <a:cubicBezTo>
                  <a:pt x="8203" y="380"/>
                  <a:pt x="8117" y="363"/>
                  <a:pt x="8031" y="363"/>
                </a:cubicBezTo>
                <a:cubicBezTo>
                  <a:pt x="7634" y="363"/>
                  <a:pt x="7307" y="690"/>
                  <a:pt x="7307" y="1087"/>
                </a:cubicBezTo>
                <a:lnTo>
                  <a:pt x="7307" y="4395"/>
                </a:lnTo>
                <a:cubicBezTo>
                  <a:pt x="7307" y="4550"/>
                  <a:pt x="7427" y="4671"/>
                  <a:pt x="7565" y="4671"/>
                </a:cubicBezTo>
                <a:cubicBezTo>
                  <a:pt x="7720" y="4671"/>
                  <a:pt x="7841" y="4550"/>
                  <a:pt x="7841" y="4395"/>
                </a:cubicBezTo>
                <a:lnTo>
                  <a:pt x="7841" y="3861"/>
                </a:lnTo>
                <a:cubicBezTo>
                  <a:pt x="7893" y="3878"/>
                  <a:pt x="7962" y="3878"/>
                  <a:pt x="8031" y="3878"/>
                </a:cubicBezTo>
                <a:cubicBezTo>
                  <a:pt x="8082" y="3878"/>
                  <a:pt x="8151" y="3878"/>
                  <a:pt x="8220" y="3861"/>
                </a:cubicBezTo>
                <a:lnTo>
                  <a:pt x="8220" y="6997"/>
                </a:lnTo>
                <a:cubicBezTo>
                  <a:pt x="8220" y="7101"/>
                  <a:pt x="8134" y="7187"/>
                  <a:pt x="8031" y="7187"/>
                </a:cubicBezTo>
                <a:cubicBezTo>
                  <a:pt x="7927" y="7187"/>
                  <a:pt x="7841" y="7101"/>
                  <a:pt x="7841" y="6997"/>
                </a:cubicBezTo>
                <a:lnTo>
                  <a:pt x="7841" y="5688"/>
                </a:lnTo>
                <a:cubicBezTo>
                  <a:pt x="7841" y="5533"/>
                  <a:pt x="7720" y="5412"/>
                  <a:pt x="7565" y="5412"/>
                </a:cubicBezTo>
                <a:cubicBezTo>
                  <a:pt x="7427" y="5412"/>
                  <a:pt x="7307" y="5533"/>
                  <a:pt x="7307" y="5688"/>
                </a:cubicBezTo>
                <a:lnTo>
                  <a:pt x="7307" y="6997"/>
                </a:lnTo>
                <a:cubicBezTo>
                  <a:pt x="7307" y="7394"/>
                  <a:pt x="7634" y="7721"/>
                  <a:pt x="8031" y="7721"/>
                </a:cubicBezTo>
                <a:cubicBezTo>
                  <a:pt x="8082" y="7721"/>
                  <a:pt x="8151" y="7721"/>
                  <a:pt x="8220" y="7704"/>
                </a:cubicBezTo>
                <a:lnTo>
                  <a:pt x="8220" y="9531"/>
                </a:lnTo>
                <a:lnTo>
                  <a:pt x="8186" y="9531"/>
                </a:lnTo>
                <a:cubicBezTo>
                  <a:pt x="8048" y="9014"/>
                  <a:pt x="7565" y="8617"/>
                  <a:pt x="6997" y="8617"/>
                </a:cubicBezTo>
                <a:cubicBezTo>
                  <a:pt x="6428" y="8617"/>
                  <a:pt x="5945" y="9014"/>
                  <a:pt x="5808" y="9531"/>
                </a:cubicBezTo>
                <a:cubicBezTo>
                  <a:pt x="5532" y="9462"/>
                  <a:pt x="5239" y="9410"/>
                  <a:pt x="4946" y="9393"/>
                </a:cubicBezTo>
                <a:cubicBezTo>
                  <a:pt x="4946" y="9169"/>
                  <a:pt x="4912" y="8945"/>
                  <a:pt x="4825" y="8721"/>
                </a:cubicBezTo>
                <a:cubicBezTo>
                  <a:pt x="4584" y="7962"/>
                  <a:pt x="3981" y="7376"/>
                  <a:pt x="3205" y="7152"/>
                </a:cubicBezTo>
                <a:cubicBezTo>
                  <a:pt x="3167" y="7141"/>
                  <a:pt x="3127" y="7135"/>
                  <a:pt x="3087" y="7135"/>
                </a:cubicBezTo>
                <a:cubicBezTo>
                  <a:pt x="2951" y="7135"/>
                  <a:pt x="2816" y="7201"/>
                  <a:pt x="2723" y="7308"/>
                </a:cubicBezTo>
                <a:cubicBezTo>
                  <a:pt x="2430" y="7704"/>
                  <a:pt x="2275" y="8186"/>
                  <a:pt x="2240" y="8669"/>
                </a:cubicBezTo>
                <a:cubicBezTo>
                  <a:pt x="1792" y="8669"/>
                  <a:pt x="1327" y="8807"/>
                  <a:pt x="931" y="9048"/>
                </a:cubicBezTo>
                <a:cubicBezTo>
                  <a:pt x="776" y="9151"/>
                  <a:pt x="707" y="9341"/>
                  <a:pt x="741" y="9513"/>
                </a:cubicBezTo>
                <a:cubicBezTo>
                  <a:pt x="879" y="10151"/>
                  <a:pt x="1258" y="10702"/>
                  <a:pt x="1792" y="11047"/>
                </a:cubicBezTo>
                <a:cubicBezTo>
                  <a:pt x="1775" y="11081"/>
                  <a:pt x="1758" y="11099"/>
                  <a:pt x="1741" y="11133"/>
                </a:cubicBezTo>
                <a:cubicBezTo>
                  <a:pt x="1241" y="11254"/>
                  <a:pt x="862" y="11685"/>
                  <a:pt x="810" y="12219"/>
                </a:cubicBezTo>
                <a:cubicBezTo>
                  <a:pt x="362" y="12236"/>
                  <a:pt x="0" y="12598"/>
                  <a:pt x="0" y="13063"/>
                </a:cubicBezTo>
                <a:cubicBezTo>
                  <a:pt x="0" y="13528"/>
                  <a:pt x="379" y="13908"/>
                  <a:pt x="845" y="13908"/>
                </a:cubicBezTo>
                <a:lnTo>
                  <a:pt x="1689" y="13908"/>
                </a:lnTo>
                <a:lnTo>
                  <a:pt x="2378" y="15028"/>
                </a:lnTo>
                <a:cubicBezTo>
                  <a:pt x="2499" y="15217"/>
                  <a:pt x="2706" y="15321"/>
                  <a:pt x="2913" y="15321"/>
                </a:cubicBezTo>
                <a:lnTo>
                  <a:pt x="14114" y="15321"/>
                </a:lnTo>
                <a:cubicBezTo>
                  <a:pt x="14338" y="15321"/>
                  <a:pt x="14527" y="15217"/>
                  <a:pt x="14648" y="15028"/>
                </a:cubicBezTo>
                <a:lnTo>
                  <a:pt x="15337" y="13908"/>
                </a:lnTo>
                <a:lnTo>
                  <a:pt x="16182" y="13908"/>
                </a:lnTo>
                <a:cubicBezTo>
                  <a:pt x="16647" y="13908"/>
                  <a:pt x="17043" y="13528"/>
                  <a:pt x="17043" y="13063"/>
                </a:cubicBezTo>
                <a:cubicBezTo>
                  <a:pt x="17043" y="12615"/>
                  <a:pt x="16681" y="12236"/>
                  <a:pt x="16233" y="12219"/>
                </a:cubicBezTo>
                <a:cubicBezTo>
                  <a:pt x="16182" y="11650"/>
                  <a:pt x="15751" y="11202"/>
                  <a:pt x="15182" y="11116"/>
                </a:cubicBezTo>
                <a:cubicBezTo>
                  <a:pt x="14596" y="9996"/>
                  <a:pt x="13407" y="9255"/>
                  <a:pt x="12063" y="9255"/>
                </a:cubicBezTo>
                <a:lnTo>
                  <a:pt x="11891" y="9255"/>
                </a:lnTo>
                <a:cubicBezTo>
                  <a:pt x="11891" y="9238"/>
                  <a:pt x="11891" y="9220"/>
                  <a:pt x="11891" y="9220"/>
                </a:cubicBezTo>
                <a:cubicBezTo>
                  <a:pt x="11891" y="8531"/>
                  <a:pt x="11339" y="7980"/>
                  <a:pt x="10667" y="7980"/>
                </a:cubicBezTo>
                <a:lnTo>
                  <a:pt x="10564" y="7980"/>
                </a:lnTo>
                <a:lnTo>
                  <a:pt x="10564" y="3499"/>
                </a:lnTo>
                <a:lnTo>
                  <a:pt x="11288" y="3499"/>
                </a:lnTo>
                <a:cubicBezTo>
                  <a:pt x="11667" y="3499"/>
                  <a:pt x="12011" y="3327"/>
                  <a:pt x="12235" y="3017"/>
                </a:cubicBezTo>
                <a:cubicBezTo>
                  <a:pt x="12287" y="2930"/>
                  <a:pt x="12373" y="2896"/>
                  <a:pt x="12459" y="2896"/>
                </a:cubicBezTo>
                <a:lnTo>
                  <a:pt x="15217" y="2896"/>
                </a:lnTo>
                <a:cubicBezTo>
                  <a:pt x="15372" y="2896"/>
                  <a:pt x="15492" y="2775"/>
                  <a:pt x="15492" y="2620"/>
                </a:cubicBezTo>
                <a:cubicBezTo>
                  <a:pt x="15492" y="2482"/>
                  <a:pt x="15372" y="2362"/>
                  <a:pt x="15217" y="2362"/>
                </a:cubicBezTo>
                <a:lnTo>
                  <a:pt x="12459" y="2362"/>
                </a:lnTo>
                <a:cubicBezTo>
                  <a:pt x="12201" y="2362"/>
                  <a:pt x="11960" y="2482"/>
                  <a:pt x="11805" y="2689"/>
                </a:cubicBezTo>
                <a:cubicBezTo>
                  <a:pt x="11684" y="2862"/>
                  <a:pt x="11494" y="2965"/>
                  <a:pt x="11288" y="2965"/>
                </a:cubicBezTo>
                <a:lnTo>
                  <a:pt x="10564" y="2965"/>
                </a:lnTo>
                <a:lnTo>
                  <a:pt x="10564" y="1276"/>
                </a:lnTo>
                <a:lnTo>
                  <a:pt x="11288" y="1276"/>
                </a:lnTo>
                <a:cubicBezTo>
                  <a:pt x="11494" y="1276"/>
                  <a:pt x="11684" y="1380"/>
                  <a:pt x="11805" y="1552"/>
                </a:cubicBezTo>
                <a:cubicBezTo>
                  <a:pt x="11960" y="1759"/>
                  <a:pt x="12201" y="1897"/>
                  <a:pt x="12459" y="1897"/>
                </a:cubicBezTo>
                <a:lnTo>
                  <a:pt x="17595" y="1897"/>
                </a:lnTo>
                <a:cubicBezTo>
                  <a:pt x="17715" y="1897"/>
                  <a:pt x="17836" y="1983"/>
                  <a:pt x="17836" y="2103"/>
                </a:cubicBezTo>
                <a:cubicBezTo>
                  <a:pt x="17836" y="2172"/>
                  <a:pt x="17819" y="2241"/>
                  <a:pt x="17767" y="2276"/>
                </a:cubicBezTo>
                <a:cubicBezTo>
                  <a:pt x="17733" y="2327"/>
                  <a:pt x="17664" y="2362"/>
                  <a:pt x="17612" y="2362"/>
                </a:cubicBezTo>
                <a:lnTo>
                  <a:pt x="16509" y="2362"/>
                </a:lnTo>
                <a:cubicBezTo>
                  <a:pt x="16371" y="2362"/>
                  <a:pt x="16251" y="2482"/>
                  <a:pt x="16251" y="2620"/>
                </a:cubicBezTo>
                <a:cubicBezTo>
                  <a:pt x="16251" y="2775"/>
                  <a:pt x="16371" y="2896"/>
                  <a:pt x="16509" y="2896"/>
                </a:cubicBezTo>
                <a:lnTo>
                  <a:pt x="17612" y="2896"/>
                </a:lnTo>
                <a:cubicBezTo>
                  <a:pt x="17819" y="2896"/>
                  <a:pt x="18025" y="2810"/>
                  <a:pt x="18163" y="2655"/>
                </a:cubicBezTo>
                <a:cubicBezTo>
                  <a:pt x="18318" y="2500"/>
                  <a:pt x="18387" y="2293"/>
                  <a:pt x="18370" y="2086"/>
                </a:cubicBezTo>
                <a:cubicBezTo>
                  <a:pt x="18353" y="1673"/>
                  <a:pt x="18008" y="1345"/>
                  <a:pt x="17595" y="1345"/>
                </a:cubicBezTo>
                <a:lnTo>
                  <a:pt x="12459" y="1345"/>
                </a:lnTo>
                <a:cubicBezTo>
                  <a:pt x="12373" y="1345"/>
                  <a:pt x="12287" y="1311"/>
                  <a:pt x="12235" y="1242"/>
                </a:cubicBezTo>
                <a:cubicBezTo>
                  <a:pt x="12011" y="932"/>
                  <a:pt x="11667" y="742"/>
                  <a:pt x="11288" y="742"/>
                </a:cubicBezTo>
                <a:lnTo>
                  <a:pt x="10478" y="742"/>
                </a:lnTo>
                <a:cubicBezTo>
                  <a:pt x="10357" y="518"/>
                  <a:pt x="10116" y="363"/>
                  <a:pt x="9840" y="363"/>
                </a:cubicBezTo>
                <a:cubicBezTo>
                  <a:pt x="9754" y="363"/>
                  <a:pt x="9668" y="380"/>
                  <a:pt x="9582" y="415"/>
                </a:cubicBezTo>
                <a:cubicBezTo>
                  <a:pt x="9461" y="173"/>
                  <a:pt x="9220" y="1"/>
                  <a:pt x="8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92" name="Google Shape;1792;p123"/>
          <p:cNvGrpSpPr/>
          <p:nvPr/>
        </p:nvGrpSpPr>
        <p:grpSpPr>
          <a:xfrm>
            <a:off x="7055056" y="1394870"/>
            <a:ext cx="389465" cy="223236"/>
            <a:chOff x="3999863" y="1380250"/>
            <a:chExt cx="459275" cy="263250"/>
          </a:xfrm>
        </p:grpSpPr>
        <p:sp>
          <p:nvSpPr>
            <p:cNvPr id="1793" name="Google Shape;1793;p123"/>
            <p:cNvSpPr/>
            <p:nvPr/>
          </p:nvSpPr>
          <p:spPr>
            <a:xfrm>
              <a:off x="4204088" y="1424200"/>
              <a:ext cx="17675" cy="13800"/>
            </a:xfrm>
            <a:custGeom>
              <a:rect b="b" l="l" r="r" t="t"/>
              <a:pathLst>
                <a:path extrusionOk="0" h="552" w="707">
                  <a:moveTo>
                    <a:pt x="259" y="0"/>
                  </a:moveTo>
                  <a:cubicBezTo>
                    <a:pt x="121" y="0"/>
                    <a:pt x="0" y="121"/>
                    <a:pt x="0" y="276"/>
                  </a:cubicBezTo>
                  <a:cubicBezTo>
                    <a:pt x="0" y="431"/>
                    <a:pt x="121" y="552"/>
                    <a:pt x="259" y="552"/>
                  </a:cubicBezTo>
                  <a:lnTo>
                    <a:pt x="448" y="552"/>
                  </a:lnTo>
                  <a:cubicBezTo>
                    <a:pt x="586" y="552"/>
                    <a:pt x="707" y="431"/>
                    <a:pt x="707" y="276"/>
                  </a:cubicBezTo>
                  <a:cubicBezTo>
                    <a:pt x="707" y="121"/>
                    <a:pt x="586" y="0"/>
                    <a:pt x="4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23"/>
            <p:cNvSpPr/>
            <p:nvPr/>
          </p:nvSpPr>
          <p:spPr>
            <a:xfrm>
              <a:off x="4238988" y="1452200"/>
              <a:ext cx="17675" cy="13375"/>
            </a:xfrm>
            <a:custGeom>
              <a:rect b="b" l="l" r="r" t="t"/>
              <a:pathLst>
                <a:path extrusionOk="0" h="535" w="707">
                  <a:moveTo>
                    <a:pt x="259" y="0"/>
                  </a:moveTo>
                  <a:cubicBezTo>
                    <a:pt x="121" y="0"/>
                    <a:pt x="0" y="121"/>
                    <a:pt x="0" y="276"/>
                  </a:cubicBezTo>
                  <a:cubicBezTo>
                    <a:pt x="0" y="414"/>
                    <a:pt x="121" y="535"/>
                    <a:pt x="259" y="535"/>
                  </a:cubicBezTo>
                  <a:lnTo>
                    <a:pt x="448" y="535"/>
                  </a:lnTo>
                  <a:cubicBezTo>
                    <a:pt x="586" y="535"/>
                    <a:pt x="707" y="414"/>
                    <a:pt x="707" y="276"/>
                  </a:cubicBezTo>
                  <a:cubicBezTo>
                    <a:pt x="707" y="121"/>
                    <a:pt x="586" y="0"/>
                    <a:pt x="4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23"/>
            <p:cNvSpPr/>
            <p:nvPr/>
          </p:nvSpPr>
          <p:spPr>
            <a:xfrm>
              <a:off x="4143763" y="1527575"/>
              <a:ext cx="18125" cy="13400"/>
            </a:xfrm>
            <a:custGeom>
              <a:rect b="b" l="l" r="r" t="t"/>
              <a:pathLst>
                <a:path extrusionOk="0" h="536" w="725">
                  <a:moveTo>
                    <a:pt x="276" y="1"/>
                  </a:moveTo>
                  <a:cubicBezTo>
                    <a:pt x="121" y="1"/>
                    <a:pt x="1" y="122"/>
                    <a:pt x="1" y="277"/>
                  </a:cubicBezTo>
                  <a:cubicBezTo>
                    <a:pt x="1" y="415"/>
                    <a:pt x="121" y="535"/>
                    <a:pt x="276" y="535"/>
                  </a:cubicBezTo>
                  <a:lnTo>
                    <a:pt x="449" y="535"/>
                  </a:lnTo>
                  <a:cubicBezTo>
                    <a:pt x="604" y="535"/>
                    <a:pt x="724" y="415"/>
                    <a:pt x="724" y="277"/>
                  </a:cubicBezTo>
                  <a:cubicBezTo>
                    <a:pt x="724" y="122"/>
                    <a:pt x="604" y="1"/>
                    <a:pt x="4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23"/>
            <p:cNvSpPr/>
            <p:nvPr/>
          </p:nvSpPr>
          <p:spPr>
            <a:xfrm>
              <a:off x="4287238" y="1507775"/>
              <a:ext cx="18100" cy="13375"/>
            </a:xfrm>
            <a:custGeom>
              <a:rect b="b" l="l" r="r" t="t"/>
              <a:pathLst>
                <a:path extrusionOk="0" h="535" w="724">
                  <a:moveTo>
                    <a:pt x="276" y="0"/>
                  </a:moveTo>
                  <a:cubicBezTo>
                    <a:pt x="121" y="0"/>
                    <a:pt x="0" y="121"/>
                    <a:pt x="0" y="276"/>
                  </a:cubicBezTo>
                  <a:cubicBezTo>
                    <a:pt x="0" y="414"/>
                    <a:pt x="121" y="535"/>
                    <a:pt x="276" y="535"/>
                  </a:cubicBezTo>
                  <a:lnTo>
                    <a:pt x="448" y="535"/>
                  </a:lnTo>
                  <a:cubicBezTo>
                    <a:pt x="603" y="535"/>
                    <a:pt x="724" y="414"/>
                    <a:pt x="724" y="276"/>
                  </a:cubicBezTo>
                  <a:cubicBezTo>
                    <a:pt x="724" y="121"/>
                    <a:pt x="603" y="0"/>
                    <a:pt x="4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23"/>
            <p:cNvSpPr/>
            <p:nvPr/>
          </p:nvSpPr>
          <p:spPr>
            <a:xfrm>
              <a:off x="4389763" y="1518550"/>
              <a:ext cx="17675" cy="13375"/>
            </a:xfrm>
            <a:custGeom>
              <a:rect b="b" l="l" r="r" t="t"/>
              <a:pathLst>
                <a:path extrusionOk="0" h="535" w="707">
                  <a:moveTo>
                    <a:pt x="259" y="0"/>
                  </a:moveTo>
                  <a:cubicBezTo>
                    <a:pt x="121" y="0"/>
                    <a:pt x="0" y="121"/>
                    <a:pt x="0" y="276"/>
                  </a:cubicBezTo>
                  <a:cubicBezTo>
                    <a:pt x="0" y="414"/>
                    <a:pt x="121" y="534"/>
                    <a:pt x="259" y="534"/>
                  </a:cubicBezTo>
                  <a:lnTo>
                    <a:pt x="448" y="534"/>
                  </a:lnTo>
                  <a:cubicBezTo>
                    <a:pt x="586" y="534"/>
                    <a:pt x="707" y="414"/>
                    <a:pt x="707" y="276"/>
                  </a:cubicBezTo>
                  <a:cubicBezTo>
                    <a:pt x="707" y="121"/>
                    <a:pt x="586" y="0"/>
                    <a:pt x="4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123"/>
            <p:cNvSpPr/>
            <p:nvPr/>
          </p:nvSpPr>
          <p:spPr>
            <a:xfrm>
              <a:off x="4046838" y="1517675"/>
              <a:ext cx="18125" cy="13375"/>
            </a:xfrm>
            <a:custGeom>
              <a:rect b="b" l="l" r="r" t="t"/>
              <a:pathLst>
                <a:path extrusionOk="0" h="535" w="725">
                  <a:moveTo>
                    <a:pt x="276" y="1"/>
                  </a:moveTo>
                  <a:cubicBezTo>
                    <a:pt x="121" y="1"/>
                    <a:pt x="0" y="121"/>
                    <a:pt x="0" y="276"/>
                  </a:cubicBezTo>
                  <a:cubicBezTo>
                    <a:pt x="0" y="414"/>
                    <a:pt x="121" y="535"/>
                    <a:pt x="276" y="535"/>
                  </a:cubicBezTo>
                  <a:lnTo>
                    <a:pt x="448" y="535"/>
                  </a:lnTo>
                  <a:cubicBezTo>
                    <a:pt x="603" y="535"/>
                    <a:pt x="724" y="414"/>
                    <a:pt x="724" y="276"/>
                  </a:cubicBezTo>
                  <a:cubicBezTo>
                    <a:pt x="724" y="121"/>
                    <a:pt x="603" y="1"/>
                    <a:pt x="4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23"/>
            <p:cNvSpPr/>
            <p:nvPr/>
          </p:nvSpPr>
          <p:spPr>
            <a:xfrm>
              <a:off x="4345813" y="1449600"/>
              <a:ext cx="17700" cy="13400"/>
            </a:xfrm>
            <a:custGeom>
              <a:rect b="b" l="l" r="r" t="t"/>
              <a:pathLst>
                <a:path extrusionOk="0" h="536" w="708">
                  <a:moveTo>
                    <a:pt x="259" y="1"/>
                  </a:moveTo>
                  <a:cubicBezTo>
                    <a:pt x="121" y="1"/>
                    <a:pt x="1" y="122"/>
                    <a:pt x="1" y="259"/>
                  </a:cubicBezTo>
                  <a:cubicBezTo>
                    <a:pt x="1" y="414"/>
                    <a:pt x="121" y="535"/>
                    <a:pt x="259" y="535"/>
                  </a:cubicBezTo>
                  <a:lnTo>
                    <a:pt x="449" y="535"/>
                  </a:lnTo>
                  <a:cubicBezTo>
                    <a:pt x="587" y="535"/>
                    <a:pt x="707" y="414"/>
                    <a:pt x="707" y="259"/>
                  </a:cubicBezTo>
                  <a:cubicBezTo>
                    <a:pt x="707" y="122"/>
                    <a:pt x="587" y="1"/>
                    <a:pt x="4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23"/>
            <p:cNvSpPr/>
            <p:nvPr/>
          </p:nvSpPr>
          <p:spPr>
            <a:xfrm>
              <a:off x="4313513" y="1419875"/>
              <a:ext cx="17675" cy="13400"/>
            </a:xfrm>
            <a:custGeom>
              <a:rect b="b" l="l" r="r" t="t"/>
              <a:pathLst>
                <a:path extrusionOk="0" h="536" w="707">
                  <a:moveTo>
                    <a:pt x="259" y="1"/>
                  </a:moveTo>
                  <a:cubicBezTo>
                    <a:pt x="121" y="1"/>
                    <a:pt x="0" y="121"/>
                    <a:pt x="0" y="277"/>
                  </a:cubicBezTo>
                  <a:cubicBezTo>
                    <a:pt x="0" y="414"/>
                    <a:pt x="121" y="535"/>
                    <a:pt x="259" y="535"/>
                  </a:cubicBezTo>
                  <a:lnTo>
                    <a:pt x="448" y="535"/>
                  </a:lnTo>
                  <a:cubicBezTo>
                    <a:pt x="586" y="535"/>
                    <a:pt x="707" y="414"/>
                    <a:pt x="707" y="277"/>
                  </a:cubicBezTo>
                  <a:cubicBezTo>
                    <a:pt x="707" y="121"/>
                    <a:pt x="586" y="1"/>
                    <a:pt x="4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23"/>
            <p:cNvSpPr/>
            <p:nvPr/>
          </p:nvSpPr>
          <p:spPr>
            <a:xfrm>
              <a:off x="4118788" y="1414275"/>
              <a:ext cx="17675" cy="13825"/>
            </a:xfrm>
            <a:custGeom>
              <a:rect b="b" l="l" r="r" t="t"/>
              <a:pathLst>
                <a:path extrusionOk="0" h="553" w="707">
                  <a:moveTo>
                    <a:pt x="259" y="1"/>
                  </a:moveTo>
                  <a:cubicBezTo>
                    <a:pt x="121" y="1"/>
                    <a:pt x="0" y="121"/>
                    <a:pt x="0" y="277"/>
                  </a:cubicBezTo>
                  <a:cubicBezTo>
                    <a:pt x="0" y="432"/>
                    <a:pt x="121" y="552"/>
                    <a:pt x="259" y="552"/>
                  </a:cubicBezTo>
                  <a:lnTo>
                    <a:pt x="448" y="552"/>
                  </a:lnTo>
                  <a:cubicBezTo>
                    <a:pt x="586" y="552"/>
                    <a:pt x="707" y="432"/>
                    <a:pt x="707" y="277"/>
                  </a:cubicBezTo>
                  <a:cubicBezTo>
                    <a:pt x="707" y="121"/>
                    <a:pt x="586" y="1"/>
                    <a:pt x="4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23"/>
            <p:cNvSpPr/>
            <p:nvPr/>
          </p:nvSpPr>
          <p:spPr>
            <a:xfrm>
              <a:off x="4097238" y="1450475"/>
              <a:ext cx="17700" cy="13375"/>
            </a:xfrm>
            <a:custGeom>
              <a:rect b="b" l="l" r="r" t="t"/>
              <a:pathLst>
                <a:path extrusionOk="0" h="535" w="708">
                  <a:moveTo>
                    <a:pt x="259" y="0"/>
                  </a:moveTo>
                  <a:cubicBezTo>
                    <a:pt x="121" y="0"/>
                    <a:pt x="1" y="121"/>
                    <a:pt x="1" y="259"/>
                  </a:cubicBezTo>
                  <a:cubicBezTo>
                    <a:pt x="1" y="414"/>
                    <a:pt x="121" y="535"/>
                    <a:pt x="259" y="535"/>
                  </a:cubicBezTo>
                  <a:lnTo>
                    <a:pt x="449" y="535"/>
                  </a:lnTo>
                  <a:cubicBezTo>
                    <a:pt x="586" y="535"/>
                    <a:pt x="707" y="414"/>
                    <a:pt x="707" y="259"/>
                  </a:cubicBezTo>
                  <a:cubicBezTo>
                    <a:pt x="707" y="121"/>
                    <a:pt x="586" y="0"/>
                    <a:pt x="4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23"/>
            <p:cNvSpPr/>
            <p:nvPr/>
          </p:nvSpPr>
          <p:spPr>
            <a:xfrm>
              <a:off x="3999863" y="1380250"/>
              <a:ext cx="459275" cy="263250"/>
            </a:xfrm>
            <a:custGeom>
              <a:rect b="b" l="l" r="r" t="t"/>
              <a:pathLst>
                <a:path extrusionOk="0" h="10530" w="18371">
                  <a:moveTo>
                    <a:pt x="5240" y="535"/>
                  </a:moveTo>
                  <a:cubicBezTo>
                    <a:pt x="5826" y="535"/>
                    <a:pt x="6343" y="845"/>
                    <a:pt x="6635" y="1345"/>
                  </a:cubicBezTo>
                  <a:lnTo>
                    <a:pt x="6894" y="1793"/>
                  </a:lnTo>
                  <a:lnTo>
                    <a:pt x="5533" y="4154"/>
                  </a:lnTo>
                  <a:lnTo>
                    <a:pt x="3740" y="4154"/>
                  </a:lnTo>
                  <a:cubicBezTo>
                    <a:pt x="3499" y="4154"/>
                    <a:pt x="3292" y="4360"/>
                    <a:pt x="3292" y="4619"/>
                  </a:cubicBezTo>
                  <a:lnTo>
                    <a:pt x="3292" y="5584"/>
                  </a:lnTo>
                  <a:cubicBezTo>
                    <a:pt x="3292" y="5739"/>
                    <a:pt x="3413" y="5860"/>
                    <a:pt x="3568" y="5860"/>
                  </a:cubicBezTo>
                  <a:cubicBezTo>
                    <a:pt x="3706" y="5860"/>
                    <a:pt x="3827" y="5739"/>
                    <a:pt x="3827" y="5584"/>
                  </a:cubicBezTo>
                  <a:lnTo>
                    <a:pt x="3827" y="4688"/>
                  </a:lnTo>
                  <a:lnTo>
                    <a:pt x="5222" y="4688"/>
                  </a:lnTo>
                  <a:lnTo>
                    <a:pt x="4861" y="5325"/>
                  </a:lnTo>
                  <a:cubicBezTo>
                    <a:pt x="4464" y="6015"/>
                    <a:pt x="4464" y="6807"/>
                    <a:pt x="4861" y="7497"/>
                  </a:cubicBezTo>
                  <a:cubicBezTo>
                    <a:pt x="4895" y="7548"/>
                    <a:pt x="4929" y="7600"/>
                    <a:pt x="4964" y="7652"/>
                  </a:cubicBezTo>
                  <a:lnTo>
                    <a:pt x="3827" y="7652"/>
                  </a:lnTo>
                  <a:lnTo>
                    <a:pt x="3827" y="6876"/>
                  </a:lnTo>
                  <a:cubicBezTo>
                    <a:pt x="3827" y="6738"/>
                    <a:pt x="3706" y="6618"/>
                    <a:pt x="3568" y="6618"/>
                  </a:cubicBezTo>
                  <a:cubicBezTo>
                    <a:pt x="3413" y="6618"/>
                    <a:pt x="3292" y="6738"/>
                    <a:pt x="3292" y="6876"/>
                  </a:cubicBezTo>
                  <a:lnTo>
                    <a:pt x="3292" y="7652"/>
                  </a:lnTo>
                  <a:lnTo>
                    <a:pt x="1741" y="7652"/>
                  </a:lnTo>
                  <a:cubicBezTo>
                    <a:pt x="1586" y="7531"/>
                    <a:pt x="1466" y="7393"/>
                    <a:pt x="1380" y="7221"/>
                  </a:cubicBezTo>
                  <a:cubicBezTo>
                    <a:pt x="1087" y="6721"/>
                    <a:pt x="1087" y="6101"/>
                    <a:pt x="1380" y="5601"/>
                  </a:cubicBezTo>
                  <a:lnTo>
                    <a:pt x="3827" y="1345"/>
                  </a:lnTo>
                  <a:cubicBezTo>
                    <a:pt x="4120" y="845"/>
                    <a:pt x="4654" y="535"/>
                    <a:pt x="5240" y="535"/>
                  </a:cubicBezTo>
                  <a:close/>
                  <a:moveTo>
                    <a:pt x="10599" y="4688"/>
                  </a:moveTo>
                  <a:lnTo>
                    <a:pt x="10599" y="7652"/>
                  </a:lnTo>
                  <a:lnTo>
                    <a:pt x="7773" y="7652"/>
                  </a:lnTo>
                  <a:lnTo>
                    <a:pt x="7773" y="4688"/>
                  </a:lnTo>
                  <a:close/>
                  <a:moveTo>
                    <a:pt x="9186" y="535"/>
                  </a:moveTo>
                  <a:cubicBezTo>
                    <a:pt x="9772" y="535"/>
                    <a:pt x="10289" y="845"/>
                    <a:pt x="10582" y="1345"/>
                  </a:cubicBezTo>
                  <a:lnTo>
                    <a:pt x="13046" y="5601"/>
                  </a:lnTo>
                  <a:cubicBezTo>
                    <a:pt x="13339" y="6101"/>
                    <a:pt x="13339" y="6721"/>
                    <a:pt x="13046" y="7221"/>
                  </a:cubicBezTo>
                  <a:cubicBezTo>
                    <a:pt x="12943" y="7393"/>
                    <a:pt x="12822" y="7531"/>
                    <a:pt x="12684" y="7652"/>
                  </a:cubicBezTo>
                  <a:lnTo>
                    <a:pt x="11133" y="7652"/>
                  </a:lnTo>
                  <a:lnTo>
                    <a:pt x="11133" y="4619"/>
                  </a:lnTo>
                  <a:cubicBezTo>
                    <a:pt x="11133" y="4360"/>
                    <a:pt x="10926" y="4154"/>
                    <a:pt x="10668" y="4154"/>
                  </a:cubicBezTo>
                  <a:lnTo>
                    <a:pt x="7687" y="4154"/>
                  </a:lnTo>
                  <a:cubicBezTo>
                    <a:pt x="7445" y="4154"/>
                    <a:pt x="7239" y="4360"/>
                    <a:pt x="7239" y="4619"/>
                  </a:cubicBezTo>
                  <a:lnTo>
                    <a:pt x="7239" y="7652"/>
                  </a:lnTo>
                  <a:lnTo>
                    <a:pt x="5688" y="7652"/>
                  </a:lnTo>
                  <a:cubicBezTo>
                    <a:pt x="5550" y="7531"/>
                    <a:pt x="5412" y="7393"/>
                    <a:pt x="5326" y="7221"/>
                  </a:cubicBezTo>
                  <a:cubicBezTo>
                    <a:pt x="5033" y="6721"/>
                    <a:pt x="5033" y="6101"/>
                    <a:pt x="5326" y="5601"/>
                  </a:cubicBezTo>
                  <a:lnTo>
                    <a:pt x="7773" y="1345"/>
                  </a:lnTo>
                  <a:cubicBezTo>
                    <a:pt x="8066" y="845"/>
                    <a:pt x="8600" y="535"/>
                    <a:pt x="9186" y="535"/>
                  </a:cubicBezTo>
                  <a:close/>
                  <a:moveTo>
                    <a:pt x="14545" y="4688"/>
                  </a:moveTo>
                  <a:lnTo>
                    <a:pt x="14545" y="7652"/>
                  </a:lnTo>
                  <a:lnTo>
                    <a:pt x="13408" y="7652"/>
                  </a:lnTo>
                  <a:cubicBezTo>
                    <a:pt x="13442" y="7600"/>
                    <a:pt x="13477" y="7548"/>
                    <a:pt x="13511" y="7497"/>
                  </a:cubicBezTo>
                  <a:cubicBezTo>
                    <a:pt x="13908" y="6807"/>
                    <a:pt x="13908" y="6015"/>
                    <a:pt x="13511" y="5325"/>
                  </a:cubicBezTo>
                  <a:lnTo>
                    <a:pt x="13149" y="4688"/>
                  </a:lnTo>
                  <a:close/>
                  <a:moveTo>
                    <a:pt x="4705" y="9220"/>
                  </a:moveTo>
                  <a:lnTo>
                    <a:pt x="4705" y="9995"/>
                  </a:lnTo>
                  <a:lnTo>
                    <a:pt x="1690" y="9995"/>
                  </a:lnTo>
                  <a:lnTo>
                    <a:pt x="1690" y="9220"/>
                  </a:lnTo>
                  <a:close/>
                  <a:moveTo>
                    <a:pt x="16665" y="9220"/>
                  </a:moveTo>
                  <a:lnTo>
                    <a:pt x="16665" y="9995"/>
                  </a:lnTo>
                  <a:lnTo>
                    <a:pt x="13649" y="9995"/>
                  </a:lnTo>
                  <a:lnTo>
                    <a:pt x="13649" y="9220"/>
                  </a:lnTo>
                  <a:close/>
                  <a:moveTo>
                    <a:pt x="5240" y="0"/>
                  </a:moveTo>
                  <a:cubicBezTo>
                    <a:pt x="4464" y="0"/>
                    <a:pt x="3758" y="397"/>
                    <a:pt x="3361" y="1069"/>
                  </a:cubicBezTo>
                  <a:lnTo>
                    <a:pt x="914" y="5325"/>
                  </a:lnTo>
                  <a:cubicBezTo>
                    <a:pt x="518" y="6015"/>
                    <a:pt x="518" y="6807"/>
                    <a:pt x="914" y="7497"/>
                  </a:cubicBezTo>
                  <a:cubicBezTo>
                    <a:pt x="949" y="7548"/>
                    <a:pt x="983" y="7600"/>
                    <a:pt x="1018" y="7652"/>
                  </a:cubicBezTo>
                  <a:lnTo>
                    <a:pt x="621" y="7652"/>
                  </a:lnTo>
                  <a:cubicBezTo>
                    <a:pt x="277" y="7652"/>
                    <a:pt x="1" y="7927"/>
                    <a:pt x="1" y="8272"/>
                  </a:cubicBezTo>
                  <a:lnTo>
                    <a:pt x="1" y="8582"/>
                  </a:lnTo>
                  <a:cubicBezTo>
                    <a:pt x="1" y="8927"/>
                    <a:pt x="277" y="9220"/>
                    <a:pt x="621" y="9220"/>
                  </a:cubicBezTo>
                  <a:lnTo>
                    <a:pt x="1156" y="9220"/>
                  </a:lnTo>
                  <a:lnTo>
                    <a:pt x="1156" y="10081"/>
                  </a:lnTo>
                  <a:cubicBezTo>
                    <a:pt x="1156" y="10323"/>
                    <a:pt x="1362" y="10530"/>
                    <a:pt x="1604" y="10530"/>
                  </a:cubicBezTo>
                  <a:lnTo>
                    <a:pt x="4809" y="10530"/>
                  </a:lnTo>
                  <a:cubicBezTo>
                    <a:pt x="5050" y="10530"/>
                    <a:pt x="5257" y="10323"/>
                    <a:pt x="5257" y="10081"/>
                  </a:cubicBezTo>
                  <a:lnTo>
                    <a:pt x="5257" y="9220"/>
                  </a:lnTo>
                  <a:lnTo>
                    <a:pt x="10840" y="9220"/>
                  </a:lnTo>
                  <a:cubicBezTo>
                    <a:pt x="10978" y="9220"/>
                    <a:pt x="11099" y="9099"/>
                    <a:pt x="11099" y="8944"/>
                  </a:cubicBezTo>
                  <a:cubicBezTo>
                    <a:pt x="11099" y="8789"/>
                    <a:pt x="10978" y="8668"/>
                    <a:pt x="10840" y="8668"/>
                  </a:cubicBezTo>
                  <a:lnTo>
                    <a:pt x="621" y="8668"/>
                  </a:lnTo>
                  <a:cubicBezTo>
                    <a:pt x="570" y="8668"/>
                    <a:pt x="535" y="8634"/>
                    <a:pt x="535" y="8582"/>
                  </a:cubicBezTo>
                  <a:lnTo>
                    <a:pt x="535" y="8272"/>
                  </a:lnTo>
                  <a:cubicBezTo>
                    <a:pt x="535" y="8238"/>
                    <a:pt x="570" y="8186"/>
                    <a:pt x="621" y="8186"/>
                  </a:cubicBezTo>
                  <a:lnTo>
                    <a:pt x="17750" y="8186"/>
                  </a:lnTo>
                  <a:cubicBezTo>
                    <a:pt x="17802" y="8186"/>
                    <a:pt x="17837" y="8238"/>
                    <a:pt x="17837" y="8272"/>
                  </a:cubicBezTo>
                  <a:lnTo>
                    <a:pt x="17837" y="8582"/>
                  </a:lnTo>
                  <a:cubicBezTo>
                    <a:pt x="17837" y="8634"/>
                    <a:pt x="17802" y="8668"/>
                    <a:pt x="17750" y="8668"/>
                  </a:cubicBezTo>
                  <a:lnTo>
                    <a:pt x="12133" y="8668"/>
                  </a:lnTo>
                  <a:cubicBezTo>
                    <a:pt x="11978" y="8668"/>
                    <a:pt x="11857" y="8789"/>
                    <a:pt x="11857" y="8944"/>
                  </a:cubicBezTo>
                  <a:cubicBezTo>
                    <a:pt x="11857" y="9099"/>
                    <a:pt x="11978" y="9220"/>
                    <a:pt x="12133" y="9220"/>
                  </a:cubicBezTo>
                  <a:lnTo>
                    <a:pt x="13115" y="9220"/>
                  </a:lnTo>
                  <a:lnTo>
                    <a:pt x="13115" y="10081"/>
                  </a:lnTo>
                  <a:cubicBezTo>
                    <a:pt x="13115" y="10323"/>
                    <a:pt x="13322" y="10530"/>
                    <a:pt x="13563" y="10530"/>
                  </a:cubicBezTo>
                  <a:lnTo>
                    <a:pt x="16751" y="10530"/>
                  </a:lnTo>
                  <a:cubicBezTo>
                    <a:pt x="17009" y="10530"/>
                    <a:pt x="17216" y="10323"/>
                    <a:pt x="17216" y="10081"/>
                  </a:cubicBezTo>
                  <a:lnTo>
                    <a:pt x="17216" y="9220"/>
                  </a:lnTo>
                  <a:lnTo>
                    <a:pt x="17750" y="9220"/>
                  </a:lnTo>
                  <a:cubicBezTo>
                    <a:pt x="18095" y="9220"/>
                    <a:pt x="18371" y="8927"/>
                    <a:pt x="18371" y="8582"/>
                  </a:cubicBezTo>
                  <a:lnTo>
                    <a:pt x="18371" y="8272"/>
                  </a:lnTo>
                  <a:cubicBezTo>
                    <a:pt x="18371" y="7927"/>
                    <a:pt x="18095" y="7652"/>
                    <a:pt x="17750" y="7652"/>
                  </a:cubicBezTo>
                  <a:lnTo>
                    <a:pt x="17354" y="7652"/>
                  </a:lnTo>
                  <a:cubicBezTo>
                    <a:pt x="17389" y="7600"/>
                    <a:pt x="17423" y="7548"/>
                    <a:pt x="17458" y="7497"/>
                  </a:cubicBezTo>
                  <a:cubicBezTo>
                    <a:pt x="17854" y="6807"/>
                    <a:pt x="17854" y="6015"/>
                    <a:pt x="17458" y="5325"/>
                  </a:cubicBezTo>
                  <a:lnTo>
                    <a:pt x="16268" y="3257"/>
                  </a:lnTo>
                  <a:cubicBezTo>
                    <a:pt x="16212" y="3178"/>
                    <a:pt x="16125" y="3128"/>
                    <a:pt x="16033" y="3128"/>
                  </a:cubicBezTo>
                  <a:cubicBezTo>
                    <a:pt x="15986" y="3128"/>
                    <a:pt x="15936" y="3142"/>
                    <a:pt x="15889" y="3171"/>
                  </a:cubicBezTo>
                  <a:cubicBezTo>
                    <a:pt x="15769" y="3240"/>
                    <a:pt x="15717" y="3395"/>
                    <a:pt x="15803" y="3533"/>
                  </a:cubicBezTo>
                  <a:lnTo>
                    <a:pt x="16992" y="5601"/>
                  </a:lnTo>
                  <a:cubicBezTo>
                    <a:pt x="17285" y="6101"/>
                    <a:pt x="17285" y="6721"/>
                    <a:pt x="16992" y="7221"/>
                  </a:cubicBezTo>
                  <a:cubicBezTo>
                    <a:pt x="16889" y="7393"/>
                    <a:pt x="16768" y="7531"/>
                    <a:pt x="16630" y="7652"/>
                  </a:cubicBezTo>
                  <a:lnTo>
                    <a:pt x="15079" y="7652"/>
                  </a:lnTo>
                  <a:lnTo>
                    <a:pt x="15079" y="4619"/>
                  </a:lnTo>
                  <a:cubicBezTo>
                    <a:pt x="15079" y="4360"/>
                    <a:pt x="14873" y="4154"/>
                    <a:pt x="14614" y="4154"/>
                  </a:cubicBezTo>
                  <a:lnTo>
                    <a:pt x="12839" y="4154"/>
                  </a:lnTo>
                  <a:lnTo>
                    <a:pt x="11461" y="1793"/>
                  </a:lnTo>
                  <a:lnTo>
                    <a:pt x="11719" y="1345"/>
                  </a:lnTo>
                  <a:cubicBezTo>
                    <a:pt x="12012" y="845"/>
                    <a:pt x="12546" y="535"/>
                    <a:pt x="13132" y="535"/>
                  </a:cubicBezTo>
                  <a:cubicBezTo>
                    <a:pt x="13718" y="535"/>
                    <a:pt x="14235" y="845"/>
                    <a:pt x="14528" y="1345"/>
                  </a:cubicBezTo>
                  <a:lnTo>
                    <a:pt x="15148" y="2413"/>
                  </a:lnTo>
                  <a:cubicBezTo>
                    <a:pt x="15206" y="2505"/>
                    <a:pt x="15294" y="2551"/>
                    <a:pt x="15387" y="2551"/>
                  </a:cubicBezTo>
                  <a:cubicBezTo>
                    <a:pt x="15434" y="2551"/>
                    <a:pt x="15482" y="2539"/>
                    <a:pt x="15527" y="2516"/>
                  </a:cubicBezTo>
                  <a:cubicBezTo>
                    <a:pt x="15648" y="2447"/>
                    <a:pt x="15700" y="2275"/>
                    <a:pt x="15614" y="2155"/>
                  </a:cubicBezTo>
                  <a:lnTo>
                    <a:pt x="14993" y="1069"/>
                  </a:lnTo>
                  <a:cubicBezTo>
                    <a:pt x="14614" y="397"/>
                    <a:pt x="13908" y="0"/>
                    <a:pt x="13132" y="0"/>
                  </a:cubicBezTo>
                  <a:cubicBezTo>
                    <a:pt x="12357" y="0"/>
                    <a:pt x="11650" y="397"/>
                    <a:pt x="11254" y="1069"/>
                  </a:cubicBezTo>
                  <a:lnTo>
                    <a:pt x="11150" y="1258"/>
                  </a:lnTo>
                  <a:lnTo>
                    <a:pt x="11047" y="1069"/>
                  </a:lnTo>
                  <a:cubicBezTo>
                    <a:pt x="10668" y="397"/>
                    <a:pt x="9961" y="0"/>
                    <a:pt x="9186" y="0"/>
                  </a:cubicBezTo>
                  <a:cubicBezTo>
                    <a:pt x="8410" y="0"/>
                    <a:pt x="7704" y="397"/>
                    <a:pt x="7308" y="1069"/>
                  </a:cubicBezTo>
                  <a:lnTo>
                    <a:pt x="7204" y="1258"/>
                  </a:lnTo>
                  <a:lnTo>
                    <a:pt x="7101" y="1069"/>
                  </a:lnTo>
                  <a:cubicBezTo>
                    <a:pt x="6722" y="397"/>
                    <a:pt x="6015" y="0"/>
                    <a:pt x="52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4" name="Google Shape;1804;p123"/>
          <p:cNvGrpSpPr/>
          <p:nvPr/>
        </p:nvGrpSpPr>
        <p:grpSpPr>
          <a:xfrm>
            <a:off x="5866714" y="3093832"/>
            <a:ext cx="306170" cy="389720"/>
            <a:chOff x="4048988" y="1911125"/>
            <a:chExt cx="361050" cy="459575"/>
          </a:xfrm>
        </p:grpSpPr>
        <p:sp>
          <p:nvSpPr>
            <p:cNvPr id="1805" name="Google Shape;1805;p123"/>
            <p:cNvSpPr/>
            <p:nvPr/>
          </p:nvSpPr>
          <p:spPr>
            <a:xfrm>
              <a:off x="4089913" y="2071275"/>
              <a:ext cx="63775" cy="63350"/>
            </a:xfrm>
            <a:custGeom>
              <a:rect b="b" l="l" r="r" t="t"/>
              <a:pathLst>
                <a:path extrusionOk="0" h="2534" w="2551">
                  <a:moveTo>
                    <a:pt x="1276" y="535"/>
                  </a:moveTo>
                  <a:cubicBezTo>
                    <a:pt x="1689" y="535"/>
                    <a:pt x="2017" y="862"/>
                    <a:pt x="2017" y="1258"/>
                  </a:cubicBezTo>
                  <a:cubicBezTo>
                    <a:pt x="2017" y="1672"/>
                    <a:pt x="1689" y="1999"/>
                    <a:pt x="1276" y="1999"/>
                  </a:cubicBezTo>
                  <a:cubicBezTo>
                    <a:pt x="879" y="1999"/>
                    <a:pt x="552" y="1672"/>
                    <a:pt x="552" y="1258"/>
                  </a:cubicBezTo>
                  <a:cubicBezTo>
                    <a:pt x="552" y="862"/>
                    <a:pt x="879" y="535"/>
                    <a:pt x="1276" y="535"/>
                  </a:cubicBezTo>
                  <a:close/>
                  <a:moveTo>
                    <a:pt x="1276" y="0"/>
                  </a:moveTo>
                  <a:cubicBezTo>
                    <a:pt x="569" y="0"/>
                    <a:pt x="1" y="569"/>
                    <a:pt x="1" y="1258"/>
                  </a:cubicBezTo>
                  <a:cubicBezTo>
                    <a:pt x="1" y="1965"/>
                    <a:pt x="569" y="2534"/>
                    <a:pt x="1276" y="2534"/>
                  </a:cubicBezTo>
                  <a:cubicBezTo>
                    <a:pt x="1982" y="2534"/>
                    <a:pt x="2551" y="1965"/>
                    <a:pt x="2551" y="1258"/>
                  </a:cubicBezTo>
                  <a:cubicBezTo>
                    <a:pt x="2551" y="569"/>
                    <a:pt x="1982" y="0"/>
                    <a:pt x="127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23"/>
            <p:cNvSpPr/>
            <p:nvPr/>
          </p:nvSpPr>
          <p:spPr>
            <a:xfrm>
              <a:off x="4048988" y="1911125"/>
              <a:ext cx="361050" cy="459575"/>
            </a:xfrm>
            <a:custGeom>
              <a:rect b="b" l="l" r="r" t="t"/>
              <a:pathLst>
                <a:path extrusionOk="0" h="18383" w="14442">
                  <a:moveTo>
                    <a:pt x="10995" y="565"/>
                  </a:moveTo>
                  <a:lnTo>
                    <a:pt x="13287" y="3529"/>
                  </a:lnTo>
                  <a:cubicBezTo>
                    <a:pt x="13149" y="3749"/>
                    <a:pt x="12901" y="3881"/>
                    <a:pt x="12648" y="3881"/>
                  </a:cubicBezTo>
                  <a:cubicBezTo>
                    <a:pt x="12585" y="3881"/>
                    <a:pt x="12522" y="3873"/>
                    <a:pt x="12460" y="3856"/>
                  </a:cubicBezTo>
                  <a:cubicBezTo>
                    <a:pt x="12253" y="3804"/>
                    <a:pt x="12080" y="3666"/>
                    <a:pt x="11977" y="3477"/>
                  </a:cubicBezTo>
                  <a:cubicBezTo>
                    <a:pt x="11943" y="3408"/>
                    <a:pt x="11891" y="3356"/>
                    <a:pt x="11805" y="3339"/>
                  </a:cubicBezTo>
                  <a:cubicBezTo>
                    <a:pt x="11788" y="3322"/>
                    <a:pt x="11770" y="3322"/>
                    <a:pt x="11736" y="3322"/>
                  </a:cubicBezTo>
                  <a:cubicBezTo>
                    <a:pt x="11684" y="3322"/>
                    <a:pt x="11632" y="3339"/>
                    <a:pt x="11598" y="3373"/>
                  </a:cubicBezTo>
                  <a:cubicBezTo>
                    <a:pt x="11465" y="3458"/>
                    <a:pt x="11324" y="3500"/>
                    <a:pt x="11180" y="3500"/>
                  </a:cubicBezTo>
                  <a:cubicBezTo>
                    <a:pt x="11119" y="3500"/>
                    <a:pt x="11057" y="3492"/>
                    <a:pt x="10995" y="3477"/>
                  </a:cubicBezTo>
                  <a:cubicBezTo>
                    <a:pt x="10788" y="3408"/>
                    <a:pt x="10616" y="3270"/>
                    <a:pt x="10512" y="3080"/>
                  </a:cubicBezTo>
                  <a:cubicBezTo>
                    <a:pt x="10478" y="3012"/>
                    <a:pt x="10426" y="2960"/>
                    <a:pt x="10340" y="2943"/>
                  </a:cubicBezTo>
                  <a:cubicBezTo>
                    <a:pt x="10322" y="2938"/>
                    <a:pt x="10303" y="2936"/>
                    <a:pt x="10285" y="2936"/>
                  </a:cubicBezTo>
                  <a:cubicBezTo>
                    <a:pt x="10234" y="2936"/>
                    <a:pt x="10184" y="2952"/>
                    <a:pt x="10133" y="2977"/>
                  </a:cubicBezTo>
                  <a:cubicBezTo>
                    <a:pt x="10001" y="3062"/>
                    <a:pt x="9859" y="3104"/>
                    <a:pt x="9716" y="3104"/>
                  </a:cubicBezTo>
                  <a:cubicBezTo>
                    <a:pt x="9654" y="3104"/>
                    <a:pt x="9592" y="3096"/>
                    <a:pt x="9530" y="3080"/>
                  </a:cubicBezTo>
                  <a:cubicBezTo>
                    <a:pt x="9323" y="3029"/>
                    <a:pt x="9151" y="2874"/>
                    <a:pt x="9065" y="2684"/>
                  </a:cubicBezTo>
                  <a:cubicBezTo>
                    <a:pt x="9030" y="2615"/>
                    <a:pt x="8961" y="2564"/>
                    <a:pt x="8892" y="2546"/>
                  </a:cubicBezTo>
                  <a:cubicBezTo>
                    <a:pt x="8869" y="2542"/>
                    <a:pt x="8848" y="2540"/>
                    <a:pt x="8827" y="2540"/>
                  </a:cubicBezTo>
                  <a:cubicBezTo>
                    <a:pt x="8769" y="2540"/>
                    <a:pt x="8719" y="2556"/>
                    <a:pt x="8668" y="2581"/>
                  </a:cubicBezTo>
                  <a:cubicBezTo>
                    <a:pt x="8548" y="2665"/>
                    <a:pt x="8402" y="2707"/>
                    <a:pt x="8254" y="2707"/>
                  </a:cubicBezTo>
                  <a:cubicBezTo>
                    <a:pt x="8191" y="2707"/>
                    <a:pt x="8127" y="2700"/>
                    <a:pt x="8065" y="2684"/>
                  </a:cubicBezTo>
                  <a:cubicBezTo>
                    <a:pt x="7738" y="2598"/>
                    <a:pt x="7514" y="2305"/>
                    <a:pt x="7514" y="1978"/>
                  </a:cubicBezTo>
                  <a:lnTo>
                    <a:pt x="10995" y="565"/>
                  </a:lnTo>
                  <a:close/>
                  <a:moveTo>
                    <a:pt x="11477" y="6872"/>
                  </a:moveTo>
                  <a:lnTo>
                    <a:pt x="12597" y="9215"/>
                  </a:lnTo>
                  <a:lnTo>
                    <a:pt x="12184" y="9215"/>
                  </a:lnTo>
                  <a:cubicBezTo>
                    <a:pt x="12098" y="9215"/>
                    <a:pt x="12029" y="9181"/>
                    <a:pt x="11960" y="9129"/>
                  </a:cubicBezTo>
                  <a:lnTo>
                    <a:pt x="11150" y="8543"/>
                  </a:lnTo>
                  <a:cubicBezTo>
                    <a:pt x="11064" y="8474"/>
                    <a:pt x="10960" y="8440"/>
                    <a:pt x="10857" y="8440"/>
                  </a:cubicBezTo>
                  <a:cubicBezTo>
                    <a:pt x="10754" y="8440"/>
                    <a:pt x="10650" y="8474"/>
                    <a:pt x="10564" y="8543"/>
                  </a:cubicBezTo>
                  <a:lnTo>
                    <a:pt x="9754" y="9129"/>
                  </a:lnTo>
                  <a:cubicBezTo>
                    <a:pt x="9685" y="9181"/>
                    <a:pt x="9599" y="9215"/>
                    <a:pt x="9513" y="9215"/>
                  </a:cubicBezTo>
                  <a:lnTo>
                    <a:pt x="8100" y="9215"/>
                  </a:lnTo>
                  <a:cubicBezTo>
                    <a:pt x="8014" y="9215"/>
                    <a:pt x="7927" y="9181"/>
                    <a:pt x="7859" y="9129"/>
                  </a:cubicBezTo>
                  <a:lnTo>
                    <a:pt x="7049" y="8543"/>
                  </a:lnTo>
                  <a:cubicBezTo>
                    <a:pt x="6962" y="8483"/>
                    <a:pt x="6863" y="8453"/>
                    <a:pt x="6764" y="8453"/>
                  </a:cubicBezTo>
                  <a:cubicBezTo>
                    <a:pt x="6665" y="8453"/>
                    <a:pt x="6566" y="8483"/>
                    <a:pt x="6480" y="8543"/>
                  </a:cubicBezTo>
                  <a:lnTo>
                    <a:pt x="5791" y="9043"/>
                  </a:lnTo>
                  <a:lnTo>
                    <a:pt x="5222" y="8629"/>
                  </a:lnTo>
                  <a:cubicBezTo>
                    <a:pt x="5601" y="8440"/>
                    <a:pt x="5842" y="8112"/>
                    <a:pt x="5842" y="7750"/>
                  </a:cubicBezTo>
                  <a:cubicBezTo>
                    <a:pt x="5842" y="7371"/>
                    <a:pt x="5601" y="7044"/>
                    <a:pt x="5222" y="6872"/>
                  </a:cubicBezTo>
                  <a:close/>
                  <a:moveTo>
                    <a:pt x="2982" y="5303"/>
                  </a:moveTo>
                  <a:cubicBezTo>
                    <a:pt x="3206" y="5303"/>
                    <a:pt x="3430" y="5562"/>
                    <a:pt x="3464" y="5924"/>
                  </a:cubicBezTo>
                  <a:cubicBezTo>
                    <a:pt x="3481" y="6010"/>
                    <a:pt x="3533" y="6096"/>
                    <a:pt x="3619" y="6131"/>
                  </a:cubicBezTo>
                  <a:cubicBezTo>
                    <a:pt x="3663" y="6152"/>
                    <a:pt x="3703" y="6162"/>
                    <a:pt x="3741" y="6162"/>
                  </a:cubicBezTo>
                  <a:cubicBezTo>
                    <a:pt x="3795" y="6162"/>
                    <a:pt x="3845" y="6143"/>
                    <a:pt x="3895" y="6113"/>
                  </a:cubicBezTo>
                  <a:cubicBezTo>
                    <a:pt x="4049" y="5998"/>
                    <a:pt x="4214" y="5941"/>
                    <a:pt x="4357" y="5941"/>
                  </a:cubicBezTo>
                  <a:cubicBezTo>
                    <a:pt x="4469" y="5941"/>
                    <a:pt x="4568" y="5976"/>
                    <a:pt x="4636" y="6044"/>
                  </a:cubicBezTo>
                  <a:cubicBezTo>
                    <a:pt x="4808" y="6217"/>
                    <a:pt x="4774" y="6544"/>
                    <a:pt x="4550" y="6837"/>
                  </a:cubicBezTo>
                  <a:cubicBezTo>
                    <a:pt x="4498" y="6906"/>
                    <a:pt x="4481" y="7010"/>
                    <a:pt x="4515" y="7096"/>
                  </a:cubicBezTo>
                  <a:cubicBezTo>
                    <a:pt x="4550" y="7182"/>
                    <a:pt x="4619" y="7251"/>
                    <a:pt x="4722" y="7268"/>
                  </a:cubicBezTo>
                  <a:cubicBezTo>
                    <a:pt x="5050" y="7320"/>
                    <a:pt x="5291" y="7526"/>
                    <a:pt x="5291" y="7750"/>
                  </a:cubicBezTo>
                  <a:cubicBezTo>
                    <a:pt x="5291" y="7975"/>
                    <a:pt x="5032" y="8199"/>
                    <a:pt x="4670" y="8233"/>
                  </a:cubicBezTo>
                  <a:cubicBezTo>
                    <a:pt x="4584" y="8250"/>
                    <a:pt x="4498" y="8302"/>
                    <a:pt x="4464" y="8405"/>
                  </a:cubicBezTo>
                  <a:cubicBezTo>
                    <a:pt x="4429" y="8491"/>
                    <a:pt x="4429" y="8578"/>
                    <a:pt x="4498" y="8664"/>
                  </a:cubicBezTo>
                  <a:cubicBezTo>
                    <a:pt x="4688" y="8940"/>
                    <a:pt x="4722" y="9250"/>
                    <a:pt x="4550" y="9405"/>
                  </a:cubicBezTo>
                  <a:cubicBezTo>
                    <a:pt x="4484" y="9478"/>
                    <a:pt x="4384" y="9514"/>
                    <a:pt x="4270" y="9514"/>
                  </a:cubicBezTo>
                  <a:cubicBezTo>
                    <a:pt x="4115" y="9514"/>
                    <a:pt x="3933" y="9448"/>
                    <a:pt x="3774" y="9319"/>
                  </a:cubicBezTo>
                  <a:cubicBezTo>
                    <a:pt x="3719" y="9285"/>
                    <a:pt x="3663" y="9266"/>
                    <a:pt x="3603" y="9266"/>
                  </a:cubicBezTo>
                  <a:cubicBezTo>
                    <a:pt x="3570" y="9266"/>
                    <a:pt x="3535" y="9272"/>
                    <a:pt x="3499" y="9284"/>
                  </a:cubicBezTo>
                  <a:cubicBezTo>
                    <a:pt x="3413" y="9319"/>
                    <a:pt x="3361" y="9388"/>
                    <a:pt x="3344" y="9491"/>
                  </a:cubicBezTo>
                  <a:cubicBezTo>
                    <a:pt x="3275" y="9818"/>
                    <a:pt x="3085" y="10060"/>
                    <a:pt x="2861" y="10060"/>
                  </a:cubicBezTo>
                  <a:cubicBezTo>
                    <a:pt x="2620" y="10060"/>
                    <a:pt x="2413" y="9801"/>
                    <a:pt x="2361" y="9439"/>
                  </a:cubicBezTo>
                  <a:cubicBezTo>
                    <a:pt x="2344" y="9353"/>
                    <a:pt x="2292" y="9267"/>
                    <a:pt x="2206" y="9232"/>
                  </a:cubicBezTo>
                  <a:cubicBezTo>
                    <a:pt x="2172" y="9215"/>
                    <a:pt x="2137" y="9215"/>
                    <a:pt x="2103" y="9215"/>
                  </a:cubicBezTo>
                  <a:cubicBezTo>
                    <a:pt x="2034" y="9215"/>
                    <a:pt x="1982" y="9232"/>
                    <a:pt x="1931" y="9267"/>
                  </a:cubicBezTo>
                  <a:cubicBezTo>
                    <a:pt x="1776" y="9373"/>
                    <a:pt x="1611" y="9430"/>
                    <a:pt x="1469" y="9430"/>
                  </a:cubicBezTo>
                  <a:cubicBezTo>
                    <a:pt x="1356" y="9430"/>
                    <a:pt x="1258" y="9395"/>
                    <a:pt x="1190" y="9319"/>
                  </a:cubicBezTo>
                  <a:cubicBezTo>
                    <a:pt x="1017" y="9164"/>
                    <a:pt x="1052" y="8819"/>
                    <a:pt x="1276" y="8543"/>
                  </a:cubicBezTo>
                  <a:cubicBezTo>
                    <a:pt x="1345" y="8457"/>
                    <a:pt x="1345" y="8371"/>
                    <a:pt x="1310" y="8267"/>
                  </a:cubicBezTo>
                  <a:cubicBezTo>
                    <a:pt x="1276" y="8181"/>
                    <a:pt x="1207" y="8130"/>
                    <a:pt x="1103" y="8112"/>
                  </a:cubicBezTo>
                  <a:cubicBezTo>
                    <a:pt x="776" y="8061"/>
                    <a:pt x="535" y="7854"/>
                    <a:pt x="535" y="7630"/>
                  </a:cubicBezTo>
                  <a:cubicBezTo>
                    <a:pt x="535" y="7389"/>
                    <a:pt x="793" y="7182"/>
                    <a:pt x="1155" y="7130"/>
                  </a:cubicBezTo>
                  <a:cubicBezTo>
                    <a:pt x="1241" y="7113"/>
                    <a:pt x="1327" y="7061"/>
                    <a:pt x="1362" y="6975"/>
                  </a:cubicBezTo>
                  <a:cubicBezTo>
                    <a:pt x="1414" y="6889"/>
                    <a:pt x="1396" y="6785"/>
                    <a:pt x="1345" y="6699"/>
                  </a:cubicBezTo>
                  <a:cubicBezTo>
                    <a:pt x="1138" y="6424"/>
                    <a:pt x="1121" y="6113"/>
                    <a:pt x="1276" y="5958"/>
                  </a:cubicBezTo>
                  <a:cubicBezTo>
                    <a:pt x="1346" y="5888"/>
                    <a:pt x="1443" y="5855"/>
                    <a:pt x="1553" y="5855"/>
                  </a:cubicBezTo>
                  <a:cubicBezTo>
                    <a:pt x="1711" y="5855"/>
                    <a:pt x="1896" y="5923"/>
                    <a:pt x="2068" y="6044"/>
                  </a:cubicBezTo>
                  <a:cubicBezTo>
                    <a:pt x="2109" y="6085"/>
                    <a:pt x="2161" y="6102"/>
                    <a:pt x="2215" y="6102"/>
                  </a:cubicBezTo>
                  <a:cubicBezTo>
                    <a:pt x="2253" y="6102"/>
                    <a:pt x="2291" y="6093"/>
                    <a:pt x="2327" y="6079"/>
                  </a:cubicBezTo>
                  <a:cubicBezTo>
                    <a:pt x="2413" y="6044"/>
                    <a:pt x="2482" y="5976"/>
                    <a:pt x="2499" y="5872"/>
                  </a:cubicBezTo>
                  <a:cubicBezTo>
                    <a:pt x="2551" y="5545"/>
                    <a:pt x="2758" y="5303"/>
                    <a:pt x="2982" y="5303"/>
                  </a:cubicBezTo>
                  <a:close/>
                  <a:moveTo>
                    <a:pt x="11011" y="0"/>
                  </a:moveTo>
                  <a:cubicBezTo>
                    <a:pt x="10953" y="0"/>
                    <a:pt x="10895" y="10"/>
                    <a:pt x="10840" y="30"/>
                  </a:cubicBezTo>
                  <a:lnTo>
                    <a:pt x="7152" y="1547"/>
                  </a:lnTo>
                  <a:cubicBezTo>
                    <a:pt x="7083" y="1581"/>
                    <a:pt x="7014" y="1650"/>
                    <a:pt x="6997" y="1754"/>
                  </a:cubicBezTo>
                  <a:cubicBezTo>
                    <a:pt x="6876" y="2391"/>
                    <a:pt x="7290" y="3029"/>
                    <a:pt x="7927" y="3201"/>
                  </a:cubicBezTo>
                  <a:cubicBezTo>
                    <a:pt x="8035" y="3230"/>
                    <a:pt x="8146" y="3244"/>
                    <a:pt x="8258" y="3244"/>
                  </a:cubicBezTo>
                  <a:cubicBezTo>
                    <a:pt x="8413" y="3244"/>
                    <a:pt x="8570" y="3217"/>
                    <a:pt x="8720" y="3167"/>
                  </a:cubicBezTo>
                  <a:cubicBezTo>
                    <a:pt x="8892" y="3373"/>
                    <a:pt x="9116" y="3529"/>
                    <a:pt x="9392" y="3597"/>
                  </a:cubicBezTo>
                  <a:cubicBezTo>
                    <a:pt x="9491" y="3630"/>
                    <a:pt x="9596" y="3642"/>
                    <a:pt x="9704" y="3642"/>
                  </a:cubicBezTo>
                  <a:cubicBezTo>
                    <a:pt x="9766" y="3642"/>
                    <a:pt x="9829" y="3638"/>
                    <a:pt x="9892" y="3632"/>
                  </a:cubicBezTo>
                  <a:lnTo>
                    <a:pt x="9892" y="3632"/>
                  </a:lnTo>
                  <a:lnTo>
                    <a:pt x="9168" y="6320"/>
                  </a:lnTo>
                  <a:lnTo>
                    <a:pt x="7359" y="6320"/>
                  </a:lnTo>
                  <a:lnTo>
                    <a:pt x="6893" y="4735"/>
                  </a:lnTo>
                  <a:cubicBezTo>
                    <a:pt x="6864" y="4618"/>
                    <a:pt x="6748" y="4538"/>
                    <a:pt x="6628" y="4538"/>
                  </a:cubicBezTo>
                  <a:cubicBezTo>
                    <a:pt x="6608" y="4538"/>
                    <a:pt x="6587" y="4540"/>
                    <a:pt x="6566" y="4545"/>
                  </a:cubicBezTo>
                  <a:cubicBezTo>
                    <a:pt x="6411" y="4597"/>
                    <a:pt x="6342" y="4752"/>
                    <a:pt x="6377" y="4890"/>
                  </a:cubicBezTo>
                  <a:lnTo>
                    <a:pt x="6807" y="6320"/>
                  </a:lnTo>
                  <a:lnTo>
                    <a:pt x="6394" y="6320"/>
                  </a:lnTo>
                  <a:lnTo>
                    <a:pt x="5256" y="2477"/>
                  </a:lnTo>
                  <a:cubicBezTo>
                    <a:pt x="5205" y="2288"/>
                    <a:pt x="5032" y="2167"/>
                    <a:pt x="4826" y="2167"/>
                  </a:cubicBezTo>
                  <a:lnTo>
                    <a:pt x="2155" y="2167"/>
                  </a:lnTo>
                  <a:lnTo>
                    <a:pt x="2155" y="1771"/>
                  </a:lnTo>
                  <a:lnTo>
                    <a:pt x="5308" y="1771"/>
                  </a:lnTo>
                  <a:cubicBezTo>
                    <a:pt x="5394" y="1771"/>
                    <a:pt x="5480" y="1823"/>
                    <a:pt x="5498" y="1909"/>
                  </a:cubicBezTo>
                  <a:lnTo>
                    <a:pt x="6015" y="3666"/>
                  </a:lnTo>
                  <a:cubicBezTo>
                    <a:pt x="6056" y="3777"/>
                    <a:pt x="6152" y="3854"/>
                    <a:pt x="6269" y="3854"/>
                  </a:cubicBezTo>
                  <a:cubicBezTo>
                    <a:pt x="6298" y="3854"/>
                    <a:pt x="6328" y="3849"/>
                    <a:pt x="6359" y="3839"/>
                  </a:cubicBezTo>
                  <a:cubicBezTo>
                    <a:pt x="6497" y="3804"/>
                    <a:pt x="6583" y="3649"/>
                    <a:pt x="6532" y="3511"/>
                  </a:cubicBezTo>
                  <a:lnTo>
                    <a:pt x="6015" y="1754"/>
                  </a:lnTo>
                  <a:cubicBezTo>
                    <a:pt x="5928" y="1443"/>
                    <a:pt x="5636" y="1237"/>
                    <a:pt x="5308" y="1237"/>
                  </a:cubicBezTo>
                  <a:lnTo>
                    <a:pt x="2068" y="1237"/>
                  </a:lnTo>
                  <a:cubicBezTo>
                    <a:pt x="1827" y="1237"/>
                    <a:pt x="1620" y="1443"/>
                    <a:pt x="1620" y="1685"/>
                  </a:cubicBezTo>
                  <a:lnTo>
                    <a:pt x="1620" y="2253"/>
                  </a:lnTo>
                  <a:cubicBezTo>
                    <a:pt x="1620" y="2495"/>
                    <a:pt x="1827" y="2701"/>
                    <a:pt x="2068" y="2701"/>
                  </a:cubicBezTo>
                  <a:lnTo>
                    <a:pt x="4757" y="2701"/>
                  </a:lnTo>
                  <a:lnTo>
                    <a:pt x="5842" y="6320"/>
                  </a:lnTo>
                  <a:lnTo>
                    <a:pt x="5291" y="6320"/>
                  </a:lnTo>
                  <a:cubicBezTo>
                    <a:pt x="5291" y="6079"/>
                    <a:pt x="5205" y="5838"/>
                    <a:pt x="5032" y="5665"/>
                  </a:cubicBezTo>
                  <a:cubicBezTo>
                    <a:pt x="4858" y="5491"/>
                    <a:pt x="4623" y="5407"/>
                    <a:pt x="4369" y="5407"/>
                  </a:cubicBezTo>
                  <a:cubicBezTo>
                    <a:pt x="4220" y="5407"/>
                    <a:pt x="4065" y="5436"/>
                    <a:pt x="3912" y="5493"/>
                  </a:cubicBezTo>
                  <a:cubicBezTo>
                    <a:pt x="3740" y="5062"/>
                    <a:pt x="3395" y="4769"/>
                    <a:pt x="2982" y="4769"/>
                  </a:cubicBezTo>
                  <a:cubicBezTo>
                    <a:pt x="2585" y="4769"/>
                    <a:pt x="2241" y="5028"/>
                    <a:pt x="2068" y="5424"/>
                  </a:cubicBezTo>
                  <a:cubicBezTo>
                    <a:pt x="1899" y="5350"/>
                    <a:pt x="1727" y="5312"/>
                    <a:pt x="1563" y="5312"/>
                  </a:cubicBezTo>
                  <a:cubicBezTo>
                    <a:pt x="1309" y="5312"/>
                    <a:pt x="1074" y="5401"/>
                    <a:pt x="897" y="5579"/>
                  </a:cubicBezTo>
                  <a:cubicBezTo>
                    <a:pt x="621" y="5855"/>
                    <a:pt x="569" y="6286"/>
                    <a:pt x="724" y="6682"/>
                  </a:cubicBezTo>
                  <a:cubicBezTo>
                    <a:pt x="293" y="6854"/>
                    <a:pt x="0" y="7216"/>
                    <a:pt x="0" y="7630"/>
                  </a:cubicBezTo>
                  <a:cubicBezTo>
                    <a:pt x="0" y="8009"/>
                    <a:pt x="259" y="8354"/>
                    <a:pt x="655" y="8526"/>
                  </a:cubicBezTo>
                  <a:cubicBezTo>
                    <a:pt x="466" y="8957"/>
                    <a:pt x="517" y="9422"/>
                    <a:pt x="810" y="9698"/>
                  </a:cubicBezTo>
                  <a:cubicBezTo>
                    <a:pt x="879" y="9784"/>
                    <a:pt x="965" y="9836"/>
                    <a:pt x="1052" y="9870"/>
                  </a:cubicBezTo>
                  <a:cubicBezTo>
                    <a:pt x="724" y="10680"/>
                    <a:pt x="552" y="11559"/>
                    <a:pt x="552" y="12438"/>
                  </a:cubicBezTo>
                  <a:cubicBezTo>
                    <a:pt x="552" y="14040"/>
                    <a:pt x="1103" y="15557"/>
                    <a:pt x="2103" y="16746"/>
                  </a:cubicBezTo>
                  <a:lnTo>
                    <a:pt x="483" y="16746"/>
                  </a:lnTo>
                  <a:cubicBezTo>
                    <a:pt x="224" y="16746"/>
                    <a:pt x="35" y="16953"/>
                    <a:pt x="35" y="17194"/>
                  </a:cubicBezTo>
                  <a:lnTo>
                    <a:pt x="35" y="17935"/>
                  </a:lnTo>
                  <a:cubicBezTo>
                    <a:pt x="35" y="18176"/>
                    <a:pt x="224" y="18383"/>
                    <a:pt x="483" y="18383"/>
                  </a:cubicBezTo>
                  <a:lnTo>
                    <a:pt x="13993" y="18383"/>
                  </a:lnTo>
                  <a:cubicBezTo>
                    <a:pt x="14235" y="18383"/>
                    <a:pt x="14441" y="18176"/>
                    <a:pt x="14441" y="17935"/>
                  </a:cubicBezTo>
                  <a:lnTo>
                    <a:pt x="14441" y="17194"/>
                  </a:lnTo>
                  <a:cubicBezTo>
                    <a:pt x="14441" y="16953"/>
                    <a:pt x="14235" y="16746"/>
                    <a:pt x="13993" y="16746"/>
                  </a:cubicBezTo>
                  <a:lnTo>
                    <a:pt x="12442" y="16746"/>
                  </a:lnTo>
                  <a:cubicBezTo>
                    <a:pt x="13442" y="15557"/>
                    <a:pt x="14011" y="14040"/>
                    <a:pt x="14011" y="12438"/>
                  </a:cubicBezTo>
                  <a:cubicBezTo>
                    <a:pt x="14011" y="12334"/>
                    <a:pt x="14011" y="12231"/>
                    <a:pt x="14011" y="12128"/>
                  </a:cubicBezTo>
                  <a:cubicBezTo>
                    <a:pt x="13994" y="11982"/>
                    <a:pt x="13888" y="11867"/>
                    <a:pt x="13747" y="11867"/>
                  </a:cubicBezTo>
                  <a:cubicBezTo>
                    <a:pt x="13737" y="11867"/>
                    <a:pt x="13728" y="11868"/>
                    <a:pt x="13718" y="11869"/>
                  </a:cubicBezTo>
                  <a:cubicBezTo>
                    <a:pt x="13580" y="11869"/>
                    <a:pt x="13459" y="11990"/>
                    <a:pt x="13459" y="12145"/>
                  </a:cubicBezTo>
                  <a:cubicBezTo>
                    <a:pt x="13476" y="12248"/>
                    <a:pt x="13476" y="12334"/>
                    <a:pt x="13476" y="12438"/>
                  </a:cubicBezTo>
                  <a:cubicBezTo>
                    <a:pt x="13476" y="14075"/>
                    <a:pt x="12839" y="15609"/>
                    <a:pt x="11719" y="16746"/>
                  </a:cubicBezTo>
                  <a:lnTo>
                    <a:pt x="6601" y="16746"/>
                  </a:lnTo>
                  <a:cubicBezTo>
                    <a:pt x="6463" y="16746"/>
                    <a:pt x="6342" y="16866"/>
                    <a:pt x="6342" y="17022"/>
                  </a:cubicBezTo>
                  <a:cubicBezTo>
                    <a:pt x="6342" y="17159"/>
                    <a:pt x="6463" y="17280"/>
                    <a:pt x="6601" y="17280"/>
                  </a:cubicBezTo>
                  <a:lnTo>
                    <a:pt x="13907" y="17280"/>
                  </a:lnTo>
                  <a:lnTo>
                    <a:pt x="13907" y="17849"/>
                  </a:lnTo>
                  <a:lnTo>
                    <a:pt x="569" y="17849"/>
                  </a:lnTo>
                  <a:lnTo>
                    <a:pt x="569" y="17280"/>
                  </a:lnTo>
                  <a:lnTo>
                    <a:pt x="5308" y="17280"/>
                  </a:lnTo>
                  <a:cubicBezTo>
                    <a:pt x="5463" y="17280"/>
                    <a:pt x="5584" y="17159"/>
                    <a:pt x="5584" y="17022"/>
                  </a:cubicBezTo>
                  <a:cubicBezTo>
                    <a:pt x="5584" y="16866"/>
                    <a:pt x="5463" y="16746"/>
                    <a:pt x="5308" y="16746"/>
                  </a:cubicBezTo>
                  <a:lnTo>
                    <a:pt x="2827" y="16746"/>
                  </a:lnTo>
                  <a:cubicBezTo>
                    <a:pt x="1724" y="15609"/>
                    <a:pt x="1086" y="14075"/>
                    <a:pt x="1086" y="12438"/>
                  </a:cubicBezTo>
                  <a:cubicBezTo>
                    <a:pt x="1086" y="11576"/>
                    <a:pt x="1258" y="10732"/>
                    <a:pt x="1603" y="9956"/>
                  </a:cubicBezTo>
                  <a:cubicBezTo>
                    <a:pt x="1706" y="9939"/>
                    <a:pt x="1810" y="9922"/>
                    <a:pt x="1913" y="9887"/>
                  </a:cubicBezTo>
                  <a:cubicBezTo>
                    <a:pt x="2086" y="10318"/>
                    <a:pt x="2447" y="10611"/>
                    <a:pt x="2861" y="10611"/>
                  </a:cubicBezTo>
                  <a:cubicBezTo>
                    <a:pt x="3240" y="10611"/>
                    <a:pt x="3585" y="10353"/>
                    <a:pt x="3757" y="9939"/>
                  </a:cubicBezTo>
                  <a:cubicBezTo>
                    <a:pt x="3929" y="10015"/>
                    <a:pt x="4106" y="10052"/>
                    <a:pt x="4274" y="10052"/>
                  </a:cubicBezTo>
                  <a:cubicBezTo>
                    <a:pt x="4529" y="10052"/>
                    <a:pt x="4763" y="9967"/>
                    <a:pt x="4929" y="9801"/>
                  </a:cubicBezTo>
                  <a:cubicBezTo>
                    <a:pt x="5084" y="9646"/>
                    <a:pt x="5170" y="9474"/>
                    <a:pt x="5187" y="9267"/>
                  </a:cubicBezTo>
                  <a:lnTo>
                    <a:pt x="5498" y="9491"/>
                  </a:lnTo>
                  <a:cubicBezTo>
                    <a:pt x="5584" y="9551"/>
                    <a:pt x="5687" y="9581"/>
                    <a:pt x="5791" y="9581"/>
                  </a:cubicBezTo>
                  <a:cubicBezTo>
                    <a:pt x="5894" y="9581"/>
                    <a:pt x="5997" y="9551"/>
                    <a:pt x="6084" y="9491"/>
                  </a:cubicBezTo>
                  <a:lnTo>
                    <a:pt x="6773" y="8991"/>
                  </a:lnTo>
                  <a:lnTo>
                    <a:pt x="7548" y="9560"/>
                  </a:lnTo>
                  <a:cubicBezTo>
                    <a:pt x="7703" y="9681"/>
                    <a:pt x="7893" y="9749"/>
                    <a:pt x="8100" y="9749"/>
                  </a:cubicBezTo>
                  <a:lnTo>
                    <a:pt x="9513" y="9749"/>
                  </a:lnTo>
                  <a:cubicBezTo>
                    <a:pt x="9720" y="9749"/>
                    <a:pt x="9909" y="9681"/>
                    <a:pt x="10064" y="9560"/>
                  </a:cubicBezTo>
                  <a:lnTo>
                    <a:pt x="10857" y="8991"/>
                  </a:lnTo>
                  <a:lnTo>
                    <a:pt x="11632" y="9560"/>
                  </a:lnTo>
                  <a:cubicBezTo>
                    <a:pt x="11805" y="9681"/>
                    <a:pt x="11994" y="9749"/>
                    <a:pt x="12184" y="9749"/>
                  </a:cubicBezTo>
                  <a:lnTo>
                    <a:pt x="12856" y="9749"/>
                  </a:lnTo>
                  <a:cubicBezTo>
                    <a:pt x="13046" y="10129"/>
                    <a:pt x="13183" y="10525"/>
                    <a:pt x="13287" y="10939"/>
                  </a:cubicBezTo>
                  <a:cubicBezTo>
                    <a:pt x="13316" y="11071"/>
                    <a:pt x="13433" y="11153"/>
                    <a:pt x="13552" y="11153"/>
                  </a:cubicBezTo>
                  <a:cubicBezTo>
                    <a:pt x="13573" y="11153"/>
                    <a:pt x="13594" y="11150"/>
                    <a:pt x="13614" y="11145"/>
                  </a:cubicBezTo>
                  <a:cubicBezTo>
                    <a:pt x="13769" y="11111"/>
                    <a:pt x="13838" y="10956"/>
                    <a:pt x="13821" y="10818"/>
                  </a:cubicBezTo>
                  <a:cubicBezTo>
                    <a:pt x="13614" y="9836"/>
                    <a:pt x="11943" y="6579"/>
                    <a:pt x="11943" y="6579"/>
                  </a:cubicBezTo>
                  <a:cubicBezTo>
                    <a:pt x="11874" y="6424"/>
                    <a:pt x="11701" y="6320"/>
                    <a:pt x="11529" y="6320"/>
                  </a:cubicBezTo>
                  <a:lnTo>
                    <a:pt x="9720" y="6320"/>
                  </a:lnTo>
                  <a:lnTo>
                    <a:pt x="10409" y="3770"/>
                  </a:lnTo>
                  <a:cubicBezTo>
                    <a:pt x="10530" y="3873"/>
                    <a:pt x="10685" y="3942"/>
                    <a:pt x="10857" y="3994"/>
                  </a:cubicBezTo>
                  <a:cubicBezTo>
                    <a:pt x="10960" y="4021"/>
                    <a:pt x="11067" y="4035"/>
                    <a:pt x="11173" y="4035"/>
                  </a:cubicBezTo>
                  <a:cubicBezTo>
                    <a:pt x="11333" y="4035"/>
                    <a:pt x="11495" y="4004"/>
                    <a:pt x="11650" y="3942"/>
                  </a:cubicBezTo>
                  <a:cubicBezTo>
                    <a:pt x="11822" y="4149"/>
                    <a:pt x="12046" y="4304"/>
                    <a:pt x="12322" y="4373"/>
                  </a:cubicBezTo>
                  <a:cubicBezTo>
                    <a:pt x="12425" y="4407"/>
                    <a:pt x="12529" y="4425"/>
                    <a:pt x="12632" y="4425"/>
                  </a:cubicBezTo>
                  <a:cubicBezTo>
                    <a:pt x="13166" y="4425"/>
                    <a:pt x="13666" y="4097"/>
                    <a:pt x="13855" y="3580"/>
                  </a:cubicBezTo>
                  <a:cubicBezTo>
                    <a:pt x="13873" y="3494"/>
                    <a:pt x="13873" y="3391"/>
                    <a:pt x="13804" y="3322"/>
                  </a:cubicBezTo>
                  <a:lnTo>
                    <a:pt x="11374" y="168"/>
                  </a:lnTo>
                  <a:cubicBezTo>
                    <a:pt x="11289" y="58"/>
                    <a:pt x="11151" y="0"/>
                    <a:pt x="110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7" name="Google Shape;1807;p123"/>
          <p:cNvGrpSpPr/>
          <p:nvPr/>
        </p:nvGrpSpPr>
        <p:grpSpPr>
          <a:xfrm>
            <a:off x="4417601" y="1311563"/>
            <a:ext cx="298496" cy="389826"/>
            <a:chOff x="4738713" y="1282025"/>
            <a:chExt cx="352000" cy="459700"/>
          </a:xfrm>
        </p:grpSpPr>
        <p:sp>
          <p:nvSpPr>
            <p:cNvPr id="1808" name="Google Shape;1808;p123"/>
            <p:cNvSpPr/>
            <p:nvPr/>
          </p:nvSpPr>
          <p:spPr>
            <a:xfrm>
              <a:off x="4738713" y="1282025"/>
              <a:ext cx="352000" cy="459700"/>
            </a:xfrm>
            <a:custGeom>
              <a:rect b="b" l="l" r="r" t="t"/>
              <a:pathLst>
                <a:path extrusionOk="0" h="18388" w="14080">
                  <a:moveTo>
                    <a:pt x="12736" y="862"/>
                  </a:moveTo>
                  <a:cubicBezTo>
                    <a:pt x="12942" y="862"/>
                    <a:pt x="13149" y="931"/>
                    <a:pt x="13304" y="1086"/>
                  </a:cubicBezTo>
                  <a:cubicBezTo>
                    <a:pt x="13459" y="1241"/>
                    <a:pt x="13546" y="1448"/>
                    <a:pt x="13528" y="1672"/>
                  </a:cubicBezTo>
                  <a:cubicBezTo>
                    <a:pt x="13511" y="1879"/>
                    <a:pt x="13425" y="2086"/>
                    <a:pt x="13253" y="2223"/>
                  </a:cubicBezTo>
                  <a:lnTo>
                    <a:pt x="11460" y="3723"/>
                  </a:lnTo>
                  <a:cubicBezTo>
                    <a:pt x="11340" y="3688"/>
                    <a:pt x="11219" y="3671"/>
                    <a:pt x="11081" y="3671"/>
                  </a:cubicBezTo>
                  <a:lnTo>
                    <a:pt x="10961" y="3671"/>
                  </a:lnTo>
                  <a:lnTo>
                    <a:pt x="10513" y="3120"/>
                  </a:lnTo>
                  <a:lnTo>
                    <a:pt x="12184" y="1138"/>
                  </a:lnTo>
                  <a:cubicBezTo>
                    <a:pt x="12322" y="983"/>
                    <a:pt x="12512" y="879"/>
                    <a:pt x="12736" y="862"/>
                  </a:cubicBezTo>
                  <a:close/>
                  <a:moveTo>
                    <a:pt x="6842" y="535"/>
                  </a:moveTo>
                  <a:cubicBezTo>
                    <a:pt x="7428" y="535"/>
                    <a:pt x="7962" y="793"/>
                    <a:pt x="8324" y="1258"/>
                  </a:cubicBezTo>
                  <a:lnTo>
                    <a:pt x="9892" y="3206"/>
                  </a:lnTo>
                  <a:lnTo>
                    <a:pt x="9117" y="3206"/>
                  </a:lnTo>
                  <a:cubicBezTo>
                    <a:pt x="8841" y="3206"/>
                    <a:pt x="8583" y="3326"/>
                    <a:pt x="8393" y="3516"/>
                  </a:cubicBezTo>
                  <a:cubicBezTo>
                    <a:pt x="8307" y="3602"/>
                    <a:pt x="8186" y="3637"/>
                    <a:pt x="8066" y="3637"/>
                  </a:cubicBezTo>
                  <a:cubicBezTo>
                    <a:pt x="7945" y="3637"/>
                    <a:pt x="7824" y="3602"/>
                    <a:pt x="7738" y="3516"/>
                  </a:cubicBezTo>
                  <a:lnTo>
                    <a:pt x="7704" y="3481"/>
                  </a:lnTo>
                  <a:cubicBezTo>
                    <a:pt x="7514" y="3292"/>
                    <a:pt x="7273" y="3188"/>
                    <a:pt x="6997" y="3188"/>
                  </a:cubicBezTo>
                  <a:cubicBezTo>
                    <a:pt x="6739" y="3188"/>
                    <a:pt x="6480" y="3292"/>
                    <a:pt x="6291" y="3481"/>
                  </a:cubicBezTo>
                  <a:lnTo>
                    <a:pt x="6136" y="3637"/>
                  </a:lnTo>
                  <a:cubicBezTo>
                    <a:pt x="6049" y="3723"/>
                    <a:pt x="5929" y="3766"/>
                    <a:pt x="5808" y="3766"/>
                  </a:cubicBezTo>
                  <a:cubicBezTo>
                    <a:pt x="5688" y="3766"/>
                    <a:pt x="5567" y="3723"/>
                    <a:pt x="5481" y="3637"/>
                  </a:cubicBezTo>
                  <a:lnTo>
                    <a:pt x="5326" y="3481"/>
                  </a:lnTo>
                  <a:cubicBezTo>
                    <a:pt x="5136" y="3292"/>
                    <a:pt x="4878" y="3188"/>
                    <a:pt x="4619" y="3188"/>
                  </a:cubicBezTo>
                  <a:lnTo>
                    <a:pt x="3826" y="3188"/>
                  </a:lnTo>
                  <a:lnTo>
                    <a:pt x="5377" y="1258"/>
                  </a:lnTo>
                  <a:cubicBezTo>
                    <a:pt x="5722" y="793"/>
                    <a:pt x="6273" y="535"/>
                    <a:pt x="6842" y="535"/>
                  </a:cubicBezTo>
                  <a:close/>
                  <a:moveTo>
                    <a:pt x="1029" y="3387"/>
                  </a:moveTo>
                  <a:cubicBezTo>
                    <a:pt x="1520" y="3387"/>
                    <a:pt x="1986" y="3592"/>
                    <a:pt x="2327" y="3964"/>
                  </a:cubicBezTo>
                  <a:cubicBezTo>
                    <a:pt x="2362" y="3998"/>
                    <a:pt x="2396" y="4033"/>
                    <a:pt x="2431" y="4067"/>
                  </a:cubicBezTo>
                  <a:lnTo>
                    <a:pt x="2155" y="4412"/>
                  </a:lnTo>
                  <a:lnTo>
                    <a:pt x="1776" y="3981"/>
                  </a:lnTo>
                  <a:cubicBezTo>
                    <a:pt x="1720" y="3925"/>
                    <a:pt x="1644" y="3894"/>
                    <a:pt x="1569" y="3894"/>
                  </a:cubicBezTo>
                  <a:cubicBezTo>
                    <a:pt x="1506" y="3894"/>
                    <a:pt x="1444" y="3917"/>
                    <a:pt x="1397" y="3964"/>
                  </a:cubicBezTo>
                  <a:cubicBezTo>
                    <a:pt x="1276" y="4067"/>
                    <a:pt x="1276" y="4240"/>
                    <a:pt x="1379" y="4343"/>
                  </a:cubicBezTo>
                  <a:lnTo>
                    <a:pt x="1810" y="4826"/>
                  </a:lnTo>
                  <a:lnTo>
                    <a:pt x="1810" y="4843"/>
                  </a:lnTo>
                  <a:cubicBezTo>
                    <a:pt x="1638" y="4860"/>
                    <a:pt x="1500" y="4912"/>
                    <a:pt x="1362" y="4981"/>
                  </a:cubicBezTo>
                  <a:cubicBezTo>
                    <a:pt x="1345" y="4963"/>
                    <a:pt x="1310" y="4929"/>
                    <a:pt x="1293" y="4912"/>
                  </a:cubicBezTo>
                  <a:cubicBezTo>
                    <a:pt x="914" y="4498"/>
                    <a:pt x="759" y="3947"/>
                    <a:pt x="862" y="3395"/>
                  </a:cubicBezTo>
                  <a:cubicBezTo>
                    <a:pt x="918" y="3390"/>
                    <a:pt x="974" y="3387"/>
                    <a:pt x="1029" y="3387"/>
                  </a:cubicBezTo>
                  <a:close/>
                  <a:moveTo>
                    <a:pt x="11081" y="4205"/>
                  </a:moveTo>
                  <a:cubicBezTo>
                    <a:pt x="11391" y="4205"/>
                    <a:pt x="11633" y="4446"/>
                    <a:pt x="11633" y="4757"/>
                  </a:cubicBezTo>
                  <a:cubicBezTo>
                    <a:pt x="11633" y="4808"/>
                    <a:pt x="11633" y="4860"/>
                    <a:pt x="11616" y="4912"/>
                  </a:cubicBezTo>
                  <a:cubicBezTo>
                    <a:pt x="11426" y="4946"/>
                    <a:pt x="11254" y="5015"/>
                    <a:pt x="11099" y="5136"/>
                  </a:cubicBezTo>
                  <a:cubicBezTo>
                    <a:pt x="10943" y="4963"/>
                    <a:pt x="10754" y="4843"/>
                    <a:pt x="10530" y="4774"/>
                  </a:cubicBezTo>
                  <a:cubicBezTo>
                    <a:pt x="10530" y="4774"/>
                    <a:pt x="10530" y="4757"/>
                    <a:pt x="10530" y="4757"/>
                  </a:cubicBezTo>
                  <a:cubicBezTo>
                    <a:pt x="10530" y="4446"/>
                    <a:pt x="10788" y="4205"/>
                    <a:pt x="11081" y="4205"/>
                  </a:cubicBezTo>
                  <a:close/>
                  <a:moveTo>
                    <a:pt x="1914" y="5377"/>
                  </a:moveTo>
                  <a:cubicBezTo>
                    <a:pt x="2051" y="5377"/>
                    <a:pt x="2189" y="5429"/>
                    <a:pt x="2293" y="5498"/>
                  </a:cubicBezTo>
                  <a:cubicBezTo>
                    <a:pt x="2224" y="5653"/>
                    <a:pt x="2172" y="5825"/>
                    <a:pt x="2172" y="5997"/>
                  </a:cubicBezTo>
                  <a:lnTo>
                    <a:pt x="1242" y="5997"/>
                  </a:lnTo>
                  <a:cubicBezTo>
                    <a:pt x="1276" y="5653"/>
                    <a:pt x="1569" y="5377"/>
                    <a:pt x="1914" y="5377"/>
                  </a:cubicBezTo>
                  <a:close/>
                  <a:moveTo>
                    <a:pt x="3378" y="5377"/>
                  </a:moveTo>
                  <a:cubicBezTo>
                    <a:pt x="3723" y="5377"/>
                    <a:pt x="4016" y="5653"/>
                    <a:pt x="4050" y="5997"/>
                  </a:cubicBezTo>
                  <a:lnTo>
                    <a:pt x="2706" y="5997"/>
                  </a:lnTo>
                  <a:cubicBezTo>
                    <a:pt x="2724" y="5653"/>
                    <a:pt x="3016" y="5377"/>
                    <a:pt x="3378" y="5377"/>
                  </a:cubicBezTo>
                  <a:close/>
                  <a:moveTo>
                    <a:pt x="10099" y="5239"/>
                  </a:moveTo>
                  <a:cubicBezTo>
                    <a:pt x="10530" y="5239"/>
                    <a:pt x="10892" y="5584"/>
                    <a:pt x="10926" y="5997"/>
                  </a:cubicBezTo>
                  <a:lnTo>
                    <a:pt x="9272" y="5997"/>
                  </a:lnTo>
                  <a:cubicBezTo>
                    <a:pt x="9306" y="5584"/>
                    <a:pt x="9668" y="5239"/>
                    <a:pt x="10099" y="5239"/>
                  </a:cubicBezTo>
                  <a:close/>
                  <a:moveTo>
                    <a:pt x="11805" y="5429"/>
                  </a:moveTo>
                  <a:cubicBezTo>
                    <a:pt x="12132" y="5429"/>
                    <a:pt x="12408" y="5687"/>
                    <a:pt x="12443" y="5997"/>
                  </a:cubicBezTo>
                  <a:lnTo>
                    <a:pt x="11478" y="5997"/>
                  </a:lnTo>
                  <a:cubicBezTo>
                    <a:pt x="11460" y="5860"/>
                    <a:pt x="11443" y="5722"/>
                    <a:pt x="11391" y="5601"/>
                  </a:cubicBezTo>
                  <a:cubicBezTo>
                    <a:pt x="11495" y="5498"/>
                    <a:pt x="11650" y="5429"/>
                    <a:pt x="11805" y="5429"/>
                  </a:cubicBezTo>
                  <a:close/>
                  <a:moveTo>
                    <a:pt x="6997" y="3723"/>
                  </a:moveTo>
                  <a:cubicBezTo>
                    <a:pt x="7118" y="3723"/>
                    <a:pt x="7238" y="3774"/>
                    <a:pt x="7325" y="3861"/>
                  </a:cubicBezTo>
                  <a:lnTo>
                    <a:pt x="7359" y="3895"/>
                  </a:lnTo>
                  <a:cubicBezTo>
                    <a:pt x="7549" y="4085"/>
                    <a:pt x="7807" y="4188"/>
                    <a:pt x="8066" y="4188"/>
                  </a:cubicBezTo>
                  <a:cubicBezTo>
                    <a:pt x="8341" y="4188"/>
                    <a:pt x="8583" y="4085"/>
                    <a:pt x="8772" y="3895"/>
                  </a:cubicBezTo>
                  <a:cubicBezTo>
                    <a:pt x="8876" y="3809"/>
                    <a:pt x="8979" y="3757"/>
                    <a:pt x="9117" y="3757"/>
                  </a:cubicBezTo>
                  <a:lnTo>
                    <a:pt x="10323" y="3757"/>
                  </a:lnTo>
                  <a:lnTo>
                    <a:pt x="10426" y="3878"/>
                  </a:lnTo>
                  <a:cubicBezTo>
                    <a:pt x="10185" y="4067"/>
                    <a:pt x="10013" y="4360"/>
                    <a:pt x="9996" y="4705"/>
                  </a:cubicBezTo>
                  <a:cubicBezTo>
                    <a:pt x="9306" y="4757"/>
                    <a:pt x="8755" y="5308"/>
                    <a:pt x="8720" y="5997"/>
                  </a:cubicBezTo>
                  <a:lnTo>
                    <a:pt x="6446" y="5997"/>
                  </a:lnTo>
                  <a:cubicBezTo>
                    <a:pt x="6308" y="5997"/>
                    <a:pt x="6187" y="6118"/>
                    <a:pt x="6187" y="6273"/>
                  </a:cubicBezTo>
                  <a:cubicBezTo>
                    <a:pt x="6187" y="6428"/>
                    <a:pt x="6308" y="6549"/>
                    <a:pt x="6446" y="6549"/>
                  </a:cubicBezTo>
                  <a:lnTo>
                    <a:pt x="13149" y="6549"/>
                  </a:lnTo>
                  <a:cubicBezTo>
                    <a:pt x="13132" y="7014"/>
                    <a:pt x="13063" y="7497"/>
                    <a:pt x="12925" y="7945"/>
                  </a:cubicBezTo>
                  <a:lnTo>
                    <a:pt x="10444" y="7945"/>
                  </a:lnTo>
                  <a:cubicBezTo>
                    <a:pt x="10289" y="7945"/>
                    <a:pt x="10168" y="8065"/>
                    <a:pt x="10168" y="8203"/>
                  </a:cubicBezTo>
                  <a:cubicBezTo>
                    <a:pt x="10168" y="8358"/>
                    <a:pt x="10289" y="8479"/>
                    <a:pt x="10444" y="8479"/>
                  </a:cubicBezTo>
                  <a:lnTo>
                    <a:pt x="12753" y="8479"/>
                  </a:lnTo>
                  <a:cubicBezTo>
                    <a:pt x="12512" y="9134"/>
                    <a:pt x="12167" y="9737"/>
                    <a:pt x="11736" y="10271"/>
                  </a:cubicBezTo>
                  <a:cubicBezTo>
                    <a:pt x="11409" y="10047"/>
                    <a:pt x="11012" y="9909"/>
                    <a:pt x="10599" y="9909"/>
                  </a:cubicBezTo>
                  <a:cubicBezTo>
                    <a:pt x="10151" y="9909"/>
                    <a:pt x="9703" y="10081"/>
                    <a:pt x="9358" y="10357"/>
                  </a:cubicBezTo>
                  <a:cubicBezTo>
                    <a:pt x="8996" y="10081"/>
                    <a:pt x="8565" y="9909"/>
                    <a:pt x="8100" y="9909"/>
                  </a:cubicBezTo>
                  <a:cubicBezTo>
                    <a:pt x="7635" y="9909"/>
                    <a:pt x="7204" y="10081"/>
                    <a:pt x="6842" y="10357"/>
                  </a:cubicBezTo>
                  <a:cubicBezTo>
                    <a:pt x="6497" y="10081"/>
                    <a:pt x="6049" y="9909"/>
                    <a:pt x="5601" y="9909"/>
                  </a:cubicBezTo>
                  <a:cubicBezTo>
                    <a:pt x="5136" y="9909"/>
                    <a:pt x="4688" y="10081"/>
                    <a:pt x="4343" y="10357"/>
                  </a:cubicBezTo>
                  <a:cubicBezTo>
                    <a:pt x="3999" y="10081"/>
                    <a:pt x="3551" y="9909"/>
                    <a:pt x="3085" y="9909"/>
                  </a:cubicBezTo>
                  <a:cubicBezTo>
                    <a:pt x="2689" y="9909"/>
                    <a:pt x="2293" y="10047"/>
                    <a:pt x="1965" y="10271"/>
                  </a:cubicBezTo>
                  <a:cubicBezTo>
                    <a:pt x="1517" y="9737"/>
                    <a:pt x="1173" y="9134"/>
                    <a:pt x="931" y="8479"/>
                  </a:cubicBezTo>
                  <a:lnTo>
                    <a:pt x="9151" y="8479"/>
                  </a:lnTo>
                  <a:cubicBezTo>
                    <a:pt x="9289" y="8479"/>
                    <a:pt x="9410" y="8358"/>
                    <a:pt x="9410" y="8203"/>
                  </a:cubicBezTo>
                  <a:cubicBezTo>
                    <a:pt x="9410" y="8065"/>
                    <a:pt x="9289" y="7945"/>
                    <a:pt x="9151" y="7945"/>
                  </a:cubicBezTo>
                  <a:lnTo>
                    <a:pt x="759" y="7945"/>
                  </a:lnTo>
                  <a:cubicBezTo>
                    <a:pt x="638" y="7497"/>
                    <a:pt x="569" y="7014"/>
                    <a:pt x="552" y="6549"/>
                  </a:cubicBezTo>
                  <a:lnTo>
                    <a:pt x="5153" y="6549"/>
                  </a:lnTo>
                  <a:cubicBezTo>
                    <a:pt x="5308" y="6549"/>
                    <a:pt x="5429" y="6428"/>
                    <a:pt x="5429" y="6273"/>
                  </a:cubicBezTo>
                  <a:cubicBezTo>
                    <a:pt x="5429" y="6118"/>
                    <a:pt x="5308" y="5997"/>
                    <a:pt x="5153" y="5997"/>
                  </a:cubicBezTo>
                  <a:lnTo>
                    <a:pt x="4585" y="5997"/>
                  </a:lnTo>
                  <a:cubicBezTo>
                    <a:pt x="4550" y="5360"/>
                    <a:pt x="4033" y="4843"/>
                    <a:pt x="3378" y="4843"/>
                  </a:cubicBezTo>
                  <a:cubicBezTo>
                    <a:pt x="3103" y="4843"/>
                    <a:pt x="2844" y="4929"/>
                    <a:pt x="2637" y="5084"/>
                  </a:cubicBezTo>
                  <a:cubicBezTo>
                    <a:pt x="2568" y="5032"/>
                    <a:pt x="2499" y="4981"/>
                    <a:pt x="2413" y="4946"/>
                  </a:cubicBezTo>
                  <a:lnTo>
                    <a:pt x="3396" y="3723"/>
                  </a:lnTo>
                  <a:lnTo>
                    <a:pt x="4619" y="3723"/>
                  </a:lnTo>
                  <a:cubicBezTo>
                    <a:pt x="4740" y="3723"/>
                    <a:pt x="4860" y="3774"/>
                    <a:pt x="4947" y="3861"/>
                  </a:cubicBezTo>
                  <a:lnTo>
                    <a:pt x="5102" y="4016"/>
                  </a:lnTo>
                  <a:cubicBezTo>
                    <a:pt x="5291" y="4205"/>
                    <a:pt x="5550" y="4309"/>
                    <a:pt x="5808" y="4309"/>
                  </a:cubicBezTo>
                  <a:cubicBezTo>
                    <a:pt x="6067" y="4309"/>
                    <a:pt x="6325" y="4205"/>
                    <a:pt x="6515" y="4016"/>
                  </a:cubicBezTo>
                  <a:lnTo>
                    <a:pt x="6670" y="3861"/>
                  </a:lnTo>
                  <a:cubicBezTo>
                    <a:pt x="6756" y="3774"/>
                    <a:pt x="6877" y="3723"/>
                    <a:pt x="6997" y="3723"/>
                  </a:cubicBezTo>
                  <a:close/>
                  <a:moveTo>
                    <a:pt x="10599" y="10461"/>
                  </a:moveTo>
                  <a:cubicBezTo>
                    <a:pt x="10875" y="10461"/>
                    <a:pt x="11133" y="10530"/>
                    <a:pt x="11374" y="10667"/>
                  </a:cubicBezTo>
                  <a:cubicBezTo>
                    <a:pt x="11323" y="10719"/>
                    <a:pt x="11288" y="10754"/>
                    <a:pt x="11254" y="10788"/>
                  </a:cubicBezTo>
                  <a:cubicBezTo>
                    <a:pt x="10065" y="11943"/>
                    <a:pt x="8496" y="12580"/>
                    <a:pt x="6842" y="12580"/>
                  </a:cubicBezTo>
                  <a:cubicBezTo>
                    <a:pt x="5188" y="12580"/>
                    <a:pt x="3637" y="11943"/>
                    <a:pt x="2448" y="10788"/>
                  </a:cubicBezTo>
                  <a:cubicBezTo>
                    <a:pt x="2413" y="10754"/>
                    <a:pt x="2362" y="10719"/>
                    <a:pt x="2327" y="10667"/>
                  </a:cubicBezTo>
                  <a:cubicBezTo>
                    <a:pt x="2551" y="10530"/>
                    <a:pt x="2827" y="10461"/>
                    <a:pt x="3085" y="10461"/>
                  </a:cubicBezTo>
                  <a:cubicBezTo>
                    <a:pt x="3499" y="10461"/>
                    <a:pt x="3878" y="10616"/>
                    <a:pt x="4154" y="10909"/>
                  </a:cubicBezTo>
                  <a:cubicBezTo>
                    <a:pt x="4206" y="10978"/>
                    <a:pt x="4274" y="11012"/>
                    <a:pt x="4343" y="11012"/>
                  </a:cubicBezTo>
                  <a:cubicBezTo>
                    <a:pt x="4430" y="11012"/>
                    <a:pt x="4498" y="10978"/>
                    <a:pt x="4550" y="10909"/>
                  </a:cubicBezTo>
                  <a:cubicBezTo>
                    <a:pt x="4809" y="10616"/>
                    <a:pt x="5205" y="10461"/>
                    <a:pt x="5601" y="10461"/>
                  </a:cubicBezTo>
                  <a:cubicBezTo>
                    <a:pt x="5998" y="10461"/>
                    <a:pt x="6377" y="10616"/>
                    <a:pt x="6653" y="10909"/>
                  </a:cubicBezTo>
                  <a:cubicBezTo>
                    <a:pt x="6704" y="10978"/>
                    <a:pt x="6773" y="11012"/>
                    <a:pt x="6842" y="11012"/>
                  </a:cubicBezTo>
                  <a:cubicBezTo>
                    <a:pt x="6928" y="11012"/>
                    <a:pt x="6997" y="10978"/>
                    <a:pt x="7049" y="10909"/>
                  </a:cubicBezTo>
                  <a:cubicBezTo>
                    <a:pt x="7325" y="10616"/>
                    <a:pt x="7704" y="10461"/>
                    <a:pt x="8100" y="10461"/>
                  </a:cubicBezTo>
                  <a:cubicBezTo>
                    <a:pt x="8496" y="10461"/>
                    <a:pt x="8876" y="10616"/>
                    <a:pt x="9151" y="10909"/>
                  </a:cubicBezTo>
                  <a:cubicBezTo>
                    <a:pt x="9203" y="10978"/>
                    <a:pt x="9272" y="11012"/>
                    <a:pt x="9358" y="11012"/>
                  </a:cubicBezTo>
                  <a:cubicBezTo>
                    <a:pt x="9427" y="11012"/>
                    <a:pt x="9496" y="10978"/>
                    <a:pt x="9548" y="10909"/>
                  </a:cubicBezTo>
                  <a:cubicBezTo>
                    <a:pt x="9823" y="10616"/>
                    <a:pt x="10202" y="10461"/>
                    <a:pt x="10599" y="10461"/>
                  </a:cubicBezTo>
                  <a:close/>
                  <a:moveTo>
                    <a:pt x="6842" y="16285"/>
                  </a:moveTo>
                  <a:cubicBezTo>
                    <a:pt x="7979" y="16285"/>
                    <a:pt x="9048" y="16819"/>
                    <a:pt x="9685" y="17698"/>
                  </a:cubicBezTo>
                  <a:cubicBezTo>
                    <a:pt x="9703" y="17750"/>
                    <a:pt x="9703" y="17784"/>
                    <a:pt x="9685" y="17802"/>
                  </a:cubicBezTo>
                  <a:cubicBezTo>
                    <a:pt x="9668" y="17819"/>
                    <a:pt x="9651" y="17853"/>
                    <a:pt x="9599" y="17853"/>
                  </a:cubicBezTo>
                  <a:lnTo>
                    <a:pt x="4085" y="17853"/>
                  </a:lnTo>
                  <a:cubicBezTo>
                    <a:pt x="4050" y="17853"/>
                    <a:pt x="4016" y="17819"/>
                    <a:pt x="4016" y="17802"/>
                  </a:cubicBezTo>
                  <a:cubicBezTo>
                    <a:pt x="3999" y="17784"/>
                    <a:pt x="3999" y="17750"/>
                    <a:pt x="4016" y="17698"/>
                  </a:cubicBezTo>
                  <a:cubicBezTo>
                    <a:pt x="4654" y="16819"/>
                    <a:pt x="5722" y="16285"/>
                    <a:pt x="6842" y="16285"/>
                  </a:cubicBezTo>
                  <a:close/>
                  <a:moveTo>
                    <a:pt x="6842" y="0"/>
                  </a:moveTo>
                  <a:cubicBezTo>
                    <a:pt x="6101" y="0"/>
                    <a:pt x="5412" y="328"/>
                    <a:pt x="4947" y="914"/>
                  </a:cubicBezTo>
                  <a:lnTo>
                    <a:pt x="2775" y="3637"/>
                  </a:lnTo>
                  <a:cubicBezTo>
                    <a:pt x="2758" y="3619"/>
                    <a:pt x="2741" y="3602"/>
                    <a:pt x="2724" y="3585"/>
                  </a:cubicBezTo>
                  <a:cubicBezTo>
                    <a:pt x="2287" y="3119"/>
                    <a:pt x="1667" y="2850"/>
                    <a:pt x="1028" y="2850"/>
                  </a:cubicBezTo>
                  <a:cubicBezTo>
                    <a:pt x="910" y="2850"/>
                    <a:pt x="791" y="2860"/>
                    <a:pt x="673" y="2878"/>
                  </a:cubicBezTo>
                  <a:cubicBezTo>
                    <a:pt x="518" y="2896"/>
                    <a:pt x="397" y="3016"/>
                    <a:pt x="345" y="3171"/>
                  </a:cubicBezTo>
                  <a:cubicBezTo>
                    <a:pt x="173" y="3929"/>
                    <a:pt x="380" y="4705"/>
                    <a:pt x="897" y="5274"/>
                  </a:cubicBezTo>
                  <a:cubicBezTo>
                    <a:pt x="914" y="5291"/>
                    <a:pt x="931" y="5308"/>
                    <a:pt x="949" y="5325"/>
                  </a:cubicBezTo>
                  <a:cubicBezTo>
                    <a:pt x="811" y="5515"/>
                    <a:pt x="725" y="5756"/>
                    <a:pt x="707" y="5997"/>
                  </a:cubicBezTo>
                  <a:lnTo>
                    <a:pt x="449" y="5997"/>
                  </a:lnTo>
                  <a:cubicBezTo>
                    <a:pt x="328" y="5997"/>
                    <a:pt x="225" y="6049"/>
                    <a:pt x="139" y="6135"/>
                  </a:cubicBezTo>
                  <a:cubicBezTo>
                    <a:pt x="52" y="6221"/>
                    <a:pt x="1" y="6342"/>
                    <a:pt x="1" y="6463"/>
                  </a:cubicBezTo>
                  <a:cubicBezTo>
                    <a:pt x="52" y="8255"/>
                    <a:pt x="793" y="9926"/>
                    <a:pt x="2069" y="11184"/>
                  </a:cubicBezTo>
                  <a:cubicBezTo>
                    <a:pt x="3154" y="12236"/>
                    <a:pt x="4516" y="12890"/>
                    <a:pt x="5998" y="13063"/>
                  </a:cubicBezTo>
                  <a:lnTo>
                    <a:pt x="5998" y="15837"/>
                  </a:lnTo>
                  <a:cubicBezTo>
                    <a:pt x="5015" y="16044"/>
                    <a:pt x="4154" y="16595"/>
                    <a:pt x="3585" y="17388"/>
                  </a:cubicBezTo>
                  <a:cubicBezTo>
                    <a:pt x="3447" y="17578"/>
                    <a:pt x="3430" y="17836"/>
                    <a:pt x="3533" y="18043"/>
                  </a:cubicBezTo>
                  <a:cubicBezTo>
                    <a:pt x="3637" y="18250"/>
                    <a:pt x="3861" y="18388"/>
                    <a:pt x="4085" y="18388"/>
                  </a:cubicBezTo>
                  <a:lnTo>
                    <a:pt x="9599" y="18388"/>
                  </a:lnTo>
                  <a:cubicBezTo>
                    <a:pt x="9841" y="18388"/>
                    <a:pt x="10065" y="18250"/>
                    <a:pt x="10168" y="18043"/>
                  </a:cubicBezTo>
                  <a:cubicBezTo>
                    <a:pt x="10271" y="17836"/>
                    <a:pt x="10254" y="17578"/>
                    <a:pt x="10116" y="17388"/>
                  </a:cubicBezTo>
                  <a:cubicBezTo>
                    <a:pt x="9548" y="16595"/>
                    <a:pt x="8669" y="16044"/>
                    <a:pt x="7704" y="15837"/>
                  </a:cubicBezTo>
                  <a:lnTo>
                    <a:pt x="7704" y="15079"/>
                  </a:lnTo>
                  <a:cubicBezTo>
                    <a:pt x="7704" y="14924"/>
                    <a:pt x="7583" y="14803"/>
                    <a:pt x="7428" y="14803"/>
                  </a:cubicBezTo>
                  <a:cubicBezTo>
                    <a:pt x="7290" y="14803"/>
                    <a:pt x="7170" y="14924"/>
                    <a:pt x="7170" y="15079"/>
                  </a:cubicBezTo>
                  <a:lnTo>
                    <a:pt x="7170" y="15751"/>
                  </a:lnTo>
                  <a:cubicBezTo>
                    <a:pt x="7066" y="15751"/>
                    <a:pt x="6963" y="15734"/>
                    <a:pt x="6842" y="15734"/>
                  </a:cubicBezTo>
                  <a:cubicBezTo>
                    <a:pt x="6739" y="15734"/>
                    <a:pt x="6635" y="15751"/>
                    <a:pt x="6532" y="15751"/>
                  </a:cubicBezTo>
                  <a:lnTo>
                    <a:pt x="6532" y="13114"/>
                  </a:lnTo>
                  <a:lnTo>
                    <a:pt x="7170" y="13114"/>
                  </a:lnTo>
                  <a:lnTo>
                    <a:pt x="7170" y="13786"/>
                  </a:lnTo>
                  <a:cubicBezTo>
                    <a:pt x="7170" y="13942"/>
                    <a:pt x="7290" y="14062"/>
                    <a:pt x="7428" y="14062"/>
                  </a:cubicBezTo>
                  <a:cubicBezTo>
                    <a:pt x="7583" y="14062"/>
                    <a:pt x="7704" y="13942"/>
                    <a:pt x="7704" y="13786"/>
                  </a:cubicBezTo>
                  <a:lnTo>
                    <a:pt x="7704" y="13063"/>
                  </a:lnTo>
                  <a:cubicBezTo>
                    <a:pt x="9186" y="12890"/>
                    <a:pt x="10547" y="12236"/>
                    <a:pt x="11633" y="11184"/>
                  </a:cubicBezTo>
                  <a:cubicBezTo>
                    <a:pt x="12908" y="9926"/>
                    <a:pt x="13649" y="8255"/>
                    <a:pt x="13683" y="6463"/>
                  </a:cubicBezTo>
                  <a:cubicBezTo>
                    <a:pt x="13701" y="6342"/>
                    <a:pt x="13649" y="6221"/>
                    <a:pt x="13563" y="6135"/>
                  </a:cubicBezTo>
                  <a:cubicBezTo>
                    <a:pt x="13477" y="6049"/>
                    <a:pt x="13373" y="5997"/>
                    <a:pt x="13235" y="5997"/>
                  </a:cubicBezTo>
                  <a:lnTo>
                    <a:pt x="12994" y="5997"/>
                  </a:lnTo>
                  <a:cubicBezTo>
                    <a:pt x="12960" y="5515"/>
                    <a:pt x="12615" y="5084"/>
                    <a:pt x="12167" y="4946"/>
                  </a:cubicBezTo>
                  <a:cubicBezTo>
                    <a:pt x="12167" y="4895"/>
                    <a:pt x="12184" y="4826"/>
                    <a:pt x="12184" y="4757"/>
                  </a:cubicBezTo>
                  <a:cubicBezTo>
                    <a:pt x="12184" y="4481"/>
                    <a:pt x="12081" y="4240"/>
                    <a:pt x="11908" y="4050"/>
                  </a:cubicBezTo>
                  <a:lnTo>
                    <a:pt x="13597" y="2637"/>
                  </a:lnTo>
                  <a:cubicBezTo>
                    <a:pt x="13890" y="2396"/>
                    <a:pt x="14045" y="2051"/>
                    <a:pt x="14063" y="1689"/>
                  </a:cubicBezTo>
                  <a:cubicBezTo>
                    <a:pt x="14080" y="1327"/>
                    <a:pt x="13942" y="966"/>
                    <a:pt x="13683" y="707"/>
                  </a:cubicBezTo>
                  <a:cubicBezTo>
                    <a:pt x="13439" y="463"/>
                    <a:pt x="13119" y="326"/>
                    <a:pt x="12764" y="326"/>
                  </a:cubicBezTo>
                  <a:cubicBezTo>
                    <a:pt x="12743" y="326"/>
                    <a:pt x="12722" y="327"/>
                    <a:pt x="12701" y="328"/>
                  </a:cubicBezTo>
                  <a:cubicBezTo>
                    <a:pt x="12339" y="345"/>
                    <a:pt x="11995" y="517"/>
                    <a:pt x="11771" y="793"/>
                  </a:cubicBezTo>
                  <a:lnTo>
                    <a:pt x="10168" y="2689"/>
                  </a:lnTo>
                  <a:lnTo>
                    <a:pt x="8755" y="914"/>
                  </a:lnTo>
                  <a:cubicBezTo>
                    <a:pt x="8290" y="328"/>
                    <a:pt x="7583" y="0"/>
                    <a:pt x="68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23"/>
            <p:cNvSpPr/>
            <p:nvPr/>
          </p:nvSpPr>
          <p:spPr>
            <a:xfrm>
              <a:off x="4928713" y="1334150"/>
              <a:ext cx="13375" cy="13375"/>
            </a:xfrm>
            <a:custGeom>
              <a:rect b="b" l="l" r="r" t="t"/>
              <a:pathLst>
                <a:path extrusionOk="0" h="535" w="535">
                  <a:moveTo>
                    <a:pt x="276" y="1"/>
                  </a:moveTo>
                  <a:cubicBezTo>
                    <a:pt x="121" y="1"/>
                    <a:pt x="0" y="121"/>
                    <a:pt x="0" y="276"/>
                  </a:cubicBezTo>
                  <a:cubicBezTo>
                    <a:pt x="0" y="414"/>
                    <a:pt x="121" y="535"/>
                    <a:pt x="276" y="535"/>
                  </a:cubicBezTo>
                  <a:cubicBezTo>
                    <a:pt x="414" y="535"/>
                    <a:pt x="535" y="414"/>
                    <a:pt x="535" y="276"/>
                  </a:cubicBezTo>
                  <a:cubicBezTo>
                    <a:pt x="535" y="121"/>
                    <a:pt x="414" y="1"/>
                    <a:pt x="2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23"/>
            <p:cNvSpPr/>
            <p:nvPr/>
          </p:nvSpPr>
          <p:spPr>
            <a:xfrm>
              <a:off x="4901138" y="1309175"/>
              <a:ext cx="13375" cy="13375"/>
            </a:xfrm>
            <a:custGeom>
              <a:rect b="b" l="l" r="r" t="t"/>
              <a:pathLst>
                <a:path extrusionOk="0" h="535" w="535">
                  <a:moveTo>
                    <a:pt x="259" y="0"/>
                  </a:moveTo>
                  <a:cubicBezTo>
                    <a:pt x="121" y="0"/>
                    <a:pt x="0" y="121"/>
                    <a:pt x="0" y="259"/>
                  </a:cubicBezTo>
                  <a:cubicBezTo>
                    <a:pt x="0" y="414"/>
                    <a:pt x="121" y="534"/>
                    <a:pt x="259" y="534"/>
                  </a:cubicBezTo>
                  <a:cubicBezTo>
                    <a:pt x="414" y="534"/>
                    <a:pt x="535" y="414"/>
                    <a:pt x="535" y="259"/>
                  </a:cubicBezTo>
                  <a:cubicBezTo>
                    <a:pt x="535" y="121"/>
                    <a:pt x="414" y="0"/>
                    <a:pt x="2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23"/>
            <p:cNvSpPr/>
            <p:nvPr/>
          </p:nvSpPr>
          <p:spPr>
            <a:xfrm>
              <a:off x="4875713" y="1334150"/>
              <a:ext cx="13375" cy="13375"/>
            </a:xfrm>
            <a:custGeom>
              <a:rect b="b" l="l" r="r" t="t"/>
              <a:pathLst>
                <a:path extrusionOk="0" h="535" w="535">
                  <a:moveTo>
                    <a:pt x="276" y="1"/>
                  </a:moveTo>
                  <a:cubicBezTo>
                    <a:pt x="121" y="1"/>
                    <a:pt x="1" y="121"/>
                    <a:pt x="1" y="276"/>
                  </a:cubicBezTo>
                  <a:cubicBezTo>
                    <a:pt x="1" y="414"/>
                    <a:pt x="121" y="535"/>
                    <a:pt x="276" y="535"/>
                  </a:cubicBezTo>
                  <a:cubicBezTo>
                    <a:pt x="414" y="535"/>
                    <a:pt x="535" y="414"/>
                    <a:pt x="535" y="276"/>
                  </a:cubicBezTo>
                  <a:cubicBezTo>
                    <a:pt x="535" y="121"/>
                    <a:pt x="414" y="1"/>
                    <a:pt x="2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2" name="Google Shape;1812;p123"/>
          <p:cNvGrpSpPr/>
          <p:nvPr/>
        </p:nvGrpSpPr>
        <p:grpSpPr>
          <a:xfrm>
            <a:off x="1709344" y="1311579"/>
            <a:ext cx="379607" cy="389826"/>
            <a:chOff x="6746313" y="1282025"/>
            <a:chExt cx="447650" cy="459700"/>
          </a:xfrm>
        </p:grpSpPr>
        <p:sp>
          <p:nvSpPr>
            <p:cNvPr id="1813" name="Google Shape;1813;p123"/>
            <p:cNvSpPr/>
            <p:nvPr/>
          </p:nvSpPr>
          <p:spPr>
            <a:xfrm>
              <a:off x="6873838" y="1282025"/>
              <a:ext cx="84450" cy="116350"/>
            </a:xfrm>
            <a:custGeom>
              <a:rect b="b" l="l" r="r" t="t"/>
              <a:pathLst>
                <a:path extrusionOk="0" h="4654" w="3378">
                  <a:moveTo>
                    <a:pt x="1000" y="0"/>
                  </a:moveTo>
                  <a:cubicBezTo>
                    <a:pt x="448" y="0"/>
                    <a:pt x="0" y="449"/>
                    <a:pt x="0" y="1000"/>
                  </a:cubicBezTo>
                  <a:lnTo>
                    <a:pt x="0" y="1069"/>
                  </a:lnTo>
                  <a:cubicBezTo>
                    <a:pt x="0" y="1620"/>
                    <a:pt x="448" y="2068"/>
                    <a:pt x="1000" y="2068"/>
                  </a:cubicBezTo>
                  <a:lnTo>
                    <a:pt x="2378" y="2068"/>
                  </a:lnTo>
                  <a:cubicBezTo>
                    <a:pt x="2637" y="2068"/>
                    <a:pt x="2844" y="2275"/>
                    <a:pt x="2844" y="2534"/>
                  </a:cubicBezTo>
                  <a:cubicBezTo>
                    <a:pt x="2844" y="2775"/>
                    <a:pt x="2637" y="2982"/>
                    <a:pt x="2378" y="2982"/>
                  </a:cubicBezTo>
                  <a:lnTo>
                    <a:pt x="2016" y="2982"/>
                  </a:lnTo>
                  <a:cubicBezTo>
                    <a:pt x="1431" y="2982"/>
                    <a:pt x="948" y="3464"/>
                    <a:pt x="948" y="4050"/>
                  </a:cubicBezTo>
                  <a:lnTo>
                    <a:pt x="948" y="4378"/>
                  </a:lnTo>
                  <a:cubicBezTo>
                    <a:pt x="948" y="4533"/>
                    <a:pt x="1069" y="4653"/>
                    <a:pt x="1224" y="4653"/>
                  </a:cubicBezTo>
                  <a:cubicBezTo>
                    <a:pt x="1362" y="4653"/>
                    <a:pt x="1482" y="4533"/>
                    <a:pt x="1482" y="4378"/>
                  </a:cubicBezTo>
                  <a:lnTo>
                    <a:pt x="1482" y="4050"/>
                  </a:lnTo>
                  <a:cubicBezTo>
                    <a:pt x="1482" y="3757"/>
                    <a:pt x="1723" y="3533"/>
                    <a:pt x="2016" y="3533"/>
                  </a:cubicBezTo>
                  <a:lnTo>
                    <a:pt x="2378" y="3533"/>
                  </a:lnTo>
                  <a:cubicBezTo>
                    <a:pt x="2930" y="3533"/>
                    <a:pt x="3378" y="3085"/>
                    <a:pt x="3378" y="2534"/>
                  </a:cubicBezTo>
                  <a:cubicBezTo>
                    <a:pt x="3378" y="1982"/>
                    <a:pt x="2930" y="1534"/>
                    <a:pt x="2378" y="1534"/>
                  </a:cubicBezTo>
                  <a:lnTo>
                    <a:pt x="1000" y="1534"/>
                  </a:lnTo>
                  <a:cubicBezTo>
                    <a:pt x="741" y="1534"/>
                    <a:pt x="534" y="1327"/>
                    <a:pt x="534" y="1069"/>
                  </a:cubicBezTo>
                  <a:lnTo>
                    <a:pt x="534" y="1000"/>
                  </a:lnTo>
                  <a:cubicBezTo>
                    <a:pt x="534" y="741"/>
                    <a:pt x="741" y="535"/>
                    <a:pt x="1000" y="535"/>
                  </a:cubicBezTo>
                  <a:lnTo>
                    <a:pt x="2378" y="535"/>
                  </a:lnTo>
                  <a:cubicBezTo>
                    <a:pt x="2533" y="535"/>
                    <a:pt x="2654" y="414"/>
                    <a:pt x="2654" y="276"/>
                  </a:cubicBezTo>
                  <a:cubicBezTo>
                    <a:pt x="2654" y="121"/>
                    <a:pt x="2533" y="0"/>
                    <a:pt x="237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23"/>
            <p:cNvSpPr/>
            <p:nvPr/>
          </p:nvSpPr>
          <p:spPr>
            <a:xfrm>
              <a:off x="6805338" y="1341050"/>
              <a:ext cx="62050" cy="89625"/>
            </a:xfrm>
            <a:custGeom>
              <a:rect b="b" l="l" r="r" t="t"/>
              <a:pathLst>
                <a:path extrusionOk="0" h="3585" w="2482">
                  <a:moveTo>
                    <a:pt x="914" y="0"/>
                  </a:moveTo>
                  <a:cubicBezTo>
                    <a:pt x="759" y="0"/>
                    <a:pt x="638" y="121"/>
                    <a:pt x="638" y="276"/>
                  </a:cubicBezTo>
                  <a:cubicBezTo>
                    <a:pt x="638" y="431"/>
                    <a:pt x="759" y="552"/>
                    <a:pt x="914" y="552"/>
                  </a:cubicBezTo>
                  <a:lnTo>
                    <a:pt x="1482" y="552"/>
                  </a:lnTo>
                  <a:cubicBezTo>
                    <a:pt x="1741" y="552"/>
                    <a:pt x="1948" y="741"/>
                    <a:pt x="1948" y="1000"/>
                  </a:cubicBezTo>
                  <a:cubicBezTo>
                    <a:pt x="1948" y="1258"/>
                    <a:pt x="1741" y="1448"/>
                    <a:pt x="1482" y="1448"/>
                  </a:cubicBezTo>
                  <a:lnTo>
                    <a:pt x="983" y="1448"/>
                  </a:lnTo>
                  <a:cubicBezTo>
                    <a:pt x="448" y="1448"/>
                    <a:pt x="0" y="1896"/>
                    <a:pt x="0" y="2447"/>
                  </a:cubicBezTo>
                  <a:lnTo>
                    <a:pt x="0" y="3326"/>
                  </a:lnTo>
                  <a:cubicBezTo>
                    <a:pt x="0" y="3464"/>
                    <a:pt x="121" y="3585"/>
                    <a:pt x="259" y="3585"/>
                  </a:cubicBezTo>
                  <a:cubicBezTo>
                    <a:pt x="414" y="3585"/>
                    <a:pt x="534" y="3464"/>
                    <a:pt x="534" y="3326"/>
                  </a:cubicBezTo>
                  <a:lnTo>
                    <a:pt x="534" y="2447"/>
                  </a:lnTo>
                  <a:cubicBezTo>
                    <a:pt x="534" y="2189"/>
                    <a:pt x="741" y="1999"/>
                    <a:pt x="983" y="1999"/>
                  </a:cubicBezTo>
                  <a:lnTo>
                    <a:pt x="1482" y="1999"/>
                  </a:lnTo>
                  <a:cubicBezTo>
                    <a:pt x="2034" y="1999"/>
                    <a:pt x="2482" y="1551"/>
                    <a:pt x="2482" y="1000"/>
                  </a:cubicBezTo>
                  <a:cubicBezTo>
                    <a:pt x="2482" y="448"/>
                    <a:pt x="2034" y="0"/>
                    <a:pt x="14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23"/>
            <p:cNvSpPr/>
            <p:nvPr/>
          </p:nvSpPr>
          <p:spPr>
            <a:xfrm>
              <a:off x="6746313" y="1371450"/>
              <a:ext cx="447650" cy="370275"/>
            </a:xfrm>
            <a:custGeom>
              <a:rect b="b" l="l" r="r" t="t"/>
              <a:pathLst>
                <a:path extrusionOk="0" h="14811" w="17906">
                  <a:moveTo>
                    <a:pt x="10736" y="542"/>
                  </a:moveTo>
                  <a:cubicBezTo>
                    <a:pt x="11339" y="663"/>
                    <a:pt x="11856" y="1059"/>
                    <a:pt x="12115" y="1610"/>
                  </a:cubicBezTo>
                  <a:cubicBezTo>
                    <a:pt x="12167" y="1714"/>
                    <a:pt x="12218" y="1834"/>
                    <a:pt x="12236" y="1938"/>
                  </a:cubicBezTo>
                  <a:cubicBezTo>
                    <a:pt x="12098" y="2076"/>
                    <a:pt x="11960" y="2248"/>
                    <a:pt x="11856" y="2420"/>
                  </a:cubicBezTo>
                  <a:cubicBezTo>
                    <a:pt x="11477" y="2041"/>
                    <a:pt x="11012" y="1731"/>
                    <a:pt x="10512" y="1524"/>
                  </a:cubicBezTo>
                  <a:cubicBezTo>
                    <a:pt x="10495" y="1197"/>
                    <a:pt x="10581" y="852"/>
                    <a:pt x="10736" y="542"/>
                  </a:cubicBezTo>
                  <a:close/>
                  <a:moveTo>
                    <a:pt x="13965" y="1772"/>
                  </a:moveTo>
                  <a:cubicBezTo>
                    <a:pt x="14279" y="1772"/>
                    <a:pt x="14592" y="1845"/>
                    <a:pt x="14872" y="1990"/>
                  </a:cubicBezTo>
                  <a:cubicBezTo>
                    <a:pt x="14769" y="2524"/>
                    <a:pt x="14459" y="2972"/>
                    <a:pt x="14028" y="3265"/>
                  </a:cubicBezTo>
                  <a:cubicBezTo>
                    <a:pt x="13786" y="3144"/>
                    <a:pt x="13545" y="3075"/>
                    <a:pt x="13269" y="3058"/>
                  </a:cubicBezTo>
                  <a:lnTo>
                    <a:pt x="13580" y="2920"/>
                  </a:lnTo>
                  <a:cubicBezTo>
                    <a:pt x="13700" y="2851"/>
                    <a:pt x="13769" y="2696"/>
                    <a:pt x="13700" y="2558"/>
                  </a:cubicBezTo>
                  <a:cubicBezTo>
                    <a:pt x="13652" y="2462"/>
                    <a:pt x="13561" y="2407"/>
                    <a:pt x="13464" y="2407"/>
                  </a:cubicBezTo>
                  <a:cubicBezTo>
                    <a:pt x="13422" y="2407"/>
                    <a:pt x="13380" y="2417"/>
                    <a:pt x="13338" y="2438"/>
                  </a:cubicBezTo>
                  <a:lnTo>
                    <a:pt x="12304" y="2937"/>
                  </a:lnTo>
                  <a:cubicBezTo>
                    <a:pt x="12287" y="2920"/>
                    <a:pt x="12270" y="2903"/>
                    <a:pt x="12270" y="2903"/>
                  </a:cubicBezTo>
                  <a:cubicBezTo>
                    <a:pt x="12253" y="2886"/>
                    <a:pt x="12236" y="2868"/>
                    <a:pt x="12236" y="2851"/>
                  </a:cubicBezTo>
                  <a:cubicBezTo>
                    <a:pt x="12425" y="2472"/>
                    <a:pt x="12735" y="2162"/>
                    <a:pt x="13132" y="1955"/>
                  </a:cubicBezTo>
                  <a:cubicBezTo>
                    <a:pt x="13394" y="1832"/>
                    <a:pt x="13680" y="1772"/>
                    <a:pt x="13965" y="1772"/>
                  </a:cubicBezTo>
                  <a:close/>
                  <a:moveTo>
                    <a:pt x="8944" y="1748"/>
                  </a:moveTo>
                  <a:cubicBezTo>
                    <a:pt x="10081" y="1748"/>
                    <a:pt x="11167" y="2300"/>
                    <a:pt x="11822" y="3213"/>
                  </a:cubicBezTo>
                  <a:cubicBezTo>
                    <a:pt x="12011" y="3454"/>
                    <a:pt x="12287" y="3609"/>
                    <a:pt x="12597" y="3609"/>
                  </a:cubicBezTo>
                  <a:lnTo>
                    <a:pt x="13218" y="3609"/>
                  </a:lnTo>
                  <a:cubicBezTo>
                    <a:pt x="13580" y="3609"/>
                    <a:pt x="13924" y="3765"/>
                    <a:pt x="14131" y="4040"/>
                  </a:cubicBezTo>
                  <a:lnTo>
                    <a:pt x="13011" y="4040"/>
                  </a:lnTo>
                  <a:cubicBezTo>
                    <a:pt x="12856" y="4040"/>
                    <a:pt x="12735" y="4161"/>
                    <a:pt x="12735" y="4299"/>
                  </a:cubicBezTo>
                  <a:cubicBezTo>
                    <a:pt x="12735" y="4454"/>
                    <a:pt x="12856" y="4574"/>
                    <a:pt x="13011" y="4574"/>
                  </a:cubicBezTo>
                  <a:lnTo>
                    <a:pt x="14390" y="4574"/>
                  </a:lnTo>
                  <a:cubicBezTo>
                    <a:pt x="14407" y="4643"/>
                    <a:pt x="14407" y="4712"/>
                    <a:pt x="14407" y="4798"/>
                  </a:cubicBezTo>
                  <a:cubicBezTo>
                    <a:pt x="14407" y="5005"/>
                    <a:pt x="14562" y="5195"/>
                    <a:pt x="14786" y="5212"/>
                  </a:cubicBezTo>
                  <a:cubicBezTo>
                    <a:pt x="15389" y="5281"/>
                    <a:pt x="15837" y="5798"/>
                    <a:pt x="15837" y="6401"/>
                  </a:cubicBezTo>
                  <a:cubicBezTo>
                    <a:pt x="15837" y="6436"/>
                    <a:pt x="15837" y="6487"/>
                    <a:pt x="15820" y="6539"/>
                  </a:cubicBezTo>
                  <a:lnTo>
                    <a:pt x="5859" y="6539"/>
                  </a:lnTo>
                  <a:cubicBezTo>
                    <a:pt x="5722" y="6539"/>
                    <a:pt x="5601" y="6660"/>
                    <a:pt x="5601" y="6797"/>
                  </a:cubicBezTo>
                  <a:cubicBezTo>
                    <a:pt x="5601" y="6953"/>
                    <a:pt x="5722" y="7073"/>
                    <a:pt x="5859" y="7073"/>
                  </a:cubicBezTo>
                  <a:lnTo>
                    <a:pt x="16716" y="7073"/>
                  </a:lnTo>
                  <a:cubicBezTo>
                    <a:pt x="16992" y="7073"/>
                    <a:pt x="17216" y="7297"/>
                    <a:pt x="17216" y="7573"/>
                  </a:cubicBezTo>
                  <a:lnTo>
                    <a:pt x="17216" y="7625"/>
                  </a:lnTo>
                  <a:cubicBezTo>
                    <a:pt x="17216" y="7918"/>
                    <a:pt x="16992" y="8142"/>
                    <a:pt x="16716" y="8142"/>
                  </a:cubicBezTo>
                  <a:lnTo>
                    <a:pt x="1189" y="8142"/>
                  </a:lnTo>
                  <a:cubicBezTo>
                    <a:pt x="914" y="8142"/>
                    <a:pt x="690" y="7918"/>
                    <a:pt x="690" y="7625"/>
                  </a:cubicBezTo>
                  <a:lnTo>
                    <a:pt x="690" y="7573"/>
                  </a:lnTo>
                  <a:cubicBezTo>
                    <a:pt x="690" y="7297"/>
                    <a:pt x="914" y="7073"/>
                    <a:pt x="1189" y="7073"/>
                  </a:cubicBezTo>
                  <a:lnTo>
                    <a:pt x="4567" y="7073"/>
                  </a:lnTo>
                  <a:cubicBezTo>
                    <a:pt x="4722" y="7073"/>
                    <a:pt x="4843" y="6953"/>
                    <a:pt x="4843" y="6797"/>
                  </a:cubicBezTo>
                  <a:cubicBezTo>
                    <a:pt x="4843" y="6660"/>
                    <a:pt x="4722" y="6539"/>
                    <a:pt x="4567" y="6539"/>
                  </a:cubicBezTo>
                  <a:lnTo>
                    <a:pt x="2068" y="6539"/>
                  </a:lnTo>
                  <a:cubicBezTo>
                    <a:pt x="2068" y="6487"/>
                    <a:pt x="2068" y="6436"/>
                    <a:pt x="2068" y="6401"/>
                  </a:cubicBezTo>
                  <a:cubicBezTo>
                    <a:pt x="2068" y="5798"/>
                    <a:pt x="2516" y="5281"/>
                    <a:pt x="3120" y="5212"/>
                  </a:cubicBezTo>
                  <a:cubicBezTo>
                    <a:pt x="3326" y="5195"/>
                    <a:pt x="3499" y="5005"/>
                    <a:pt x="3499" y="4798"/>
                  </a:cubicBezTo>
                  <a:cubicBezTo>
                    <a:pt x="3499" y="4730"/>
                    <a:pt x="3499" y="4678"/>
                    <a:pt x="3499" y="4626"/>
                  </a:cubicBezTo>
                  <a:lnTo>
                    <a:pt x="6204" y="4626"/>
                  </a:lnTo>
                  <a:cubicBezTo>
                    <a:pt x="6359" y="4626"/>
                    <a:pt x="6497" y="4678"/>
                    <a:pt x="6583" y="4781"/>
                  </a:cubicBezTo>
                  <a:cubicBezTo>
                    <a:pt x="6790" y="4988"/>
                    <a:pt x="7066" y="5109"/>
                    <a:pt x="7341" y="5109"/>
                  </a:cubicBezTo>
                  <a:lnTo>
                    <a:pt x="7359" y="5109"/>
                  </a:lnTo>
                  <a:cubicBezTo>
                    <a:pt x="7634" y="5109"/>
                    <a:pt x="7910" y="4988"/>
                    <a:pt x="8117" y="4781"/>
                  </a:cubicBezTo>
                  <a:lnTo>
                    <a:pt x="8186" y="4712"/>
                  </a:lnTo>
                  <a:cubicBezTo>
                    <a:pt x="8375" y="4540"/>
                    <a:pt x="8599" y="4437"/>
                    <a:pt x="8858" y="4437"/>
                  </a:cubicBezTo>
                  <a:cubicBezTo>
                    <a:pt x="9116" y="4437"/>
                    <a:pt x="9358" y="4540"/>
                    <a:pt x="9530" y="4712"/>
                  </a:cubicBezTo>
                  <a:cubicBezTo>
                    <a:pt x="9720" y="4902"/>
                    <a:pt x="9978" y="5005"/>
                    <a:pt x="10254" y="5005"/>
                  </a:cubicBezTo>
                  <a:cubicBezTo>
                    <a:pt x="10512" y="5005"/>
                    <a:pt x="10771" y="4902"/>
                    <a:pt x="10960" y="4712"/>
                  </a:cubicBezTo>
                  <a:cubicBezTo>
                    <a:pt x="11046" y="4626"/>
                    <a:pt x="11167" y="4574"/>
                    <a:pt x="11288" y="4574"/>
                  </a:cubicBezTo>
                  <a:lnTo>
                    <a:pt x="11719" y="4574"/>
                  </a:lnTo>
                  <a:cubicBezTo>
                    <a:pt x="11856" y="4574"/>
                    <a:pt x="11977" y="4454"/>
                    <a:pt x="11977" y="4299"/>
                  </a:cubicBezTo>
                  <a:cubicBezTo>
                    <a:pt x="11977" y="4161"/>
                    <a:pt x="11856" y="4040"/>
                    <a:pt x="11719" y="4040"/>
                  </a:cubicBezTo>
                  <a:lnTo>
                    <a:pt x="11288" y="4040"/>
                  </a:lnTo>
                  <a:cubicBezTo>
                    <a:pt x="11012" y="4040"/>
                    <a:pt x="10754" y="4144"/>
                    <a:pt x="10564" y="4333"/>
                  </a:cubicBezTo>
                  <a:cubicBezTo>
                    <a:pt x="10478" y="4419"/>
                    <a:pt x="10374" y="4471"/>
                    <a:pt x="10254" y="4471"/>
                  </a:cubicBezTo>
                  <a:cubicBezTo>
                    <a:pt x="10116" y="4471"/>
                    <a:pt x="9995" y="4419"/>
                    <a:pt x="9909" y="4333"/>
                  </a:cubicBezTo>
                  <a:cubicBezTo>
                    <a:pt x="9633" y="4057"/>
                    <a:pt x="9254" y="3902"/>
                    <a:pt x="8858" y="3902"/>
                  </a:cubicBezTo>
                  <a:cubicBezTo>
                    <a:pt x="8462" y="3902"/>
                    <a:pt x="8082" y="4057"/>
                    <a:pt x="7807" y="4333"/>
                  </a:cubicBezTo>
                  <a:lnTo>
                    <a:pt x="7738" y="4402"/>
                  </a:lnTo>
                  <a:cubicBezTo>
                    <a:pt x="7634" y="4506"/>
                    <a:pt x="7497" y="4557"/>
                    <a:pt x="7359" y="4557"/>
                  </a:cubicBezTo>
                  <a:cubicBezTo>
                    <a:pt x="7204" y="4557"/>
                    <a:pt x="7066" y="4506"/>
                    <a:pt x="6962" y="4402"/>
                  </a:cubicBezTo>
                  <a:cubicBezTo>
                    <a:pt x="6773" y="4195"/>
                    <a:pt x="6497" y="4092"/>
                    <a:pt x="6204" y="4092"/>
                  </a:cubicBezTo>
                  <a:lnTo>
                    <a:pt x="3723" y="4092"/>
                  </a:lnTo>
                  <a:cubicBezTo>
                    <a:pt x="3947" y="3799"/>
                    <a:pt x="4291" y="3609"/>
                    <a:pt x="4688" y="3609"/>
                  </a:cubicBezTo>
                  <a:lnTo>
                    <a:pt x="5308" y="3609"/>
                  </a:lnTo>
                  <a:cubicBezTo>
                    <a:pt x="5601" y="3609"/>
                    <a:pt x="5894" y="3454"/>
                    <a:pt x="6083" y="3213"/>
                  </a:cubicBezTo>
                  <a:cubicBezTo>
                    <a:pt x="6738" y="2300"/>
                    <a:pt x="7824" y="1748"/>
                    <a:pt x="8944" y="1748"/>
                  </a:cubicBezTo>
                  <a:close/>
                  <a:moveTo>
                    <a:pt x="15872" y="8676"/>
                  </a:moveTo>
                  <a:cubicBezTo>
                    <a:pt x="15544" y="10468"/>
                    <a:pt x="14527" y="12071"/>
                    <a:pt x="13028" y="13139"/>
                  </a:cubicBezTo>
                  <a:lnTo>
                    <a:pt x="4877" y="13139"/>
                  </a:lnTo>
                  <a:cubicBezTo>
                    <a:pt x="3378" y="12071"/>
                    <a:pt x="2361" y="10468"/>
                    <a:pt x="2034" y="8676"/>
                  </a:cubicBezTo>
                  <a:close/>
                  <a:moveTo>
                    <a:pt x="10650" y="0"/>
                  </a:moveTo>
                  <a:cubicBezTo>
                    <a:pt x="10519" y="0"/>
                    <a:pt x="10396" y="80"/>
                    <a:pt x="10323" y="197"/>
                  </a:cubicBezTo>
                  <a:cubicBezTo>
                    <a:pt x="10116" y="542"/>
                    <a:pt x="9995" y="938"/>
                    <a:pt x="9978" y="1335"/>
                  </a:cubicBezTo>
                  <a:cubicBezTo>
                    <a:pt x="9651" y="1249"/>
                    <a:pt x="9306" y="1214"/>
                    <a:pt x="8944" y="1214"/>
                  </a:cubicBezTo>
                  <a:cubicBezTo>
                    <a:pt x="7652" y="1214"/>
                    <a:pt x="6411" y="1834"/>
                    <a:pt x="5635" y="2903"/>
                  </a:cubicBezTo>
                  <a:cubicBezTo>
                    <a:pt x="5567" y="3006"/>
                    <a:pt x="5446" y="3058"/>
                    <a:pt x="5308" y="3058"/>
                  </a:cubicBezTo>
                  <a:lnTo>
                    <a:pt x="4688" y="3058"/>
                  </a:lnTo>
                  <a:cubicBezTo>
                    <a:pt x="3757" y="3058"/>
                    <a:pt x="3016" y="3782"/>
                    <a:pt x="2964" y="4695"/>
                  </a:cubicBezTo>
                  <a:cubicBezTo>
                    <a:pt x="2137" y="4833"/>
                    <a:pt x="1534" y="5557"/>
                    <a:pt x="1534" y="6401"/>
                  </a:cubicBezTo>
                  <a:cubicBezTo>
                    <a:pt x="1534" y="6436"/>
                    <a:pt x="1534" y="6487"/>
                    <a:pt x="1534" y="6539"/>
                  </a:cubicBezTo>
                  <a:lnTo>
                    <a:pt x="1189" y="6539"/>
                  </a:lnTo>
                  <a:cubicBezTo>
                    <a:pt x="621" y="6539"/>
                    <a:pt x="156" y="7004"/>
                    <a:pt x="156" y="7573"/>
                  </a:cubicBezTo>
                  <a:lnTo>
                    <a:pt x="156" y="7625"/>
                  </a:lnTo>
                  <a:cubicBezTo>
                    <a:pt x="156" y="8210"/>
                    <a:pt x="621" y="8676"/>
                    <a:pt x="1189" y="8676"/>
                  </a:cubicBezTo>
                  <a:lnTo>
                    <a:pt x="1482" y="8676"/>
                  </a:lnTo>
                  <a:cubicBezTo>
                    <a:pt x="1775" y="10416"/>
                    <a:pt x="2671" y="12002"/>
                    <a:pt x="3998" y="13139"/>
                  </a:cubicBezTo>
                  <a:lnTo>
                    <a:pt x="448" y="13139"/>
                  </a:lnTo>
                  <a:cubicBezTo>
                    <a:pt x="190" y="13139"/>
                    <a:pt x="0" y="13346"/>
                    <a:pt x="0" y="13587"/>
                  </a:cubicBezTo>
                  <a:lnTo>
                    <a:pt x="0" y="14362"/>
                  </a:lnTo>
                  <a:cubicBezTo>
                    <a:pt x="0" y="14604"/>
                    <a:pt x="190" y="14811"/>
                    <a:pt x="448" y="14811"/>
                  </a:cubicBezTo>
                  <a:lnTo>
                    <a:pt x="17457" y="14811"/>
                  </a:lnTo>
                  <a:cubicBezTo>
                    <a:pt x="17715" y="14811"/>
                    <a:pt x="17905" y="14604"/>
                    <a:pt x="17905" y="14362"/>
                  </a:cubicBezTo>
                  <a:lnTo>
                    <a:pt x="17905" y="13587"/>
                  </a:lnTo>
                  <a:cubicBezTo>
                    <a:pt x="17905" y="13346"/>
                    <a:pt x="17715" y="13139"/>
                    <a:pt x="17457" y="13139"/>
                  </a:cubicBezTo>
                  <a:lnTo>
                    <a:pt x="16268" y="13139"/>
                  </a:lnTo>
                  <a:cubicBezTo>
                    <a:pt x="16130" y="13139"/>
                    <a:pt x="16009" y="13260"/>
                    <a:pt x="16009" y="13415"/>
                  </a:cubicBezTo>
                  <a:cubicBezTo>
                    <a:pt x="16009" y="13570"/>
                    <a:pt x="16130" y="13690"/>
                    <a:pt x="16268" y="13690"/>
                  </a:cubicBezTo>
                  <a:lnTo>
                    <a:pt x="17371" y="13690"/>
                  </a:lnTo>
                  <a:lnTo>
                    <a:pt x="17371" y="14276"/>
                  </a:lnTo>
                  <a:lnTo>
                    <a:pt x="535" y="14276"/>
                  </a:lnTo>
                  <a:lnTo>
                    <a:pt x="535" y="13690"/>
                  </a:lnTo>
                  <a:lnTo>
                    <a:pt x="14975" y="13690"/>
                  </a:lnTo>
                  <a:cubicBezTo>
                    <a:pt x="15131" y="13690"/>
                    <a:pt x="15251" y="13570"/>
                    <a:pt x="15251" y="13415"/>
                  </a:cubicBezTo>
                  <a:cubicBezTo>
                    <a:pt x="15251" y="13260"/>
                    <a:pt x="15131" y="13139"/>
                    <a:pt x="14975" y="13139"/>
                  </a:cubicBezTo>
                  <a:lnTo>
                    <a:pt x="13907" y="13139"/>
                  </a:lnTo>
                  <a:cubicBezTo>
                    <a:pt x="15234" y="12002"/>
                    <a:pt x="16130" y="10416"/>
                    <a:pt x="16423" y="8676"/>
                  </a:cubicBezTo>
                  <a:lnTo>
                    <a:pt x="16716" y="8676"/>
                  </a:lnTo>
                  <a:cubicBezTo>
                    <a:pt x="17285" y="8676"/>
                    <a:pt x="17750" y="8210"/>
                    <a:pt x="17750" y="7625"/>
                  </a:cubicBezTo>
                  <a:lnTo>
                    <a:pt x="17750" y="7573"/>
                  </a:lnTo>
                  <a:cubicBezTo>
                    <a:pt x="17750" y="7004"/>
                    <a:pt x="17285" y="6539"/>
                    <a:pt x="16716" y="6539"/>
                  </a:cubicBezTo>
                  <a:lnTo>
                    <a:pt x="16371" y="6539"/>
                  </a:lnTo>
                  <a:cubicBezTo>
                    <a:pt x="16371" y="6487"/>
                    <a:pt x="16371" y="6436"/>
                    <a:pt x="16371" y="6401"/>
                  </a:cubicBezTo>
                  <a:cubicBezTo>
                    <a:pt x="16371" y="5557"/>
                    <a:pt x="15768" y="4833"/>
                    <a:pt x="14941" y="4695"/>
                  </a:cubicBezTo>
                  <a:cubicBezTo>
                    <a:pt x="14924" y="4281"/>
                    <a:pt x="14751" y="3885"/>
                    <a:pt x="14476" y="3609"/>
                  </a:cubicBezTo>
                  <a:cubicBezTo>
                    <a:pt x="14993" y="3213"/>
                    <a:pt x="15337" y="2627"/>
                    <a:pt x="15424" y="1972"/>
                  </a:cubicBezTo>
                  <a:cubicBezTo>
                    <a:pt x="15458" y="1817"/>
                    <a:pt x="15372" y="1662"/>
                    <a:pt x="15234" y="1576"/>
                  </a:cubicBezTo>
                  <a:cubicBezTo>
                    <a:pt x="14846" y="1349"/>
                    <a:pt x="14405" y="1231"/>
                    <a:pt x="13961" y="1231"/>
                  </a:cubicBezTo>
                  <a:cubicBezTo>
                    <a:pt x="13597" y="1231"/>
                    <a:pt x="13232" y="1310"/>
                    <a:pt x="12890" y="1473"/>
                  </a:cubicBezTo>
                  <a:cubicBezTo>
                    <a:pt x="12821" y="1507"/>
                    <a:pt x="12752" y="1542"/>
                    <a:pt x="12701" y="1593"/>
                  </a:cubicBezTo>
                  <a:cubicBezTo>
                    <a:pt x="12666" y="1524"/>
                    <a:pt x="12632" y="1455"/>
                    <a:pt x="12597" y="1386"/>
                  </a:cubicBezTo>
                  <a:cubicBezTo>
                    <a:pt x="12253" y="628"/>
                    <a:pt x="11546" y="111"/>
                    <a:pt x="10719" y="8"/>
                  </a:cubicBezTo>
                  <a:cubicBezTo>
                    <a:pt x="10696" y="3"/>
                    <a:pt x="10673" y="0"/>
                    <a:pt x="106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16" name="Google Shape;1816;p123"/>
          <p:cNvSpPr/>
          <p:nvPr/>
        </p:nvSpPr>
        <p:spPr>
          <a:xfrm>
            <a:off x="5604452" y="161808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23"/>
          <p:cNvSpPr/>
          <p:nvPr/>
        </p:nvSpPr>
        <p:spPr>
          <a:xfrm>
            <a:off x="6604677" y="6572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23"/>
          <p:cNvSpPr/>
          <p:nvPr/>
        </p:nvSpPr>
        <p:spPr>
          <a:xfrm>
            <a:off x="7065756" y="7813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23"/>
          <p:cNvSpPr/>
          <p:nvPr/>
        </p:nvSpPr>
        <p:spPr>
          <a:xfrm>
            <a:off x="6251604" y="100528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23"/>
          <p:cNvSpPr/>
          <p:nvPr/>
        </p:nvSpPr>
        <p:spPr>
          <a:xfrm>
            <a:off x="4973004" y="58245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23"/>
          <p:cNvSpPr/>
          <p:nvPr/>
        </p:nvSpPr>
        <p:spPr>
          <a:xfrm>
            <a:off x="4001656" y="9363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23"/>
          <p:cNvSpPr/>
          <p:nvPr/>
        </p:nvSpPr>
        <p:spPr>
          <a:xfrm>
            <a:off x="962352" y="3804014"/>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23"/>
          <p:cNvSpPr/>
          <p:nvPr/>
        </p:nvSpPr>
        <p:spPr>
          <a:xfrm>
            <a:off x="2171479" y="314425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23"/>
          <p:cNvSpPr/>
          <p:nvPr/>
        </p:nvSpPr>
        <p:spPr>
          <a:xfrm>
            <a:off x="2929977" y="13626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23"/>
          <p:cNvSpPr/>
          <p:nvPr/>
        </p:nvSpPr>
        <p:spPr>
          <a:xfrm>
            <a:off x="3218804" y="1522705"/>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123"/>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0" name="Shape 1830"/>
        <p:cNvGrpSpPr/>
        <p:nvPr/>
      </p:nvGrpSpPr>
      <p:grpSpPr>
        <a:xfrm>
          <a:off x="0" y="0"/>
          <a:ext cx="0" cy="0"/>
          <a:chOff x="0" y="0"/>
          <a:chExt cx="0" cy="0"/>
        </a:xfrm>
      </p:grpSpPr>
      <p:sp>
        <p:nvSpPr>
          <p:cNvPr id="1831" name="Google Shape;1831;p124"/>
          <p:cNvSpPr txBox="1"/>
          <p:nvPr>
            <p:ph type="title"/>
          </p:nvPr>
        </p:nvSpPr>
        <p:spPr>
          <a:xfrm>
            <a:off x="729000" y="918475"/>
            <a:ext cx="7541400" cy="3874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b="1" lang="en" sz="1500">
                <a:solidFill>
                  <a:srgbClr val="3FB29C"/>
                </a:solidFill>
                <a:latin typeface="Barlow Semi Condensed"/>
                <a:ea typeface="Barlow Semi Condensed"/>
                <a:cs typeface="Barlow Semi Condensed"/>
                <a:sym typeface="Barlow Semi Condensed"/>
              </a:rPr>
              <a:t>Description:</a:t>
            </a:r>
            <a:r>
              <a:rPr lang="en" sz="1500">
                <a:solidFill>
                  <a:srgbClr val="3FB29C"/>
                </a:solidFill>
                <a:latin typeface="Barlow Semi Condensed"/>
                <a:ea typeface="Barlow Semi Condensed"/>
                <a:cs typeface="Barlow Semi Condensed"/>
                <a:sym typeface="Barlow Semi Condensed"/>
              </a:rPr>
              <a:t> </a:t>
            </a:r>
            <a:r>
              <a:rPr lang="en" sz="1500">
                <a:latin typeface="Barlow Semi Condensed"/>
                <a:ea typeface="Barlow Semi Condensed"/>
                <a:cs typeface="Barlow Semi Condensed"/>
                <a:sym typeface="Barlow Semi Condensed"/>
              </a:rPr>
              <a:t>An authentic Korean cooking app, where users can ask questions about dishes for expert cooks to answer</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Positive Aspects: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Focus on cultural authenticity</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Aesthetic and intuitive UI</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Expert testimonials to ensure quality suggestions</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Dishcovery differentiators: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Includes information about a variety of cultures rather than just one</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Provides context for users from the grocery store to the kitchen, providing additional color and background on ingredients themselves in addition to just recipes</a:t>
            </a:r>
            <a:endParaRPr sz="1500">
              <a:latin typeface="Barlow Semi Condensed"/>
              <a:ea typeface="Barlow Semi Condensed"/>
              <a:cs typeface="Barlow Semi Condensed"/>
              <a:sym typeface="Barlow Semi Condensed"/>
            </a:endParaRPr>
          </a:p>
        </p:txBody>
      </p:sp>
      <p:sp>
        <p:nvSpPr>
          <p:cNvPr id="1832" name="Google Shape;1832;p124"/>
          <p:cNvSpPr txBox="1"/>
          <p:nvPr>
            <p:ph idx="2" type="title"/>
          </p:nvPr>
        </p:nvSpPr>
        <p:spPr>
          <a:xfrm>
            <a:off x="401850" y="7868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800">
                <a:latin typeface="Space Grotesk"/>
                <a:ea typeface="Space Grotesk"/>
                <a:cs typeface="Space Grotesk"/>
                <a:sym typeface="Space Grotesk"/>
              </a:rPr>
              <a:t>Market Research: </a:t>
            </a:r>
            <a:r>
              <a:rPr b="1" lang="en" sz="2800">
                <a:latin typeface="Space Grotesk"/>
                <a:ea typeface="Space Grotesk"/>
                <a:cs typeface="Space Grotesk"/>
                <a:sym typeface="Space Grotesk"/>
              </a:rPr>
              <a:t>우리의식탁 - 요리를 스타일하다</a:t>
            </a:r>
            <a:endParaRPr b="1" sz="2800">
              <a:latin typeface="Space Grotesk"/>
              <a:ea typeface="Space Grotesk"/>
              <a:cs typeface="Space Grotesk"/>
              <a:sym typeface="Space Grotesk"/>
            </a:endParaRPr>
          </a:p>
        </p:txBody>
      </p:sp>
      <p:sp>
        <p:nvSpPr>
          <p:cNvPr id="1833" name="Google Shape;1833;p124"/>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1"/>
                                        </p:tgtEl>
                                        <p:attrNameLst>
                                          <p:attrName>style.visibility</p:attrName>
                                        </p:attrNameLst>
                                      </p:cBhvr>
                                      <p:to>
                                        <p:strVal val="visible"/>
                                      </p:to>
                                    </p:set>
                                    <p:animEffect filter="fade" transition="in">
                                      <p:cBhvr>
                                        <p:cTn dur="1000"/>
                                        <p:tgtEl>
                                          <p:spTgt spid="18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7" name="Shape 1837"/>
        <p:cNvGrpSpPr/>
        <p:nvPr/>
      </p:nvGrpSpPr>
      <p:grpSpPr>
        <a:xfrm>
          <a:off x="0" y="0"/>
          <a:ext cx="0" cy="0"/>
          <a:chOff x="0" y="0"/>
          <a:chExt cx="0" cy="0"/>
        </a:xfrm>
      </p:grpSpPr>
      <p:sp>
        <p:nvSpPr>
          <p:cNvPr id="1838" name="Google Shape;1838;p125"/>
          <p:cNvSpPr txBox="1"/>
          <p:nvPr>
            <p:ph type="title"/>
          </p:nvPr>
        </p:nvSpPr>
        <p:spPr>
          <a:xfrm>
            <a:off x="729000" y="786850"/>
            <a:ext cx="7541400" cy="3874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b="1" lang="en" sz="1500">
                <a:solidFill>
                  <a:srgbClr val="3FB29C"/>
                </a:solidFill>
                <a:latin typeface="Barlow Semi Condensed"/>
                <a:ea typeface="Barlow Semi Condensed"/>
                <a:cs typeface="Barlow Semi Condensed"/>
                <a:sym typeface="Barlow Semi Condensed"/>
              </a:rPr>
              <a:t>Description: </a:t>
            </a:r>
            <a:r>
              <a:rPr lang="en" sz="1500">
                <a:latin typeface="Barlow Semi Condensed"/>
                <a:ea typeface="Barlow Semi Condensed"/>
                <a:cs typeface="Barlow Semi Condensed"/>
                <a:sym typeface="Barlow Semi Condensed"/>
              </a:rPr>
              <a:t>A food identification system based in image recognition that tracks nutrition information</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Positive Aspects: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Automatically performs identification from photos using AI image recognition</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Takes pride in the cultural diversity of its food database</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Food AI API continually improves in accuracy with the addition of new images</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Dishcovery differentiators: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Image recognition is used with an emphasis on cultural information and context rather than primarily nutritional data</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Enables users to take further steps once an ingredient or snack item has been scanned, including creating recipes with this item</a:t>
            </a:r>
            <a:endParaRPr sz="1500">
              <a:latin typeface="Barlow Semi Condensed"/>
              <a:ea typeface="Barlow Semi Condensed"/>
              <a:cs typeface="Barlow Semi Condensed"/>
              <a:sym typeface="Barlow Semi Condensed"/>
            </a:endParaRPr>
          </a:p>
        </p:txBody>
      </p:sp>
      <p:sp>
        <p:nvSpPr>
          <p:cNvPr id="1839" name="Google Shape;1839;p125"/>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400">
                <a:latin typeface="Space Grotesk"/>
                <a:ea typeface="Space Grotesk"/>
                <a:cs typeface="Space Grotesk"/>
                <a:sym typeface="Space Grotesk"/>
              </a:rPr>
              <a:t>Market Research: Calorie Mama</a:t>
            </a:r>
            <a:endParaRPr b="1" sz="3400">
              <a:latin typeface="Space Grotesk"/>
              <a:ea typeface="Space Grotesk"/>
              <a:cs typeface="Space Grotesk"/>
              <a:sym typeface="Space Grotesk"/>
            </a:endParaRPr>
          </a:p>
        </p:txBody>
      </p:sp>
      <p:sp>
        <p:nvSpPr>
          <p:cNvPr id="1840" name="Google Shape;1840;p125"/>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8"/>
                                        </p:tgtEl>
                                        <p:attrNameLst>
                                          <p:attrName>style.visibility</p:attrName>
                                        </p:attrNameLst>
                                      </p:cBhvr>
                                      <p:to>
                                        <p:strVal val="visible"/>
                                      </p:to>
                                    </p:set>
                                    <p:animEffect filter="fade" transition="in">
                                      <p:cBhvr>
                                        <p:cTn dur="1000"/>
                                        <p:tgtEl>
                                          <p:spTgt spid="18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sp>
        <p:nvSpPr>
          <p:cNvPr id="1845" name="Google Shape;1845;p126"/>
          <p:cNvSpPr txBox="1"/>
          <p:nvPr>
            <p:ph type="title"/>
          </p:nvPr>
        </p:nvSpPr>
        <p:spPr>
          <a:xfrm>
            <a:off x="729000" y="939250"/>
            <a:ext cx="7541400" cy="3874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b="1" lang="en" sz="1500">
                <a:solidFill>
                  <a:srgbClr val="3FB29C"/>
                </a:solidFill>
                <a:latin typeface="Barlow Semi Condensed"/>
                <a:ea typeface="Barlow Semi Condensed"/>
                <a:cs typeface="Barlow Semi Condensed"/>
                <a:sym typeface="Barlow Semi Condensed"/>
              </a:rPr>
              <a:t>Description: </a:t>
            </a:r>
            <a:r>
              <a:rPr lang="en" sz="1500">
                <a:latin typeface="Barlow Semi Condensed"/>
                <a:ea typeface="Barlow Semi Condensed"/>
                <a:cs typeface="Barlow Semi Condensed"/>
                <a:sym typeface="Barlow Semi Condensed"/>
              </a:rPr>
              <a:t>an online grocery store delivery service primarily offering Asian and Hispanic cultural food items</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Positive Aspects: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Places emphasis on cultural appreciation via events and notifications within the app (e.g. “It’s Filipino week, try these…”)</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Wide selection of traditional ingredients</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Shared customer testimonials about their experiences with purchased food items</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Dishcovery differentiators: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Concentrates on learning about and understanding food items rather than providing a platform to purchase them</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Offers information on ingredients around the world instead of within particular regions</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Provides a knowledge base and “cultural culinary companion” while they shop for groceries</a:t>
            </a:r>
            <a:endParaRPr sz="1500">
              <a:latin typeface="Barlow Semi Condensed"/>
              <a:ea typeface="Barlow Semi Condensed"/>
              <a:cs typeface="Barlow Semi Condensed"/>
              <a:sym typeface="Barlow Semi Condensed"/>
            </a:endParaRPr>
          </a:p>
        </p:txBody>
      </p:sp>
      <p:sp>
        <p:nvSpPr>
          <p:cNvPr id="1846" name="Google Shape;1846;p126"/>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Market Research: Weee!</a:t>
            </a:r>
            <a:endParaRPr b="1">
              <a:latin typeface="Space Grotesk"/>
              <a:ea typeface="Space Grotesk"/>
              <a:cs typeface="Space Grotesk"/>
              <a:sym typeface="Space Grotesk"/>
            </a:endParaRPr>
          </a:p>
        </p:txBody>
      </p:sp>
      <p:sp>
        <p:nvSpPr>
          <p:cNvPr id="1847" name="Google Shape;1847;p126"/>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5"/>
                                        </p:tgtEl>
                                        <p:attrNameLst>
                                          <p:attrName>style.visibility</p:attrName>
                                        </p:attrNameLst>
                                      </p:cBhvr>
                                      <p:to>
                                        <p:strVal val="visible"/>
                                      </p:to>
                                    </p:set>
                                    <p:animEffect filter="fade" transition="in">
                                      <p:cBhvr>
                                        <p:cTn dur="1000"/>
                                        <p:tgtEl>
                                          <p:spTgt spid="18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1" name="Shape 1851"/>
        <p:cNvGrpSpPr/>
        <p:nvPr/>
      </p:nvGrpSpPr>
      <p:grpSpPr>
        <a:xfrm>
          <a:off x="0" y="0"/>
          <a:ext cx="0" cy="0"/>
          <a:chOff x="0" y="0"/>
          <a:chExt cx="0" cy="0"/>
        </a:xfrm>
      </p:grpSpPr>
      <p:sp>
        <p:nvSpPr>
          <p:cNvPr id="1852" name="Google Shape;1852;p127"/>
          <p:cNvSpPr txBox="1"/>
          <p:nvPr>
            <p:ph type="title"/>
          </p:nvPr>
        </p:nvSpPr>
        <p:spPr>
          <a:xfrm>
            <a:off x="729000" y="863050"/>
            <a:ext cx="7541400" cy="3874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b="1" lang="en" sz="1500">
                <a:solidFill>
                  <a:srgbClr val="3FB29C"/>
                </a:solidFill>
                <a:latin typeface="Barlow Semi Condensed"/>
                <a:ea typeface="Barlow Semi Condensed"/>
                <a:cs typeface="Barlow Semi Condensed"/>
                <a:sym typeface="Barlow Semi Condensed"/>
              </a:rPr>
              <a:t>Description: </a:t>
            </a:r>
            <a:r>
              <a:rPr lang="en" sz="1500">
                <a:latin typeface="Barlow Semi Condensed"/>
                <a:ea typeface="Barlow Semi Condensed"/>
                <a:cs typeface="Barlow Semi Condensed"/>
                <a:sym typeface="Barlow Semi Condensed"/>
              </a:rPr>
              <a:t>A grocery shopping app that gives users a personalized score and recommendations based on their dietary restrictions and suggests better options based on their dietary profiles</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Positive Aspects: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Positive reviews regarding food accessibility</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Intelligent suggestions related to nutrition</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Location awareness to find products in your local grocery store</a:t>
            </a:r>
            <a:endParaRPr sz="1500">
              <a:solidFill>
                <a:srgbClr val="3FB29C"/>
              </a:solidFill>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Dishcovery differentiators: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Provides a similar grocery store app companion, but one focused on culture rather than nutrition and dietary restrictions</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Uses image recognition to identify unlabeled foods rather than only using barcode scanning → enables use in less formal settings like farmers’ markets and community gardens as well as in countries where food is labeled less often</a:t>
            </a:r>
            <a:endParaRPr sz="1500">
              <a:latin typeface="Barlow Semi Condensed"/>
              <a:ea typeface="Barlow Semi Condensed"/>
              <a:cs typeface="Barlow Semi Condensed"/>
              <a:sym typeface="Barlow Semi Condensed"/>
            </a:endParaRPr>
          </a:p>
        </p:txBody>
      </p:sp>
      <p:sp>
        <p:nvSpPr>
          <p:cNvPr id="1853" name="Google Shape;1853;p127"/>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Market Research: Shopwell</a:t>
            </a:r>
            <a:endParaRPr b="1">
              <a:latin typeface="Space Grotesk"/>
              <a:ea typeface="Space Grotesk"/>
              <a:cs typeface="Space Grotesk"/>
              <a:sym typeface="Space Grotesk"/>
            </a:endParaRPr>
          </a:p>
        </p:txBody>
      </p:sp>
      <p:sp>
        <p:nvSpPr>
          <p:cNvPr id="1854" name="Google Shape;1854;p127"/>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2"/>
                                        </p:tgtEl>
                                        <p:attrNameLst>
                                          <p:attrName>style.visibility</p:attrName>
                                        </p:attrNameLst>
                                      </p:cBhvr>
                                      <p:to>
                                        <p:strVal val="visible"/>
                                      </p:to>
                                    </p:set>
                                    <p:animEffect filter="fade" transition="in">
                                      <p:cBhvr>
                                        <p:cTn dur="1000"/>
                                        <p:tgtEl>
                                          <p:spTgt spid="18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8" name="Shape 1858"/>
        <p:cNvGrpSpPr/>
        <p:nvPr/>
      </p:nvGrpSpPr>
      <p:grpSpPr>
        <a:xfrm>
          <a:off x="0" y="0"/>
          <a:ext cx="0" cy="0"/>
          <a:chOff x="0" y="0"/>
          <a:chExt cx="0" cy="0"/>
        </a:xfrm>
      </p:grpSpPr>
      <p:sp>
        <p:nvSpPr>
          <p:cNvPr id="1859" name="Google Shape;1859;p128"/>
          <p:cNvSpPr txBox="1"/>
          <p:nvPr>
            <p:ph type="title"/>
          </p:nvPr>
        </p:nvSpPr>
        <p:spPr>
          <a:xfrm>
            <a:off x="729000" y="710650"/>
            <a:ext cx="7541400" cy="38742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b="1" lang="en" sz="1500">
                <a:solidFill>
                  <a:srgbClr val="3FB29C"/>
                </a:solidFill>
                <a:latin typeface="Barlow Semi Condensed"/>
                <a:ea typeface="Barlow Semi Condensed"/>
                <a:cs typeface="Barlow Semi Condensed"/>
                <a:sym typeface="Barlow Semi Condensed"/>
              </a:rPr>
              <a:t>Description: </a:t>
            </a:r>
            <a:r>
              <a:rPr lang="en" sz="1500">
                <a:latin typeface="Barlow Semi Condensed"/>
                <a:ea typeface="Barlow Semi Condensed"/>
                <a:cs typeface="Barlow Semi Condensed"/>
                <a:sym typeface="Barlow Semi Condensed"/>
              </a:rPr>
              <a:t>A subscription box that sends curated snacks from different countries to your home each month</a:t>
            </a:r>
            <a:endParaRPr sz="1500">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Positive Aspects: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Encourages users to try new foreign foods from around the world</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Gamified experience makes exploring new cuisines fun</a:t>
            </a:r>
            <a:endParaRPr sz="1500">
              <a:solidFill>
                <a:srgbClr val="3FB29C"/>
              </a:solidFill>
              <a:latin typeface="Barlow Semi Condensed"/>
              <a:ea typeface="Barlow Semi Condensed"/>
              <a:cs typeface="Barlow Semi Condensed"/>
              <a:sym typeface="Barlow Semi Condensed"/>
            </a:endParaRPr>
          </a:p>
          <a:p>
            <a:pPr indent="-323850" lvl="0" marL="457200" rtl="0" algn="l">
              <a:spcBef>
                <a:spcPts val="0"/>
              </a:spcBef>
              <a:spcAft>
                <a:spcPts val="0"/>
              </a:spcAft>
              <a:buSzPts val="1500"/>
              <a:buFont typeface="Barlow Semi Condensed"/>
              <a:buChar char="●"/>
            </a:pPr>
            <a:r>
              <a:rPr b="1" lang="en" sz="1500">
                <a:solidFill>
                  <a:srgbClr val="3FB29C"/>
                </a:solidFill>
                <a:latin typeface="Barlow Semi Condensed"/>
                <a:ea typeface="Barlow Semi Condensed"/>
                <a:cs typeface="Barlow Semi Condensed"/>
                <a:sym typeface="Barlow Semi Condensed"/>
              </a:rPr>
              <a:t>Our differentiators:</a:t>
            </a:r>
            <a:endParaRPr b="1" sz="1500">
              <a:solidFill>
                <a:srgbClr val="3FB29C"/>
              </a:solidFill>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Universal Yums is an indirect competitor who shares our mission of encouraging individuals to explore and understand foreign foods, but takes a very different approach to doing so (i.e. sending food to users’ homes)</a:t>
            </a:r>
            <a:endParaRPr sz="1500">
              <a:latin typeface="Barlow Semi Condensed"/>
              <a:ea typeface="Barlow Semi Condensed"/>
              <a:cs typeface="Barlow Semi Condensed"/>
              <a:sym typeface="Barlow Semi Condensed"/>
            </a:endParaRPr>
          </a:p>
          <a:p>
            <a:pPr indent="-323850" lvl="1" marL="914400" rtl="0" algn="l">
              <a:spcBef>
                <a:spcPts val="0"/>
              </a:spcBef>
              <a:spcAft>
                <a:spcPts val="0"/>
              </a:spcAft>
              <a:buSzPts val="1500"/>
              <a:buFont typeface="Barlow Semi Condensed"/>
              <a:buChar char="○"/>
            </a:pPr>
            <a:r>
              <a:rPr lang="en" sz="1500">
                <a:latin typeface="Barlow Semi Condensed"/>
                <a:ea typeface="Barlow Semi Condensed"/>
                <a:cs typeface="Barlow Semi Condensed"/>
                <a:sym typeface="Barlow Semi Condensed"/>
              </a:rPr>
              <a:t>We instead aim to help users incorporate foreign foods into their daily lives as they shop, cook, and share their food with friends and family</a:t>
            </a:r>
            <a:endParaRPr sz="1500">
              <a:latin typeface="Barlow Semi Condensed"/>
              <a:ea typeface="Barlow Semi Condensed"/>
              <a:cs typeface="Barlow Semi Condensed"/>
              <a:sym typeface="Barlow Semi Condensed"/>
            </a:endParaRPr>
          </a:p>
        </p:txBody>
      </p:sp>
      <p:sp>
        <p:nvSpPr>
          <p:cNvPr id="1860" name="Google Shape;1860;p128"/>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Market Research: Universal Yums</a:t>
            </a:r>
            <a:endParaRPr b="1">
              <a:latin typeface="Space Grotesk"/>
              <a:ea typeface="Space Grotesk"/>
              <a:cs typeface="Space Grotesk"/>
              <a:sym typeface="Space Grotesk"/>
            </a:endParaRPr>
          </a:p>
        </p:txBody>
      </p:sp>
      <p:sp>
        <p:nvSpPr>
          <p:cNvPr id="1861" name="Google Shape;1861;p128"/>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9"/>
                                        </p:tgtEl>
                                        <p:attrNameLst>
                                          <p:attrName>style.visibility</p:attrName>
                                        </p:attrNameLst>
                                      </p:cBhvr>
                                      <p:to>
                                        <p:strVal val="visible"/>
                                      </p:to>
                                    </p:set>
                                    <p:animEffect filter="fade" transition="in">
                                      <p:cBhvr>
                                        <p:cTn dur="1000"/>
                                        <p:tgtEl>
                                          <p:spTgt spid="18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5" name="Shape 1865"/>
        <p:cNvGrpSpPr/>
        <p:nvPr/>
      </p:nvGrpSpPr>
      <p:grpSpPr>
        <a:xfrm>
          <a:off x="0" y="0"/>
          <a:ext cx="0" cy="0"/>
          <a:chOff x="0" y="0"/>
          <a:chExt cx="0" cy="0"/>
        </a:xfrm>
      </p:grpSpPr>
      <p:sp>
        <p:nvSpPr>
          <p:cNvPr id="1866" name="Google Shape;1866;p129"/>
          <p:cNvSpPr txBox="1"/>
          <p:nvPr>
            <p:ph idx="2" type="title"/>
          </p:nvPr>
        </p:nvSpPr>
        <p:spPr>
          <a:xfrm>
            <a:off x="2841550" y="408775"/>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800">
                <a:latin typeface="Space Grotesk"/>
                <a:ea typeface="Space Grotesk"/>
                <a:cs typeface="Space Grotesk"/>
                <a:sym typeface="Space Grotesk"/>
              </a:rPr>
              <a:t>Competitive Landscape</a:t>
            </a:r>
            <a:endParaRPr b="1" sz="1800">
              <a:latin typeface="Space Grotesk"/>
              <a:ea typeface="Space Grotesk"/>
              <a:cs typeface="Space Grotesk"/>
              <a:sym typeface="Space Grotesk"/>
            </a:endParaRPr>
          </a:p>
        </p:txBody>
      </p:sp>
      <p:sp>
        <p:nvSpPr>
          <p:cNvPr id="1867" name="Google Shape;1867;p129"/>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pic>
        <p:nvPicPr>
          <p:cNvPr id="1868" name="Google Shape;1868;p129"/>
          <p:cNvPicPr preferRelativeResize="0"/>
          <p:nvPr/>
        </p:nvPicPr>
        <p:blipFill>
          <a:blip r:embed="rId3">
            <a:alphaModFix/>
          </a:blip>
          <a:stretch>
            <a:fillRect/>
          </a:stretch>
        </p:blipFill>
        <p:spPr>
          <a:xfrm>
            <a:off x="1020700" y="959675"/>
            <a:ext cx="7102598" cy="365334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2" name="Shape 1872"/>
        <p:cNvGrpSpPr/>
        <p:nvPr/>
      </p:nvGrpSpPr>
      <p:grpSpPr>
        <a:xfrm>
          <a:off x="0" y="0"/>
          <a:ext cx="0" cy="0"/>
          <a:chOff x="0" y="0"/>
          <a:chExt cx="0" cy="0"/>
        </a:xfrm>
      </p:grpSpPr>
      <p:sp>
        <p:nvSpPr>
          <p:cNvPr id="1873" name="Google Shape;1873;p130"/>
          <p:cNvSpPr txBox="1"/>
          <p:nvPr>
            <p:ph type="title"/>
          </p:nvPr>
        </p:nvSpPr>
        <p:spPr>
          <a:xfrm>
            <a:off x="729000" y="939250"/>
            <a:ext cx="8107200" cy="3874200"/>
          </a:xfrm>
          <a:prstGeom prst="rect">
            <a:avLst/>
          </a:prstGeom>
        </p:spPr>
        <p:txBody>
          <a:bodyPr anchorCtr="0" anchor="ctr" bIns="91425" lIns="91425" spcFirstLastPara="1" rIns="91425" wrap="square" tIns="91425">
            <a:noAutofit/>
          </a:bodyPr>
          <a:lstStyle/>
          <a:p>
            <a:pPr indent="-311150" lvl="0" marL="457200" rtl="0" algn="l">
              <a:spcBef>
                <a:spcPts val="0"/>
              </a:spcBef>
              <a:spcAft>
                <a:spcPts val="0"/>
              </a:spcAft>
              <a:buClr>
                <a:srgbClr val="1D1C1D"/>
              </a:buClr>
              <a:buSzPts val="1300"/>
              <a:buFont typeface="Barlow Semi Condensed"/>
              <a:buChar char="●"/>
            </a:pPr>
            <a:r>
              <a:rPr b="1" lang="en" sz="1400">
                <a:solidFill>
                  <a:srgbClr val="1D1C1D"/>
                </a:solidFill>
                <a:latin typeface="Barlow Semi Condensed"/>
                <a:ea typeface="Barlow Semi Condensed"/>
                <a:cs typeface="Barlow Semi Condensed"/>
                <a:sym typeface="Barlow Semi Condensed"/>
              </a:rPr>
              <a:t>Accuracy and </a:t>
            </a:r>
            <a:r>
              <a:rPr b="1" lang="en" sz="1400">
                <a:solidFill>
                  <a:srgbClr val="1D1C1D"/>
                </a:solidFill>
                <a:latin typeface="Barlow Semi Condensed"/>
                <a:ea typeface="Barlow Semi Condensed"/>
                <a:cs typeface="Barlow Semi Condensed"/>
                <a:sym typeface="Barlow Semi Condensed"/>
              </a:rPr>
              <a:t>Authenticity</a:t>
            </a:r>
            <a:endParaRPr b="1" sz="1400">
              <a:solidFill>
                <a:srgbClr val="1D1C1D"/>
              </a:solidFill>
              <a:latin typeface="Barlow Semi Condensed"/>
              <a:ea typeface="Barlow Semi Condensed"/>
              <a:cs typeface="Barlow Semi Condensed"/>
              <a:sym typeface="Barlow Semi Condensed"/>
            </a:endParaRPr>
          </a:p>
          <a:p>
            <a:pPr indent="-317500" lvl="1" marL="914400" rtl="0" algn="l">
              <a:spcBef>
                <a:spcPts val="0"/>
              </a:spcBef>
              <a:spcAft>
                <a:spcPts val="0"/>
              </a:spcAft>
              <a:buClr>
                <a:srgbClr val="1D1C1D"/>
              </a:buClr>
              <a:buSzPts val="1400"/>
              <a:buFont typeface="Barlow Semi Condensed"/>
              <a:buChar char="○"/>
            </a:pPr>
            <a:r>
              <a:rPr lang="en" sz="1400">
                <a:solidFill>
                  <a:srgbClr val="1D1C1D"/>
                </a:solidFill>
                <a:latin typeface="Barlow Semi Condensed"/>
                <a:ea typeface="Barlow Semi Condensed"/>
                <a:cs typeface="Barlow Semi Condensed"/>
                <a:sym typeface="Barlow Semi Condensed"/>
              </a:rPr>
              <a:t>We source cultural background and geographical food journey map information from reputable, accurate sources</a:t>
            </a:r>
            <a:endParaRPr sz="1400">
              <a:solidFill>
                <a:srgbClr val="1D1C1D"/>
              </a:solidFill>
              <a:latin typeface="Barlow Semi Condensed"/>
              <a:ea typeface="Barlow Semi Condensed"/>
              <a:cs typeface="Barlow Semi Condensed"/>
              <a:sym typeface="Barlow Semi Condensed"/>
            </a:endParaRPr>
          </a:p>
          <a:p>
            <a:pPr indent="-317500" lvl="1" marL="914400" rtl="0" algn="l">
              <a:spcBef>
                <a:spcPts val="0"/>
              </a:spcBef>
              <a:spcAft>
                <a:spcPts val="0"/>
              </a:spcAft>
              <a:buClr>
                <a:srgbClr val="1D1C1D"/>
              </a:buClr>
              <a:buSzPts val="1400"/>
              <a:buFont typeface="Barlow Semi Condensed"/>
              <a:buChar char="○"/>
            </a:pPr>
            <a:r>
              <a:rPr lang="en" sz="1400">
                <a:solidFill>
                  <a:srgbClr val="1D1C1D"/>
                </a:solidFill>
                <a:latin typeface="Barlow Semi Condensed"/>
                <a:ea typeface="Barlow Semi Condensed"/>
                <a:cs typeface="Barlow Semi Condensed"/>
                <a:sym typeface="Barlow Semi Condensed"/>
              </a:rPr>
              <a:t>We include Verification (similar to Twitter) for recipe creators and cultural experts</a:t>
            </a:r>
            <a:endParaRPr sz="1400">
              <a:solidFill>
                <a:srgbClr val="1D1C1D"/>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1D1C1D"/>
              </a:buClr>
              <a:buSzPts val="1400"/>
              <a:buFont typeface="Barlow Semi Condensed"/>
              <a:buChar char="●"/>
            </a:pPr>
            <a:r>
              <a:rPr b="1" lang="en" sz="1400">
                <a:solidFill>
                  <a:srgbClr val="1D1C1D"/>
                </a:solidFill>
                <a:latin typeface="Barlow Semi Condensed"/>
                <a:ea typeface="Barlow Semi Condensed"/>
                <a:cs typeface="Barlow Semi Condensed"/>
                <a:sym typeface="Barlow Semi Condensed"/>
              </a:rPr>
              <a:t>Ethical Cultural Representation</a:t>
            </a:r>
            <a:endParaRPr sz="1400">
              <a:solidFill>
                <a:srgbClr val="1D1C1D"/>
              </a:solidFill>
              <a:latin typeface="Barlow Semi Condensed"/>
              <a:ea typeface="Barlow Semi Condensed"/>
              <a:cs typeface="Barlow Semi Condensed"/>
              <a:sym typeface="Barlow Semi Condensed"/>
            </a:endParaRPr>
          </a:p>
          <a:p>
            <a:pPr indent="-317500" lvl="1" marL="914400" rtl="0" algn="l">
              <a:spcBef>
                <a:spcPts val="0"/>
              </a:spcBef>
              <a:spcAft>
                <a:spcPts val="0"/>
              </a:spcAft>
              <a:buClr>
                <a:srgbClr val="1D1C1D"/>
              </a:buClr>
              <a:buSzPts val="1400"/>
              <a:buFont typeface="Barlow Semi Condensed"/>
              <a:buChar char="○"/>
            </a:pPr>
            <a:r>
              <a:rPr lang="en" sz="1400">
                <a:solidFill>
                  <a:srgbClr val="1D1C1D"/>
                </a:solidFill>
                <a:latin typeface="Barlow Semi Condensed"/>
                <a:ea typeface="Barlow Semi Condensed"/>
                <a:cs typeface="Barlow Semi Condensed"/>
                <a:sym typeface="Barlow Semi Condensed"/>
              </a:rPr>
              <a:t>We want to prevent bias in selecting recipes or identifiable ingredients towards or against any culture</a:t>
            </a:r>
            <a:endParaRPr sz="1400">
              <a:solidFill>
                <a:srgbClr val="1D1C1D"/>
              </a:solidFill>
              <a:latin typeface="Barlow Semi Condensed"/>
              <a:ea typeface="Barlow Semi Condensed"/>
              <a:cs typeface="Barlow Semi Condensed"/>
              <a:sym typeface="Barlow Semi Condensed"/>
            </a:endParaRPr>
          </a:p>
          <a:p>
            <a:pPr indent="-317500" lvl="1" marL="914400" rtl="0" algn="l">
              <a:spcBef>
                <a:spcPts val="0"/>
              </a:spcBef>
              <a:spcAft>
                <a:spcPts val="0"/>
              </a:spcAft>
              <a:buClr>
                <a:srgbClr val="1D1C1D"/>
              </a:buClr>
              <a:buSzPts val="1400"/>
              <a:buFont typeface="Barlow Semi Condensed"/>
              <a:buChar char="○"/>
            </a:pPr>
            <a:r>
              <a:rPr lang="en" sz="1400">
                <a:solidFill>
                  <a:srgbClr val="1D1C1D"/>
                </a:solidFill>
                <a:latin typeface="Barlow Semi Condensed"/>
                <a:ea typeface="Barlow Semi Condensed"/>
                <a:cs typeface="Barlow Semi Condensed"/>
                <a:sym typeface="Barlow Semi Condensed"/>
              </a:rPr>
              <a:t>We take a crowdsourcing approach to recipes, so all who would like to share their cultural foods and personal stories associated with them are welcome on our platform</a:t>
            </a:r>
            <a:endParaRPr sz="1400">
              <a:solidFill>
                <a:srgbClr val="1D1C1D"/>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1D1C1D"/>
              </a:buClr>
              <a:buSzPts val="1400"/>
              <a:buFont typeface="Barlow Semi Condensed"/>
              <a:buChar char="●"/>
            </a:pPr>
            <a:r>
              <a:rPr b="1" lang="en" sz="1400">
                <a:solidFill>
                  <a:srgbClr val="1D1C1D"/>
                </a:solidFill>
                <a:latin typeface="Barlow Semi Condensed"/>
                <a:ea typeface="Barlow Semi Condensed"/>
                <a:cs typeface="Barlow Semi Condensed"/>
                <a:sym typeface="Barlow Semi Condensed"/>
              </a:rPr>
              <a:t>Accessibility</a:t>
            </a:r>
            <a:endParaRPr b="1" sz="1400">
              <a:solidFill>
                <a:srgbClr val="1D1C1D"/>
              </a:solidFill>
              <a:latin typeface="Barlow Semi Condensed"/>
              <a:ea typeface="Barlow Semi Condensed"/>
              <a:cs typeface="Barlow Semi Condensed"/>
              <a:sym typeface="Barlow Semi Condensed"/>
            </a:endParaRPr>
          </a:p>
          <a:p>
            <a:pPr indent="-317500" lvl="1" marL="914400" rtl="0" algn="l">
              <a:spcBef>
                <a:spcPts val="0"/>
              </a:spcBef>
              <a:spcAft>
                <a:spcPts val="0"/>
              </a:spcAft>
              <a:buClr>
                <a:srgbClr val="1D1C1D"/>
              </a:buClr>
              <a:buSzPts val="1400"/>
              <a:buFont typeface="Barlow Semi Condensed"/>
              <a:buChar char="○"/>
            </a:pPr>
            <a:r>
              <a:rPr lang="en" sz="1400">
                <a:solidFill>
                  <a:srgbClr val="1D1C1D"/>
                </a:solidFill>
                <a:latin typeface="Barlow Semi Condensed"/>
                <a:ea typeface="Barlow Semi Condensed"/>
                <a:cs typeface="Barlow Semi Condensed"/>
                <a:sym typeface="Barlow Semi Condensed"/>
              </a:rPr>
              <a:t>Though food identification through our app primarily relies on image recognition, we provide alternate methods of searching for ingredients by name to facilitate inclusion for users who cannot levera</a:t>
            </a:r>
            <a:endParaRPr sz="1400">
              <a:solidFill>
                <a:srgbClr val="1D1C1D"/>
              </a:solidFill>
              <a:latin typeface="Barlow Semi Condensed"/>
              <a:ea typeface="Barlow Semi Condensed"/>
              <a:cs typeface="Barlow Semi Condensed"/>
              <a:sym typeface="Barlow Semi Condensed"/>
            </a:endParaRPr>
          </a:p>
          <a:p>
            <a:pPr indent="-317500" lvl="0" marL="457200" rtl="0" algn="l">
              <a:spcBef>
                <a:spcPts val="0"/>
              </a:spcBef>
              <a:spcAft>
                <a:spcPts val="0"/>
              </a:spcAft>
              <a:buClr>
                <a:srgbClr val="1D1C1D"/>
              </a:buClr>
              <a:buSzPts val="1400"/>
              <a:buFont typeface="Barlow Semi Condensed"/>
              <a:buChar char="●"/>
            </a:pPr>
            <a:r>
              <a:rPr b="1" lang="en" sz="1400">
                <a:solidFill>
                  <a:srgbClr val="1D1C1D"/>
                </a:solidFill>
                <a:latin typeface="Barlow Semi Condensed"/>
                <a:ea typeface="Barlow Semi Condensed"/>
                <a:cs typeface="Barlow Semi Condensed"/>
                <a:sym typeface="Barlow Semi Condensed"/>
              </a:rPr>
              <a:t>Ethical Use of Data</a:t>
            </a:r>
            <a:endParaRPr b="1" sz="1400">
              <a:solidFill>
                <a:srgbClr val="1D1C1D"/>
              </a:solidFill>
              <a:latin typeface="Barlow Semi Condensed"/>
              <a:ea typeface="Barlow Semi Condensed"/>
              <a:cs typeface="Barlow Semi Condensed"/>
              <a:sym typeface="Barlow Semi Condensed"/>
            </a:endParaRPr>
          </a:p>
          <a:p>
            <a:pPr indent="-317500" lvl="1" marL="914400" rtl="0" algn="l">
              <a:spcBef>
                <a:spcPts val="0"/>
              </a:spcBef>
              <a:spcAft>
                <a:spcPts val="0"/>
              </a:spcAft>
              <a:buClr>
                <a:srgbClr val="1D1C1D"/>
              </a:buClr>
              <a:buSzPts val="1400"/>
              <a:buFont typeface="Barlow Semi Condensed"/>
              <a:buChar char="○"/>
            </a:pPr>
            <a:r>
              <a:rPr lang="en" sz="1400">
                <a:solidFill>
                  <a:srgbClr val="1D1C1D"/>
                </a:solidFill>
                <a:latin typeface="Barlow Semi Condensed"/>
                <a:ea typeface="Barlow Semi Condensed"/>
                <a:cs typeface="Barlow Semi Condensed"/>
                <a:sym typeface="Barlow Semi Condensed"/>
              </a:rPr>
              <a:t>We do not store or track any data beyond what is strictly necessary for the app to function (e.g. scanned items, recipes currently in use)</a:t>
            </a:r>
            <a:endParaRPr sz="1400">
              <a:solidFill>
                <a:srgbClr val="1D1C1D"/>
              </a:solidFill>
              <a:latin typeface="Barlow Semi Condensed"/>
              <a:ea typeface="Barlow Semi Condensed"/>
              <a:cs typeface="Barlow Semi Condensed"/>
              <a:sym typeface="Barlow Semi Condensed"/>
            </a:endParaRPr>
          </a:p>
        </p:txBody>
      </p:sp>
      <p:sp>
        <p:nvSpPr>
          <p:cNvPr id="1874" name="Google Shape;1874;p130"/>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Values in Design</a:t>
            </a:r>
            <a:endParaRPr b="1">
              <a:latin typeface="Space Grotesk"/>
              <a:ea typeface="Space Grotesk"/>
              <a:cs typeface="Space Grotesk"/>
              <a:sym typeface="Space Grotesk"/>
            </a:endParaRPr>
          </a:p>
        </p:txBody>
      </p:sp>
      <p:sp>
        <p:nvSpPr>
          <p:cNvPr id="1875" name="Google Shape;1875;p130"/>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3"/>
                                        </p:tgtEl>
                                        <p:attrNameLst>
                                          <p:attrName>style.visibility</p:attrName>
                                        </p:attrNameLst>
                                      </p:cBhvr>
                                      <p:to>
                                        <p:strVal val="visible"/>
                                      </p:to>
                                    </p:set>
                                    <p:animEffect filter="fade" transition="in">
                                      <p:cBhvr>
                                        <p:cTn dur="1000"/>
                                        <p:tgtEl>
                                          <p:spTgt spid="18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9" name="Shape 1879"/>
        <p:cNvGrpSpPr/>
        <p:nvPr/>
      </p:nvGrpSpPr>
      <p:grpSpPr>
        <a:xfrm>
          <a:off x="0" y="0"/>
          <a:ext cx="0" cy="0"/>
          <a:chOff x="0" y="0"/>
          <a:chExt cx="0" cy="0"/>
        </a:xfrm>
      </p:grpSpPr>
      <p:pic>
        <p:nvPicPr>
          <p:cNvPr id="1880" name="Google Shape;1880;p131"/>
          <p:cNvPicPr preferRelativeResize="0"/>
          <p:nvPr/>
        </p:nvPicPr>
        <p:blipFill rotWithShape="1">
          <a:blip r:embed="rId3">
            <a:alphaModFix/>
          </a:blip>
          <a:srcRect b="0" l="11837" r="21959" t="14987"/>
          <a:stretch/>
        </p:blipFill>
        <p:spPr>
          <a:xfrm>
            <a:off x="5513763" y="883300"/>
            <a:ext cx="2688484" cy="3452224"/>
          </a:xfrm>
          <a:prstGeom prst="rect">
            <a:avLst/>
          </a:prstGeom>
          <a:noFill/>
          <a:ln>
            <a:noFill/>
          </a:ln>
        </p:spPr>
      </p:pic>
      <p:sp>
        <p:nvSpPr>
          <p:cNvPr id="1881" name="Google Shape;1881;p131"/>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131"/>
          <p:cNvSpPr txBox="1"/>
          <p:nvPr>
            <p:ph type="title"/>
          </p:nvPr>
        </p:nvSpPr>
        <p:spPr>
          <a:xfrm>
            <a:off x="819300" y="995763"/>
            <a:ext cx="42174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800">
                <a:latin typeface="Space Grotesk"/>
                <a:ea typeface="Space Grotesk"/>
                <a:cs typeface="Space Grotesk"/>
                <a:sym typeface="Space Grotesk"/>
              </a:rPr>
              <a:t>Task 1: Identification</a:t>
            </a:r>
            <a:endParaRPr b="1" sz="2800">
              <a:latin typeface="Space Grotesk"/>
              <a:ea typeface="Space Grotesk"/>
              <a:cs typeface="Space Grotesk"/>
              <a:sym typeface="Space Grotesk"/>
            </a:endParaRPr>
          </a:p>
        </p:txBody>
      </p:sp>
      <p:sp>
        <p:nvSpPr>
          <p:cNvPr id="1883" name="Google Shape;1883;p131"/>
          <p:cNvSpPr txBox="1"/>
          <p:nvPr>
            <p:ph idx="1" type="subTitle"/>
          </p:nvPr>
        </p:nvSpPr>
        <p:spPr>
          <a:xfrm>
            <a:off x="980950" y="1884975"/>
            <a:ext cx="3681300" cy="178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Description: </a:t>
            </a:r>
            <a:r>
              <a:rPr lang="en"/>
              <a:t>I want to automatically identify an unfamiliar food item</a:t>
            </a:r>
            <a:endParaRPr/>
          </a:p>
          <a:p>
            <a:pPr indent="0" lvl="0" marL="0" rtl="0" algn="l">
              <a:spcBef>
                <a:spcPts val="0"/>
              </a:spcBef>
              <a:spcAft>
                <a:spcPts val="0"/>
              </a:spcAft>
              <a:buNone/>
            </a:pPr>
            <a:r>
              <a:rPr b="1" lang="en"/>
              <a:t>Category: </a:t>
            </a:r>
            <a:r>
              <a:rPr lang="en"/>
              <a:t>Simple</a:t>
            </a:r>
            <a:endParaRPr/>
          </a:p>
          <a:p>
            <a:pPr indent="0" lvl="0" marL="0" rtl="0" algn="l">
              <a:spcBef>
                <a:spcPts val="0"/>
              </a:spcBef>
              <a:spcAft>
                <a:spcPts val="0"/>
              </a:spcAft>
              <a:buNone/>
            </a:pPr>
            <a:r>
              <a:rPr b="1" lang="en"/>
              <a:t>Explanation: </a:t>
            </a:r>
            <a:r>
              <a:rPr lang="en"/>
              <a:t>Naming and identifying ingredients or snacks is a crucial first step necessary before users can gain </a:t>
            </a:r>
            <a:r>
              <a:rPr lang="en"/>
              <a:t>further</a:t>
            </a:r>
            <a:r>
              <a:rPr lang="en"/>
              <a:t> understanding of cultural foods</a:t>
            </a:r>
            <a:endParaRPr/>
          </a:p>
        </p:txBody>
      </p:sp>
      <p:sp>
        <p:nvSpPr>
          <p:cNvPr id="1884" name="Google Shape;1884;p131"/>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131"/>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131"/>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131"/>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131"/>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31"/>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31"/>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131"/>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131"/>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131"/>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131"/>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95" name="Google Shape;1895;p131"/>
          <p:cNvGrpSpPr/>
          <p:nvPr/>
        </p:nvGrpSpPr>
        <p:grpSpPr>
          <a:xfrm>
            <a:off x="7930060" y="1184316"/>
            <a:ext cx="387325" cy="392002"/>
            <a:chOff x="-1988450" y="2592438"/>
            <a:chExt cx="550725" cy="557375"/>
          </a:xfrm>
        </p:grpSpPr>
        <p:sp>
          <p:nvSpPr>
            <p:cNvPr id="1896" name="Google Shape;1896;p131"/>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131"/>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131"/>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131"/>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31"/>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31"/>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2" name="Google Shape;1902;p131"/>
          <p:cNvGrpSpPr/>
          <p:nvPr/>
        </p:nvGrpSpPr>
        <p:grpSpPr>
          <a:xfrm>
            <a:off x="5432906" y="3890840"/>
            <a:ext cx="528885" cy="545802"/>
            <a:chOff x="-1507225" y="3988588"/>
            <a:chExt cx="575250" cy="593650"/>
          </a:xfrm>
        </p:grpSpPr>
        <p:sp>
          <p:nvSpPr>
            <p:cNvPr id="1903" name="Google Shape;1903;p13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13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3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6" name="Google Shape;1906;p131"/>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131"/>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131"/>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131"/>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131"/>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131"/>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131"/>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131"/>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13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8" name="Shape 1918"/>
        <p:cNvGrpSpPr/>
        <p:nvPr/>
      </p:nvGrpSpPr>
      <p:grpSpPr>
        <a:xfrm>
          <a:off x="0" y="0"/>
          <a:ext cx="0" cy="0"/>
          <a:chOff x="0" y="0"/>
          <a:chExt cx="0" cy="0"/>
        </a:xfrm>
      </p:grpSpPr>
      <p:sp>
        <p:nvSpPr>
          <p:cNvPr id="1919" name="Google Shape;1919;p132"/>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132"/>
          <p:cNvSpPr txBox="1"/>
          <p:nvPr>
            <p:ph type="title"/>
          </p:nvPr>
        </p:nvSpPr>
        <p:spPr>
          <a:xfrm>
            <a:off x="828550" y="891838"/>
            <a:ext cx="42174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300">
                <a:latin typeface="Space Grotesk"/>
                <a:ea typeface="Space Grotesk"/>
                <a:cs typeface="Space Grotesk"/>
                <a:sym typeface="Space Grotesk"/>
              </a:rPr>
              <a:t>Task 2: Contextualization</a:t>
            </a:r>
            <a:endParaRPr b="1" sz="2300">
              <a:latin typeface="Space Grotesk"/>
              <a:ea typeface="Space Grotesk"/>
              <a:cs typeface="Space Grotesk"/>
              <a:sym typeface="Space Grotesk"/>
            </a:endParaRPr>
          </a:p>
        </p:txBody>
      </p:sp>
      <p:sp>
        <p:nvSpPr>
          <p:cNvPr id="1921" name="Google Shape;1921;p132"/>
          <p:cNvSpPr txBox="1"/>
          <p:nvPr>
            <p:ph idx="1" type="subTitle"/>
          </p:nvPr>
        </p:nvSpPr>
        <p:spPr>
          <a:xfrm>
            <a:off x="990175" y="1781050"/>
            <a:ext cx="3799800" cy="192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Description: </a:t>
            </a:r>
            <a:r>
              <a:rPr lang="en"/>
              <a:t>I want to learn more about the cultural context behind a food item and its uses in recipes</a:t>
            </a:r>
            <a:endParaRPr/>
          </a:p>
          <a:p>
            <a:pPr indent="0" lvl="0" marL="0" rtl="0" algn="l">
              <a:spcBef>
                <a:spcPts val="0"/>
              </a:spcBef>
              <a:spcAft>
                <a:spcPts val="0"/>
              </a:spcAft>
              <a:buNone/>
            </a:pPr>
            <a:r>
              <a:rPr b="1" lang="en"/>
              <a:t>Category: </a:t>
            </a:r>
            <a:r>
              <a:rPr lang="en"/>
              <a:t>Moderate</a:t>
            </a:r>
            <a:endParaRPr/>
          </a:p>
          <a:p>
            <a:pPr indent="0" lvl="0" marL="0" rtl="0" algn="l">
              <a:spcBef>
                <a:spcPts val="0"/>
              </a:spcBef>
              <a:spcAft>
                <a:spcPts val="0"/>
              </a:spcAft>
              <a:buNone/>
            </a:pPr>
            <a:r>
              <a:rPr b="1" lang="en"/>
              <a:t>Explanation: </a:t>
            </a:r>
            <a:r>
              <a:rPr lang="en"/>
              <a:t>This task draws users who want to take the next step to dive deeper into a food’s cultural and personal background as well as authentic use cases</a:t>
            </a:r>
            <a:endParaRPr/>
          </a:p>
        </p:txBody>
      </p:sp>
      <p:sp>
        <p:nvSpPr>
          <p:cNvPr id="1922" name="Google Shape;1922;p132"/>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132"/>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132"/>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132"/>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132"/>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132"/>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132"/>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132"/>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132"/>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132"/>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132"/>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33" name="Google Shape;1933;p132"/>
          <p:cNvGrpSpPr/>
          <p:nvPr/>
        </p:nvGrpSpPr>
        <p:grpSpPr>
          <a:xfrm>
            <a:off x="7930060" y="1184316"/>
            <a:ext cx="387325" cy="392002"/>
            <a:chOff x="-1988450" y="2592438"/>
            <a:chExt cx="550725" cy="557375"/>
          </a:xfrm>
        </p:grpSpPr>
        <p:sp>
          <p:nvSpPr>
            <p:cNvPr id="1934" name="Google Shape;1934;p132"/>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132"/>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132"/>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132"/>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132"/>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132"/>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0" name="Google Shape;1940;p132"/>
          <p:cNvGrpSpPr/>
          <p:nvPr/>
        </p:nvGrpSpPr>
        <p:grpSpPr>
          <a:xfrm>
            <a:off x="5432906" y="3890840"/>
            <a:ext cx="528885" cy="545802"/>
            <a:chOff x="-1507225" y="3988588"/>
            <a:chExt cx="575250" cy="593650"/>
          </a:xfrm>
        </p:grpSpPr>
        <p:sp>
          <p:nvSpPr>
            <p:cNvPr id="1941" name="Google Shape;1941;p132"/>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132"/>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132"/>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4" name="Google Shape;1944;p132"/>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132"/>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132"/>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132"/>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132"/>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132"/>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132"/>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32"/>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13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grpSp>
        <p:nvGrpSpPr>
          <p:cNvPr id="1953" name="Google Shape;1953;p132"/>
          <p:cNvGrpSpPr/>
          <p:nvPr/>
        </p:nvGrpSpPr>
        <p:grpSpPr>
          <a:xfrm>
            <a:off x="4968175" y="1371443"/>
            <a:ext cx="3799766" cy="2498625"/>
            <a:chOff x="235800" y="830650"/>
            <a:chExt cx="6978450" cy="4588844"/>
          </a:xfrm>
        </p:grpSpPr>
        <p:sp>
          <p:nvSpPr>
            <p:cNvPr id="1954" name="Google Shape;1954;p132"/>
            <p:cNvSpPr/>
            <p:nvPr/>
          </p:nvSpPr>
          <p:spPr>
            <a:xfrm>
              <a:off x="235800" y="1224769"/>
              <a:ext cx="2592225" cy="4194725"/>
            </a:xfrm>
            <a:custGeom>
              <a:rect b="b" l="l" r="r" t="t"/>
              <a:pathLst>
                <a:path extrusionOk="0" h="167789" w="103689">
                  <a:moveTo>
                    <a:pt x="13807" y="0"/>
                  </a:moveTo>
                  <a:cubicBezTo>
                    <a:pt x="11526" y="0"/>
                    <a:pt x="9194" y="921"/>
                    <a:pt x="7431" y="2357"/>
                  </a:cubicBezTo>
                  <a:cubicBezTo>
                    <a:pt x="6418" y="3183"/>
                    <a:pt x="7559" y="5231"/>
                    <a:pt x="8433" y="6203"/>
                  </a:cubicBezTo>
                  <a:cubicBezTo>
                    <a:pt x="9308" y="7175"/>
                    <a:pt x="10393" y="8259"/>
                    <a:pt x="10189" y="9549"/>
                  </a:cubicBezTo>
                  <a:cubicBezTo>
                    <a:pt x="9355" y="9975"/>
                    <a:pt x="8287" y="10084"/>
                    <a:pt x="7292" y="10084"/>
                  </a:cubicBezTo>
                  <a:cubicBezTo>
                    <a:pt x="7024" y="10084"/>
                    <a:pt x="6762" y="10076"/>
                    <a:pt x="6511" y="10065"/>
                  </a:cubicBezTo>
                  <a:cubicBezTo>
                    <a:pt x="6102" y="10046"/>
                    <a:pt x="5686" y="9992"/>
                    <a:pt x="5277" y="9992"/>
                  </a:cubicBezTo>
                  <a:cubicBezTo>
                    <a:pt x="4990" y="9992"/>
                    <a:pt x="4705" y="10019"/>
                    <a:pt x="4430" y="10104"/>
                  </a:cubicBezTo>
                  <a:cubicBezTo>
                    <a:pt x="3763" y="10310"/>
                    <a:pt x="3182" y="11034"/>
                    <a:pt x="3440" y="11683"/>
                  </a:cubicBezTo>
                  <a:cubicBezTo>
                    <a:pt x="2981" y="12481"/>
                    <a:pt x="2431" y="12899"/>
                    <a:pt x="2962" y="13650"/>
                  </a:cubicBezTo>
                  <a:cubicBezTo>
                    <a:pt x="3377" y="14235"/>
                    <a:pt x="4081" y="14716"/>
                    <a:pt x="4076" y="15434"/>
                  </a:cubicBezTo>
                  <a:cubicBezTo>
                    <a:pt x="4071" y="16003"/>
                    <a:pt x="3591" y="16462"/>
                    <a:pt x="3082" y="16719"/>
                  </a:cubicBezTo>
                  <a:cubicBezTo>
                    <a:pt x="2572" y="16973"/>
                    <a:pt x="2000" y="17102"/>
                    <a:pt x="1518" y="17408"/>
                  </a:cubicBezTo>
                  <a:cubicBezTo>
                    <a:pt x="13" y="18366"/>
                    <a:pt x="0" y="20519"/>
                    <a:pt x="159" y="22295"/>
                  </a:cubicBezTo>
                  <a:cubicBezTo>
                    <a:pt x="1133" y="23491"/>
                    <a:pt x="1285" y="25550"/>
                    <a:pt x="817" y="27017"/>
                  </a:cubicBezTo>
                  <a:cubicBezTo>
                    <a:pt x="639" y="27577"/>
                    <a:pt x="351" y="28172"/>
                    <a:pt x="552" y="28724"/>
                  </a:cubicBezTo>
                  <a:cubicBezTo>
                    <a:pt x="782" y="29356"/>
                    <a:pt x="1526" y="29605"/>
                    <a:pt x="2177" y="29773"/>
                  </a:cubicBezTo>
                  <a:cubicBezTo>
                    <a:pt x="2891" y="29958"/>
                    <a:pt x="3669" y="30130"/>
                    <a:pt x="4408" y="30130"/>
                  </a:cubicBezTo>
                  <a:cubicBezTo>
                    <a:pt x="5109" y="30130"/>
                    <a:pt x="5775" y="29975"/>
                    <a:pt x="6314" y="29528"/>
                  </a:cubicBezTo>
                  <a:cubicBezTo>
                    <a:pt x="7583" y="28478"/>
                    <a:pt x="9157" y="28121"/>
                    <a:pt x="10834" y="28121"/>
                  </a:cubicBezTo>
                  <a:cubicBezTo>
                    <a:pt x="13016" y="28121"/>
                    <a:pt x="15374" y="28725"/>
                    <a:pt x="17464" y="29196"/>
                  </a:cubicBezTo>
                  <a:cubicBezTo>
                    <a:pt x="18740" y="29482"/>
                    <a:pt x="20083" y="29952"/>
                    <a:pt x="20830" y="31028"/>
                  </a:cubicBezTo>
                  <a:cubicBezTo>
                    <a:pt x="21824" y="32461"/>
                    <a:pt x="21400" y="34451"/>
                    <a:pt x="20580" y="35993"/>
                  </a:cubicBezTo>
                  <a:cubicBezTo>
                    <a:pt x="19762" y="37533"/>
                    <a:pt x="18587" y="38903"/>
                    <a:pt x="18068" y="40567"/>
                  </a:cubicBezTo>
                  <a:cubicBezTo>
                    <a:pt x="17582" y="42129"/>
                    <a:pt x="17717" y="43806"/>
                    <a:pt x="17859" y="45436"/>
                  </a:cubicBezTo>
                  <a:cubicBezTo>
                    <a:pt x="18032" y="47441"/>
                    <a:pt x="18242" y="49554"/>
                    <a:pt x="19405" y="51198"/>
                  </a:cubicBezTo>
                  <a:cubicBezTo>
                    <a:pt x="20624" y="52922"/>
                    <a:pt x="21392" y="55494"/>
                    <a:pt x="21294" y="57601"/>
                  </a:cubicBezTo>
                  <a:cubicBezTo>
                    <a:pt x="21216" y="59294"/>
                    <a:pt x="20619" y="60958"/>
                    <a:pt x="20775" y="62645"/>
                  </a:cubicBezTo>
                  <a:cubicBezTo>
                    <a:pt x="21057" y="65704"/>
                    <a:pt x="23699" y="67999"/>
                    <a:pt x="26397" y="69471"/>
                  </a:cubicBezTo>
                  <a:cubicBezTo>
                    <a:pt x="29219" y="71013"/>
                    <a:pt x="31651" y="73637"/>
                    <a:pt x="32623" y="76701"/>
                  </a:cubicBezTo>
                  <a:cubicBezTo>
                    <a:pt x="33112" y="78241"/>
                    <a:pt x="33257" y="79868"/>
                    <a:pt x="33688" y="81425"/>
                  </a:cubicBezTo>
                  <a:cubicBezTo>
                    <a:pt x="34432" y="84119"/>
                    <a:pt x="36051" y="86565"/>
                    <a:pt x="38239" y="88307"/>
                  </a:cubicBezTo>
                  <a:cubicBezTo>
                    <a:pt x="39834" y="89575"/>
                    <a:pt x="42451" y="90023"/>
                    <a:pt x="44455" y="90388"/>
                  </a:cubicBezTo>
                  <a:cubicBezTo>
                    <a:pt x="45495" y="90578"/>
                    <a:pt x="46617" y="90728"/>
                    <a:pt x="47400" y="91437"/>
                  </a:cubicBezTo>
                  <a:cubicBezTo>
                    <a:pt x="47762" y="91764"/>
                    <a:pt x="48023" y="92187"/>
                    <a:pt x="48369" y="92530"/>
                  </a:cubicBezTo>
                  <a:cubicBezTo>
                    <a:pt x="50044" y="94188"/>
                    <a:pt x="53127" y="93507"/>
                    <a:pt x="54821" y="95145"/>
                  </a:cubicBezTo>
                  <a:cubicBezTo>
                    <a:pt x="55259" y="95566"/>
                    <a:pt x="55558" y="96107"/>
                    <a:pt x="55941" y="96579"/>
                  </a:cubicBezTo>
                  <a:cubicBezTo>
                    <a:pt x="56887" y="97736"/>
                    <a:pt x="58370" y="98428"/>
                    <a:pt x="59861" y="98428"/>
                  </a:cubicBezTo>
                  <a:cubicBezTo>
                    <a:pt x="60003" y="98428"/>
                    <a:pt x="60145" y="98421"/>
                    <a:pt x="60286" y="98409"/>
                  </a:cubicBezTo>
                  <a:lnTo>
                    <a:pt x="60286" y="98409"/>
                  </a:lnTo>
                  <a:cubicBezTo>
                    <a:pt x="59905" y="99653"/>
                    <a:pt x="61397" y="101114"/>
                    <a:pt x="60936" y="102330"/>
                  </a:cubicBezTo>
                  <a:cubicBezTo>
                    <a:pt x="60565" y="103312"/>
                    <a:pt x="59445" y="103741"/>
                    <a:pt x="58674" y="104452"/>
                  </a:cubicBezTo>
                  <a:cubicBezTo>
                    <a:pt x="57337" y="105685"/>
                    <a:pt x="57129" y="107795"/>
                    <a:pt x="57705" y="109521"/>
                  </a:cubicBezTo>
                  <a:cubicBezTo>
                    <a:pt x="58282" y="111246"/>
                    <a:pt x="59498" y="112671"/>
                    <a:pt x="60717" y="114022"/>
                  </a:cubicBezTo>
                  <a:cubicBezTo>
                    <a:pt x="62978" y="116530"/>
                    <a:pt x="65696" y="117746"/>
                    <a:pt x="68148" y="120066"/>
                  </a:cubicBezTo>
                  <a:cubicBezTo>
                    <a:pt x="70420" y="122216"/>
                    <a:pt x="70937" y="125696"/>
                    <a:pt x="70438" y="128784"/>
                  </a:cubicBezTo>
                  <a:cubicBezTo>
                    <a:pt x="69938" y="131872"/>
                    <a:pt x="68585" y="134744"/>
                    <a:pt x="67620" y="137718"/>
                  </a:cubicBezTo>
                  <a:cubicBezTo>
                    <a:pt x="65814" y="143276"/>
                    <a:pt x="65376" y="149382"/>
                    <a:pt x="67102" y="154963"/>
                  </a:cubicBezTo>
                  <a:cubicBezTo>
                    <a:pt x="68828" y="160546"/>
                    <a:pt x="72869" y="165522"/>
                    <a:pt x="78283" y="167717"/>
                  </a:cubicBezTo>
                  <a:cubicBezTo>
                    <a:pt x="78404" y="167766"/>
                    <a:pt x="78530" y="167788"/>
                    <a:pt x="78658" y="167788"/>
                  </a:cubicBezTo>
                  <a:cubicBezTo>
                    <a:pt x="79167" y="167788"/>
                    <a:pt x="79705" y="167444"/>
                    <a:pt x="80056" y="167066"/>
                  </a:cubicBezTo>
                  <a:cubicBezTo>
                    <a:pt x="80495" y="166591"/>
                    <a:pt x="80589" y="165833"/>
                    <a:pt x="80281" y="165265"/>
                  </a:cubicBezTo>
                  <a:cubicBezTo>
                    <a:pt x="79304" y="163467"/>
                    <a:pt x="77566" y="161932"/>
                    <a:pt x="76298" y="160326"/>
                  </a:cubicBezTo>
                  <a:cubicBezTo>
                    <a:pt x="75898" y="159821"/>
                    <a:pt x="75478" y="159248"/>
                    <a:pt x="75530" y="158607"/>
                  </a:cubicBezTo>
                  <a:cubicBezTo>
                    <a:pt x="75589" y="157886"/>
                    <a:pt x="76208" y="157367"/>
                    <a:pt x="76666" y="156807"/>
                  </a:cubicBezTo>
                  <a:cubicBezTo>
                    <a:pt x="77361" y="155947"/>
                    <a:pt x="77729" y="154867"/>
                    <a:pt x="77704" y="153762"/>
                  </a:cubicBezTo>
                  <a:cubicBezTo>
                    <a:pt x="77674" y="152733"/>
                    <a:pt x="77075" y="151726"/>
                    <a:pt x="77111" y="150697"/>
                  </a:cubicBezTo>
                  <a:cubicBezTo>
                    <a:pt x="77146" y="149667"/>
                    <a:pt x="77701" y="148583"/>
                    <a:pt x="78676" y="148251"/>
                  </a:cubicBezTo>
                  <a:cubicBezTo>
                    <a:pt x="79120" y="148100"/>
                    <a:pt x="79614" y="148115"/>
                    <a:pt x="80042" y="147926"/>
                  </a:cubicBezTo>
                  <a:cubicBezTo>
                    <a:pt x="81453" y="147303"/>
                    <a:pt x="81228" y="145153"/>
                    <a:pt x="82249" y="143996"/>
                  </a:cubicBezTo>
                  <a:cubicBezTo>
                    <a:pt x="82722" y="143460"/>
                    <a:pt x="83419" y="143193"/>
                    <a:pt x="84064" y="142883"/>
                  </a:cubicBezTo>
                  <a:cubicBezTo>
                    <a:pt x="86792" y="141571"/>
                    <a:pt x="89035" y="138972"/>
                    <a:pt x="89283" y="135957"/>
                  </a:cubicBezTo>
                  <a:cubicBezTo>
                    <a:pt x="89483" y="133544"/>
                    <a:pt x="88605" y="130615"/>
                    <a:pt x="90438" y="129034"/>
                  </a:cubicBezTo>
                  <a:cubicBezTo>
                    <a:pt x="91238" y="128344"/>
                    <a:pt x="92244" y="128199"/>
                    <a:pt x="93314" y="128199"/>
                  </a:cubicBezTo>
                  <a:cubicBezTo>
                    <a:pt x="94087" y="128199"/>
                    <a:pt x="94894" y="128275"/>
                    <a:pt x="95682" y="128275"/>
                  </a:cubicBezTo>
                  <a:cubicBezTo>
                    <a:pt x="96098" y="128275"/>
                    <a:pt x="96509" y="128254"/>
                    <a:pt x="96908" y="128189"/>
                  </a:cubicBezTo>
                  <a:cubicBezTo>
                    <a:pt x="97800" y="128044"/>
                    <a:pt x="98396" y="127214"/>
                    <a:pt x="98814" y="126412"/>
                  </a:cubicBezTo>
                  <a:cubicBezTo>
                    <a:pt x="99231" y="125609"/>
                    <a:pt x="99280" y="124658"/>
                    <a:pt x="99129" y="123766"/>
                  </a:cubicBezTo>
                  <a:cubicBezTo>
                    <a:pt x="98945" y="122668"/>
                    <a:pt x="98473" y="121597"/>
                    <a:pt x="98577" y="120489"/>
                  </a:cubicBezTo>
                  <a:cubicBezTo>
                    <a:pt x="98723" y="118930"/>
                    <a:pt x="99942" y="117730"/>
                    <a:pt x="100886" y="116480"/>
                  </a:cubicBezTo>
                  <a:cubicBezTo>
                    <a:pt x="102003" y="114998"/>
                    <a:pt x="102797" y="113297"/>
                    <a:pt x="103214" y="111488"/>
                  </a:cubicBezTo>
                  <a:cubicBezTo>
                    <a:pt x="103689" y="109429"/>
                    <a:pt x="102371" y="106997"/>
                    <a:pt x="100524" y="105970"/>
                  </a:cubicBezTo>
                  <a:cubicBezTo>
                    <a:pt x="98677" y="104943"/>
                    <a:pt x="96462" y="104915"/>
                    <a:pt x="94350" y="104853"/>
                  </a:cubicBezTo>
                  <a:cubicBezTo>
                    <a:pt x="92237" y="104794"/>
                    <a:pt x="89999" y="104633"/>
                    <a:pt x="88273" y="103414"/>
                  </a:cubicBezTo>
                  <a:cubicBezTo>
                    <a:pt x="86692" y="102296"/>
                    <a:pt x="85799" y="100469"/>
                    <a:pt x="84550" y="98991"/>
                  </a:cubicBezTo>
                  <a:cubicBezTo>
                    <a:pt x="82441" y="96497"/>
                    <a:pt x="79375" y="95057"/>
                    <a:pt x="76410" y="93690"/>
                  </a:cubicBezTo>
                  <a:cubicBezTo>
                    <a:pt x="75559" y="93298"/>
                    <a:pt x="74630" y="92901"/>
                    <a:pt x="73720" y="92901"/>
                  </a:cubicBezTo>
                  <a:cubicBezTo>
                    <a:pt x="73431" y="92901"/>
                    <a:pt x="73144" y="92941"/>
                    <a:pt x="72862" y="93034"/>
                  </a:cubicBezTo>
                  <a:cubicBezTo>
                    <a:pt x="72400" y="93185"/>
                    <a:pt x="71985" y="93473"/>
                    <a:pt x="71508" y="93564"/>
                  </a:cubicBezTo>
                  <a:cubicBezTo>
                    <a:pt x="71390" y="93586"/>
                    <a:pt x="71274" y="93597"/>
                    <a:pt x="71159" y="93597"/>
                  </a:cubicBezTo>
                  <a:cubicBezTo>
                    <a:pt x="70006" y="93597"/>
                    <a:pt x="69033" y="92520"/>
                    <a:pt x="67966" y="91944"/>
                  </a:cubicBezTo>
                  <a:cubicBezTo>
                    <a:pt x="67424" y="91651"/>
                    <a:pt x="66830" y="91518"/>
                    <a:pt x="66231" y="91518"/>
                  </a:cubicBezTo>
                  <a:cubicBezTo>
                    <a:pt x="64138" y="91518"/>
                    <a:pt x="61986" y="93147"/>
                    <a:pt x="61817" y="95293"/>
                  </a:cubicBezTo>
                  <a:cubicBezTo>
                    <a:pt x="61476" y="95410"/>
                    <a:pt x="61056" y="95468"/>
                    <a:pt x="60611" y="95468"/>
                  </a:cubicBezTo>
                  <a:cubicBezTo>
                    <a:pt x="59413" y="95468"/>
                    <a:pt x="58031" y="95047"/>
                    <a:pt x="57510" y="94228"/>
                  </a:cubicBezTo>
                  <a:cubicBezTo>
                    <a:pt x="56995" y="93419"/>
                    <a:pt x="56789" y="92287"/>
                    <a:pt x="55904" y="91918"/>
                  </a:cubicBezTo>
                  <a:cubicBezTo>
                    <a:pt x="55432" y="91722"/>
                    <a:pt x="54840" y="91796"/>
                    <a:pt x="54455" y="91458"/>
                  </a:cubicBezTo>
                  <a:cubicBezTo>
                    <a:pt x="53818" y="90898"/>
                    <a:pt x="54313" y="89881"/>
                    <a:pt x="54428" y="89040"/>
                  </a:cubicBezTo>
                  <a:cubicBezTo>
                    <a:pt x="54609" y="87696"/>
                    <a:pt x="53607" y="86419"/>
                    <a:pt x="52383" y="85834"/>
                  </a:cubicBezTo>
                  <a:cubicBezTo>
                    <a:pt x="51161" y="85249"/>
                    <a:pt x="49761" y="85202"/>
                    <a:pt x="48407" y="85159"/>
                  </a:cubicBezTo>
                  <a:cubicBezTo>
                    <a:pt x="47051" y="85115"/>
                    <a:pt x="45649" y="85054"/>
                    <a:pt x="44436" y="84447"/>
                  </a:cubicBezTo>
                  <a:cubicBezTo>
                    <a:pt x="42077" y="83264"/>
                    <a:pt x="41111" y="80063"/>
                    <a:pt x="42146" y="77635"/>
                  </a:cubicBezTo>
                  <a:cubicBezTo>
                    <a:pt x="43156" y="75267"/>
                    <a:pt x="45760" y="73783"/>
                    <a:pt x="48337" y="73783"/>
                  </a:cubicBezTo>
                  <a:cubicBezTo>
                    <a:pt x="48401" y="73783"/>
                    <a:pt x="48464" y="73784"/>
                    <a:pt x="48528" y="73786"/>
                  </a:cubicBezTo>
                  <a:cubicBezTo>
                    <a:pt x="51112" y="73862"/>
                    <a:pt x="53842" y="75749"/>
                    <a:pt x="53870" y="78335"/>
                  </a:cubicBezTo>
                  <a:cubicBezTo>
                    <a:pt x="53875" y="78746"/>
                    <a:pt x="54287" y="78928"/>
                    <a:pt x="54735" y="78928"/>
                  </a:cubicBezTo>
                  <a:cubicBezTo>
                    <a:pt x="55004" y="78928"/>
                    <a:pt x="55285" y="78863"/>
                    <a:pt x="55498" y="78741"/>
                  </a:cubicBezTo>
                  <a:cubicBezTo>
                    <a:pt x="56067" y="78416"/>
                    <a:pt x="56365" y="77760"/>
                    <a:pt x="56505" y="77119"/>
                  </a:cubicBezTo>
                  <a:cubicBezTo>
                    <a:pt x="56645" y="76478"/>
                    <a:pt x="56664" y="75812"/>
                    <a:pt x="56860" y="75186"/>
                  </a:cubicBezTo>
                  <a:cubicBezTo>
                    <a:pt x="57310" y="73749"/>
                    <a:pt x="58757" y="72690"/>
                    <a:pt x="60261" y="72690"/>
                  </a:cubicBezTo>
                  <a:cubicBezTo>
                    <a:pt x="60273" y="72690"/>
                    <a:pt x="60285" y="72690"/>
                    <a:pt x="60297" y="72690"/>
                  </a:cubicBezTo>
                  <a:cubicBezTo>
                    <a:pt x="60306" y="72690"/>
                    <a:pt x="60314" y="72690"/>
                    <a:pt x="60323" y="72690"/>
                  </a:cubicBezTo>
                  <a:cubicBezTo>
                    <a:pt x="61893" y="72690"/>
                    <a:pt x="62998" y="71122"/>
                    <a:pt x="64116" y="70013"/>
                  </a:cubicBezTo>
                  <a:cubicBezTo>
                    <a:pt x="65241" y="68896"/>
                    <a:pt x="65913" y="67214"/>
                    <a:pt x="65469" y="65693"/>
                  </a:cubicBezTo>
                  <a:cubicBezTo>
                    <a:pt x="65229" y="64873"/>
                    <a:pt x="64683" y="64046"/>
                    <a:pt x="64956" y="63238"/>
                  </a:cubicBezTo>
                  <a:cubicBezTo>
                    <a:pt x="65170" y="62604"/>
                    <a:pt x="65822" y="62237"/>
                    <a:pt x="66438" y="61978"/>
                  </a:cubicBezTo>
                  <a:cubicBezTo>
                    <a:pt x="67992" y="61328"/>
                    <a:pt x="69657" y="60995"/>
                    <a:pt x="71338" y="60995"/>
                  </a:cubicBezTo>
                  <a:cubicBezTo>
                    <a:pt x="71514" y="60995"/>
                    <a:pt x="71689" y="60998"/>
                    <a:pt x="71865" y="61005"/>
                  </a:cubicBezTo>
                  <a:cubicBezTo>
                    <a:pt x="71916" y="61008"/>
                    <a:pt x="71966" y="61009"/>
                    <a:pt x="72016" y="61009"/>
                  </a:cubicBezTo>
                  <a:cubicBezTo>
                    <a:pt x="73530" y="61009"/>
                    <a:pt x="74333" y="60016"/>
                    <a:pt x="75129" y="58671"/>
                  </a:cubicBezTo>
                  <a:cubicBezTo>
                    <a:pt x="75724" y="57667"/>
                    <a:pt x="75988" y="56400"/>
                    <a:pt x="76935" y="55719"/>
                  </a:cubicBezTo>
                  <a:cubicBezTo>
                    <a:pt x="77461" y="55341"/>
                    <a:pt x="78061" y="55227"/>
                    <a:pt x="78697" y="55227"/>
                  </a:cubicBezTo>
                  <a:cubicBezTo>
                    <a:pt x="79669" y="55227"/>
                    <a:pt x="80723" y="55493"/>
                    <a:pt x="81724" y="55493"/>
                  </a:cubicBezTo>
                  <a:cubicBezTo>
                    <a:pt x="81835" y="55493"/>
                    <a:pt x="81945" y="55490"/>
                    <a:pt x="82055" y="55483"/>
                  </a:cubicBezTo>
                  <a:cubicBezTo>
                    <a:pt x="84597" y="55311"/>
                    <a:pt x="86582" y="52458"/>
                    <a:pt x="85860" y="50015"/>
                  </a:cubicBezTo>
                  <a:cubicBezTo>
                    <a:pt x="85517" y="48852"/>
                    <a:pt x="84704" y="47901"/>
                    <a:pt x="84043" y="46884"/>
                  </a:cubicBezTo>
                  <a:cubicBezTo>
                    <a:pt x="83131" y="45481"/>
                    <a:pt x="82492" y="43918"/>
                    <a:pt x="82159" y="42277"/>
                  </a:cubicBezTo>
                  <a:cubicBezTo>
                    <a:pt x="81854" y="40773"/>
                    <a:pt x="81767" y="39118"/>
                    <a:pt x="80776" y="37947"/>
                  </a:cubicBezTo>
                  <a:cubicBezTo>
                    <a:pt x="79227" y="38020"/>
                    <a:pt x="77350" y="37975"/>
                    <a:pt x="75971" y="38686"/>
                  </a:cubicBezTo>
                  <a:cubicBezTo>
                    <a:pt x="75699" y="37108"/>
                    <a:pt x="75398" y="35461"/>
                    <a:pt x="74423" y="34192"/>
                  </a:cubicBezTo>
                  <a:cubicBezTo>
                    <a:pt x="73732" y="33291"/>
                    <a:pt x="72587" y="32657"/>
                    <a:pt x="71488" y="32657"/>
                  </a:cubicBezTo>
                  <a:cubicBezTo>
                    <a:pt x="71039" y="32657"/>
                    <a:pt x="70597" y="32763"/>
                    <a:pt x="70198" y="32999"/>
                  </a:cubicBezTo>
                  <a:cubicBezTo>
                    <a:pt x="68851" y="33794"/>
                    <a:pt x="68559" y="35642"/>
                    <a:pt x="68807" y="37187"/>
                  </a:cubicBezTo>
                  <a:cubicBezTo>
                    <a:pt x="69057" y="38731"/>
                    <a:pt x="69698" y="40227"/>
                    <a:pt x="69655" y="41791"/>
                  </a:cubicBezTo>
                  <a:cubicBezTo>
                    <a:pt x="69615" y="43336"/>
                    <a:pt x="68552" y="45042"/>
                    <a:pt x="67017" y="45042"/>
                  </a:cubicBezTo>
                  <a:cubicBezTo>
                    <a:pt x="66998" y="45042"/>
                    <a:pt x="66979" y="45041"/>
                    <a:pt x="66960" y="45041"/>
                  </a:cubicBezTo>
                  <a:cubicBezTo>
                    <a:pt x="66146" y="45019"/>
                    <a:pt x="65416" y="44522"/>
                    <a:pt x="64843" y="43941"/>
                  </a:cubicBezTo>
                  <a:cubicBezTo>
                    <a:pt x="64022" y="43112"/>
                    <a:pt x="63372" y="42052"/>
                    <a:pt x="62317" y="41553"/>
                  </a:cubicBezTo>
                  <a:cubicBezTo>
                    <a:pt x="61507" y="41171"/>
                    <a:pt x="60577" y="41179"/>
                    <a:pt x="59704" y="40982"/>
                  </a:cubicBezTo>
                  <a:cubicBezTo>
                    <a:pt x="56728" y="40316"/>
                    <a:pt x="54688" y="36902"/>
                    <a:pt x="55510" y="33965"/>
                  </a:cubicBezTo>
                  <a:cubicBezTo>
                    <a:pt x="56182" y="31564"/>
                    <a:pt x="58657" y="29882"/>
                    <a:pt x="61117" y="29882"/>
                  </a:cubicBezTo>
                  <a:cubicBezTo>
                    <a:pt x="61664" y="29882"/>
                    <a:pt x="62211" y="29966"/>
                    <a:pt x="62737" y="30143"/>
                  </a:cubicBezTo>
                  <a:cubicBezTo>
                    <a:pt x="66237" y="28861"/>
                    <a:pt x="67660" y="24447"/>
                    <a:pt x="66265" y="20991"/>
                  </a:cubicBezTo>
                  <a:cubicBezTo>
                    <a:pt x="64868" y="17535"/>
                    <a:pt x="61115" y="15389"/>
                    <a:pt x="57392" y="15226"/>
                  </a:cubicBezTo>
                  <a:cubicBezTo>
                    <a:pt x="56302" y="15179"/>
                    <a:pt x="55191" y="15275"/>
                    <a:pt x="54134" y="15007"/>
                  </a:cubicBezTo>
                  <a:cubicBezTo>
                    <a:pt x="51145" y="14251"/>
                    <a:pt x="49582" y="10965"/>
                    <a:pt x="46980" y="9310"/>
                  </a:cubicBezTo>
                  <a:cubicBezTo>
                    <a:pt x="46287" y="8869"/>
                    <a:pt x="45224" y="8778"/>
                    <a:pt x="44079" y="8778"/>
                  </a:cubicBezTo>
                  <a:cubicBezTo>
                    <a:pt x="43277" y="8778"/>
                    <a:pt x="42435" y="8823"/>
                    <a:pt x="41651" y="8823"/>
                  </a:cubicBezTo>
                  <a:cubicBezTo>
                    <a:pt x="40795" y="8823"/>
                    <a:pt x="40007" y="8769"/>
                    <a:pt x="39418" y="8547"/>
                  </a:cubicBezTo>
                  <a:cubicBezTo>
                    <a:pt x="38499" y="8200"/>
                    <a:pt x="37525" y="8023"/>
                    <a:pt x="36546" y="8023"/>
                  </a:cubicBezTo>
                  <a:cubicBezTo>
                    <a:pt x="36275" y="8023"/>
                    <a:pt x="36003" y="8037"/>
                    <a:pt x="35731" y="8064"/>
                  </a:cubicBezTo>
                  <a:cubicBezTo>
                    <a:pt x="34635" y="9104"/>
                    <a:pt x="32585" y="9398"/>
                    <a:pt x="31077" y="9499"/>
                  </a:cubicBezTo>
                  <a:cubicBezTo>
                    <a:pt x="29526" y="7990"/>
                    <a:pt x="27655" y="6585"/>
                    <a:pt x="25725" y="5605"/>
                  </a:cubicBezTo>
                  <a:cubicBezTo>
                    <a:pt x="24435" y="4951"/>
                    <a:pt x="22930" y="4260"/>
                    <a:pt x="22532" y="2870"/>
                  </a:cubicBezTo>
                  <a:cubicBezTo>
                    <a:pt x="22012" y="1053"/>
                    <a:pt x="19376" y="125"/>
                    <a:pt x="17200" y="125"/>
                  </a:cubicBezTo>
                  <a:cubicBezTo>
                    <a:pt x="16716" y="125"/>
                    <a:pt x="16254" y="171"/>
                    <a:pt x="15844" y="263"/>
                  </a:cubicBezTo>
                  <a:cubicBezTo>
                    <a:pt x="15181" y="84"/>
                    <a:pt x="14496" y="0"/>
                    <a:pt x="13807" y="0"/>
                  </a:cubicBezTo>
                  <a:close/>
                </a:path>
              </a:pathLst>
            </a:cu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132"/>
            <p:cNvSpPr/>
            <p:nvPr/>
          </p:nvSpPr>
          <p:spPr>
            <a:xfrm>
              <a:off x="2370225" y="830650"/>
              <a:ext cx="1016975" cy="1158500"/>
            </a:xfrm>
            <a:custGeom>
              <a:rect b="b" l="l" r="r" t="t"/>
              <a:pathLst>
                <a:path extrusionOk="0" h="46340" w="40679">
                  <a:moveTo>
                    <a:pt x="15780" y="0"/>
                  </a:moveTo>
                  <a:cubicBezTo>
                    <a:pt x="14989" y="0"/>
                    <a:pt x="14213" y="109"/>
                    <a:pt x="13470" y="421"/>
                  </a:cubicBezTo>
                  <a:cubicBezTo>
                    <a:pt x="9879" y="1928"/>
                    <a:pt x="10933" y="5468"/>
                    <a:pt x="8580" y="7572"/>
                  </a:cubicBezTo>
                  <a:cubicBezTo>
                    <a:pt x="6546" y="9390"/>
                    <a:pt x="2788" y="7963"/>
                    <a:pt x="1150" y="10460"/>
                  </a:cubicBezTo>
                  <a:cubicBezTo>
                    <a:pt x="0" y="12215"/>
                    <a:pt x="1289" y="14606"/>
                    <a:pt x="2962" y="15871"/>
                  </a:cubicBezTo>
                  <a:cubicBezTo>
                    <a:pt x="4636" y="17135"/>
                    <a:pt x="6731" y="17894"/>
                    <a:pt x="8056" y="19522"/>
                  </a:cubicBezTo>
                  <a:cubicBezTo>
                    <a:pt x="10183" y="22136"/>
                    <a:pt x="9577" y="26004"/>
                    <a:pt x="8413" y="29169"/>
                  </a:cubicBezTo>
                  <a:cubicBezTo>
                    <a:pt x="7247" y="32332"/>
                    <a:pt x="5603" y="35532"/>
                    <a:pt x="6005" y="38881"/>
                  </a:cubicBezTo>
                  <a:cubicBezTo>
                    <a:pt x="6193" y="40459"/>
                    <a:pt x="6837" y="41956"/>
                    <a:pt x="7675" y="43307"/>
                  </a:cubicBezTo>
                  <a:cubicBezTo>
                    <a:pt x="8488" y="44615"/>
                    <a:pt x="9597" y="45873"/>
                    <a:pt x="11095" y="46235"/>
                  </a:cubicBezTo>
                  <a:cubicBezTo>
                    <a:pt x="11391" y="46306"/>
                    <a:pt x="11688" y="46339"/>
                    <a:pt x="11983" y="46339"/>
                  </a:cubicBezTo>
                  <a:cubicBezTo>
                    <a:pt x="13586" y="46339"/>
                    <a:pt x="15150" y="45367"/>
                    <a:pt x="16368" y="44250"/>
                  </a:cubicBezTo>
                  <a:cubicBezTo>
                    <a:pt x="17812" y="42927"/>
                    <a:pt x="19065" y="41325"/>
                    <a:pt x="20822" y="40465"/>
                  </a:cubicBezTo>
                  <a:cubicBezTo>
                    <a:pt x="23353" y="39224"/>
                    <a:pt x="26610" y="39686"/>
                    <a:pt x="28815" y="37929"/>
                  </a:cubicBezTo>
                  <a:cubicBezTo>
                    <a:pt x="31544" y="35754"/>
                    <a:pt x="31140" y="31606"/>
                    <a:pt x="31890" y="28199"/>
                  </a:cubicBezTo>
                  <a:cubicBezTo>
                    <a:pt x="33150" y="22476"/>
                    <a:pt x="38102" y="18249"/>
                    <a:pt x="40038" y="12718"/>
                  </a:cubicBezTo>
                  <a:cubicBezTo>
                    <a:pt x="40418" y="11636"/>
                    <a:pt x="40679" y="10499"/>
                    <a:pt x="40652" y="9352"/>
                  </a:cubicBezTo>
                  <a:cubicBezTo>
                    <a:pt x="40569" y="5649"/>
                    <a:pt x="37449" y="2571"/>
                    <a:pt x="33956" y="1339"/>
                  </a:cubicBezTo>
                  <a:cubicBezTo>
                    <a:pt x="31938" y="627"/>
                    <a:pt x="29911" y="457"/>
                    <a:pt x="27871" y="457"/>
                  </a:cubicBezTo>
                  <a:cubicBezTo>
                    <a:pt x="26007" y="457"/>
                    <a:pt x="24132" y="599"/>
                    <a:pt x="22245" y="599"/>
                  </a:cubicBezTo>
                  <a:cubicBezTo>
                    <a:pt x="21785" y="599"/>
                    <a:pt x="21325" y="591"/>
                    <a:pt x="20863" y="570"/>
                  </a:cubicBezTo>
                  <a:cubicBezTo>
                    <a:pt x="19225" y="496"/>
                    <a:pt x="17470" y="0"/>
                    <a:pt x="15780" y="0"/>
                  </a:cubicBezTo>
                  <a:close/>
                </a:path>
              </a:pathLst>
            </a:cu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132"/>
            <p:cNvSpPr/>
            <p:nvPr/>
          </p:nvSpPr>
          <p:spPr>
            <a:xfrm>
              <a:off x="3143325" y="1089650"/>
              <a:ext cx="4064350" cy="3503975"/>
            </a:xfrm>
            <a:custGeom>
              <a:rect b="b" l="l" r="r" t="t"/>
              <a:pathLst>
                <a:path extrusionOk="0" h="140159" w="162574">
                  <a:moveTo>
                    <a:pt x="149391" y="0"/>
                  </a:moveTo>
                  <a:cubicBezTo>
                    <a:pt x="148360" y="0"/>
                    <a:pt x="147330" y="156"/>
                    <a:pt x="146349" y="477"/>
                  </a:cubicBezTo>
                  <a:cubicBezTo>
                    <a:pt x="145329" y="812"/>
                    <a:pt x="144363" y="1309"/>
                    <a:pt x="143326" y="1583"/>
                  </a:cubicBezTo>
                  <a:cubicBezTo>
                    <a:pt x="142494" y="1801"/>
                    <a:pt x="141638" y="1870"/>
                    <a:pt x="140776" y="1870"/>
                  </a:cubicBezTo>
                  <a:cubicBezTo>
                    <a:pt x="140050" y="1870"/>
                    <a:pt x="139319" y="1821"/>
                    <a:pt x="138596" y="1772"/>
                  </a:cubicBezTo>
                  <a:lnTo>
                    <a:pt x="130106" y="1191"/>
                  </a:lnTo>
                  <a:cubicBezTo>
                    <a:pt x="129237" y="1132"/>
                    <a:pt x="128350" y="1076"/>
                    <a:pt x="127469" y="1076"/>
                  </a:cubicBezTo>
                  <a:cubicBezTo>
                    <a:pt x="125783" y="1076"/>
                    <a:pt x="124119" y="1281"/>
                    <a:pt x="122644" y="2056"/>
                  </a:cubicBezTo>
                  <a:cubicBezTo>
                    <a:pt x="119360" y="3782"/>
                    <a:pt x="117499" y="8084"/>
                    <a:pt x="113816" y="8529"/>
                  </a:cubicBezTo>
                  <a:cubicBezTo>
                    <a:pt x="113611" y="8554"/>
                    <a:pt x="113408" y="8566"/>
                    <a:pt x="113207" y="8566"/>
                  </a:cubicBezTo>
                  <a:cubicBezTo>
                    <a:pt x="110853" y="8566"/>
                    <a:pt x="108715" y="6973"/>
                    <a:pt x="106473" y="6087"/>
                  </a:cubicBezTo>
                  <a:cubicBezTo>
                    <a:pt x="105100" y="5543"/>
                    <a:pt x="103627" y="5279"/>
                    <a:pt x="102152" y="5279"/>
                  </a:cubicBezTo>
                  <a:cubicBezTo>
                    <a:pt x="99404" y="5279"/>
                    <a:pt x="96647" y="6196"/>
                    <a:pt x="94512" y="7933"/>
                  </a:cubicBezTo>
                  <a:cubicBezTo>
                    <a:pt x="93279" y="7304"/>
                    <a:pt x="93660" y="5468"/>
                    <a:pt x="93225" y="4153"/>
                  </a:cubicBezTo>
                  <a:cubicBezTo>
                    <a:pt x="92771" y="2782"/>
                    <a:pt x="91297" y="1954"/>
                    <a:pt x="89858" y="1828"/>
                  </a:cubicBezTo>
                  <a:cubicBezTo>
                    <a:pt x="89687" y="1813"/>
                    <a:pt x="89517" y="1806"/>
                    <a:pt x="89348" y="1806"/>
                  </a:cubicBezTo>
                  <a:cubicBezTo>
                    <a:pt x="88082" y="1806"/>
                    <a:pt x="86834" y="2194"/>
                    <a:pt x="85623" y="2590"/>
                  </a:cubicBezTo>
                  <a:cubicBezTo>
                    <a:pt x="82664" y="3556"/>
                    <a:pt x="79224" y="5204"/>
                    <a:pt x="78950" y="8303"/>
                  </a:cubicBezTo>
                  <a:cubicBezTo>
                    <a:pt x="78873" y="9176"/>
                    <a:pt x="79068" y="10104"/>
                    <a:pt x="78702" y="10900"/>
                  </a:cubicBezTo>
                  <a:cubicBezTo>
                    <a:pt x="78178" y="12033"/>
                    <a:pt x="76762" y="12408"/>
                    <a:pt x="75881" y="13291"/>
                  </a:cubicBezTo>
                  <a:cubicBezTo>
                    <a:pt x="74831" y="14345"/>
                    <a:pt x="74664" y="15971"/>
                    <a:pt x="74621" y="17458"/>
                  </a:cubicBezTo>
                  <a:cubicBezTo>
                    <a:pt x="74577" y="18944"/>
                    <a:pt x="74563" y="20541"/>
                    <a:pt x="73703" y="21754"/>
                  </a:cubicBezTo>
                  <a:cubicBezTo>
                    <a:pt x="73148" y="22537"/>
                    <a:pt x="71069" y="23068"/>
                    <a:pt x="69376" y="23068"/>
                  </a:cubicBezTo>
                  <a:cubicBezTo>
                    <a:pt x="68445" y="23068"/>
                    <a:pt x="67630" y="22907"/>
                    <a:pt x="67252" y="22539"/>
                  </a:cubicBezTo>
                  <a:cubicBezTo>
                    <a:pt x="66636" y="21940"/>
                    <a:pt x="65905" y="21693"/>
                    <a:pt x="65124" y="21693"/>
                  </a:cubicBezTo>
                  <a:cubicBezTo>
                    <a:pt x="63293" y="21693"/>
                    <a:pt x="61194" y="23048"/>
                    <a:pt x="59696" y="24392"/>
                  </a:cubicBezTo>
                  <a:lnTo>
                    <a:pt x="53326" y="30110"/>
                  </a:lnTo>
                  <a:cubicBezTo>
                    <a:pt x="51731" y="31541"/>
                    <a:pt x="50013" y="33034"/>
                    <a:pt x="47899" y="33389"/>
                  </a:cubicBezTo>
                  <a:cubicBezTo>
                    <a:pt x="47672" y="33427"/>
                    <a:pt x="47440" y="33446"/>
                    <a:pt x="47206" y="33446"/>
                  </a:cubicBezTo>
                  <a:cubicBezTo>
                    <a:pt x="45267" y="33446"/>
                    <a:pt x="43232" y="32171"/>
                    <a:pt x="43155" y="30259"/>
                  </a:cubicBezTo>
                  <a:cubicBezTo>
                    <a:pt x="43563" y="29875"/>
                    <a:pt x="44085" y="29761"/>
                    <a:pt x="44655" y="29761"/>
                  </a:cubicBezTo>
                  <a:cubicBezTo>
                    <a:pt x="45498" y="29761"/>
                    <a:pt x="46445" y="30012"/>
                    <a:pt x="47276" y="30012"/>
                  </a:cubicBezTo>
                  <a:cubicBezTo>
                    <a:pt x="47872" y="30012"/>
                    <a:pt x="48409" y="29883"/>
                    <a:pt x="48805" y="29438"/>
                  </a:cubicBezTo>
                  <a:cubicBezTo>
                    <a:pt x="49977" y="28121"/>
                    <a:pt x="48243" y="26238"/>
                    <a:pt x="46718" y="25356"/>
                  </a:cubicBezTo>
                  <a:cubicBezTo>
                    <a:pt x="43929" y="23744"/>
                    <a:pt x="41047" y="22101"/>
                    <a:pt x="37854" y="21667"/>
                  </a:cubicBezTo>
                  <a:cubicBezTo>
                    <a:pt x="37395" y="21605"/>
                    <a:pt x="36928" y="21573"/>
                    <a:pt x="36459" y="21573"/>
                  </a:cubicBezTo>
                  <a:cubicBezTo>
                    <a:pt x="33662" y="21573"/>
                    <a:pt x="30804" y="22696"/>
                    <a:pt x="29384" y="25062"/>
                  </a:cubicBezTo>
                  <a:cubicBezTo>
                    <a:pt x="27966" y="27426"/>
                    <a:pt x="28225" y="30512"/>
                    <a:pt x="26820" y="32884"/>
                  </a:cubicBezTo>
                  <a:cubicBezTo>
                    <a:pt x="25941" y="34369"/>
                    <a:pt x="24491" y="35431"/>
                    <a:pt x="23493" y="36839"/>
                  </a:cubicBezTo>
                  <a:cubicBezTo>
                    <a:pt x="22495" y="38247"/>
                    <a:pt x="22067" y="40372"/>
                    <a:pt x="23291" y="41591"/>
                  </a:cubicBezTo>
                  <a:cubicBezTo>
                    <a:pt x="24277" y="42574"/>
                    <a:pt x="25957" y="42576"/>
                    <a:pt x="26934" y="43568"/>
                  </a:cubicBezTo>
                  <a:cubicBezTo>
                    <a:pt x="27686" y="44334"/>
                    <a:pt x="27942" y="45612"/>
                    <a:pt x="28928" y="46032"/>
                  </a:cubicBezTo>
                  <a:cubicBezTo>
                    <a:pt x="29116" y="46112"/>
                    <a:pt x="29308" y="46149"/>
                    <a:pt x="29499" y="46149"/>
                  </a:cubicBezTo>
                  <a:cubicBezTo>
                    <a:pt x="30453" y="46149"/>
                    <a:pt x="31375" y="45228"/>
                    <a:pt x="31599" y="44232"/>
                  </a:cubicBezTo>
                  <a:cubicBezTo>
                    <a:pt x="31870" y="43035"/>
                    <a:pt x="31491" y="41803"/>
                    <a:pt x="31294" y="40594"/>
                  </a:cubicBezTo>
                  <a:cubicBezTo>
                    <a:pt x="30707" y="36976"/>
                    <a:pt x="32524" y="32527"/>
                    <a:pt x="36153" y="32010"/>
                  </a:cubicBezTo>
                  <a:cubicBezTo>
                    <a:pt x="36979" y="32041"/>
                    <a:pt x="37253" y="33221"/>
                    <a:pt x="36881" y="33960"/>
                  </a:cubicBezTo>
                  <a:cubicBezTo>
                    <a:pt x="36512" y="34700"/>
                    <a:pt x="35790" y="35213"/>
                    <a:pt x="35400" y="35941"/>
                  </a:cubicBezTo>
                  <a:cubicBezTo>
                    <a:pt x="34663" y="37314"/>
                    <a:pt x="35518" y="39272"/>
                    <a:pt x="37026" y="39667"/>
                  </a:cubicBezTo>
                  <a:cubicBezTo>
                    <a:pt x="38598" y="40078"/>
                    <a:pt x="41223" y="39748"/>
                    <a:pt x="41017" y="41358"/>
                  </a:cubicBezTo>
                  <a:cubicBezTo>
                    <a:pt x="40797" y="43068"/>
                    <a:pt x="37630" y="41948"/>
                    <a:pt x="36606" y="43336"/>
                  </a:cubicBezTo>
                  <a:cubicBezTo>
                    <a:pt x="36002" y="44155"/>
                    <a:pt x="36537" y="45296"/>
                    <a:pt x="36521" y="46313"/>
                  </a:cubicBezTo>
                  <a:cubicBezTo>
                    <a:pt x="36494" y="48303"/>
                    <a:pt x="34299" y="49599"/>
                    <a:pt x="32313" y="49739"/>
                  </a:cubicBezTo>
                  <a:cubicBezTo>
                    <a:pt x="32097" y="49755"/>
                    <a:pt x="31880" y="49762"/>
                    <a:pt x="31663" y="49762"/>
                  </a:cubicBezTo>
                  <a:cubicBezTo>
                    <a:pt x="30164" y="49762"/>
                    <a:pt x="28664" y="49439"/>
                    <a:pt x="27166" y="49439"/>
                  </a:cubicBezTo>
                  <a:cubicBezTo>
                    <a:pt x="26898" y="49439"/>
                    <a:pt x="26629" y="49449"/>
                    <a:pt x="26361" y="49474"/>
                  </a:cubicBezTo>
                  <a:cubicBezTo>
                    <a:pt x="24379" y="49654"/>
                    <a:pt x="22222" y="51058"/>
                    <a:pt x="22312" y="53044"/>
                  </a:cubicBezTo>
                  <a:cubicBezTo>
                    <a:pt x="19567" y="54331"/>
                    <a:pt x="16715" y="55374"/>
                    <a:pt x="13788" y="56164"/>
                  </a:cubicBezTo>
                  <a:cubicBezTo>
                    <a:pt x="13912" y="58317"/>
                    <a:pt x="17975" y="58517"/>
                    <a:pt x="17960" y="60675"/>
                  </a:cubicBezTo>
                  <a:cubicBezTo>
                    <a:pt x="17949" y="61887"/>
                    <a:pt x="16542" y="62556"/>
                    <a:pt x="15302" y="62556"/>
                  </a:cubicBezTo>
                  <a:cubicBezTo>
                    <a:pt x="15219" y="62556"/>
                    <a:pt x="15137" y="62553"/>
                    <a:pt x="15056" y="62547"/>
                  </a:cubicBezTo>
                  <a:cubicBezTo>
                    <a:pt x="14072" y="62475"/>
                    <a:pt x="13082" y="62160"/>
                    <a:pt x="12113" y="62160"/>
                  </a:cubicBezTo>
                  <a:cubicBezTo>
                    <a:pt x="11810" y="62160"/>
                    <a:pt x="11508" y="62191"/>
                    <a:pt x="11210" y="62270"/>
                  </a:cubicBezTo>
                  <a:cubicBezTo>
                    <a:pt x="9047" y="62839"/>
                    <a:pt x="8290" y="65880"/>
                    <a:pt x="9487" y="67769"/>
                  </a:cubicBezTo>
                  <a:cubicBezTo>
                    <a:pt x="10572" y="69481"/>
                    <a:pt x="12694" y="70258"/>
                    <a:pt x="14741" y="70258"/>
                  </a:cubicBezTo>
                  <a:cubicBezTo>
                    <a:pt x="14954" y="70258"/>
                    <a:pt x="15165" y="70249"/>
                    <a:pt x="15375" y="70233"/>
                  </a:cubicBezTo>
                  <a:cubicBezTo>
                    <a:pt x="16269" y="70162"/>
                    <a:pt x="17225" y="69924"/>
                    <a:pt x="17785" y="69223"/>
                  </a:cubicBezTo>
                  <a:cubicBezTo>
                    <a:pt x="18318" y="68554"/>
                    <a:pt x="18362" y="67634"/>
                    <a:pt x="18586" y="66808"/>
                  </a:cubicBezTo>
                  <a:cubicBezTo>
                    <a:pt x="19089" y="64960"/>
                    <a:pt x="20667" y="63445"/>
                    <a:pt x="22534" y="63019"/>
                  </a:cubicBezTo>
                  <a:cubicBezTo>
                    <a:pt x="23588" y="62778"/>
                    <a:pt x="24878" y="62758"/>
                    <a:pt x="25444" y="61839"/>
                  </a:cubicBezTo>
                  <a:cubicBezTo>
                    <a:pt x="27854" y="63143"/>
                    <a:pt x="29550" y="65685"/>
                    <a:pt x="29826" y="68413"/>
                  </a:cubicBezTo>
                  <a:cubicBezTo>
                    <a:pt x="30020" y="68663"/>
                    <a:pt x="30274" y="68770"/>
                    <a:pt x="30543" y="68770"/>
                  </a:cubicBezTo>
                  <a:cubicBezTo>
                    <a:pt x="31347" y="68770"/>
                    <a:pt x="32287" y="67809"/>
                    <a:pt x="32159" y="66868"/>
                  </a:cubicBezTo>
                  <a:cubicBezTo>
                    <a:pt x="31991" y="65614"/>
                    <a:pt x="30882" y="64743"/>
                    <a:pt x="30003" y="63834"/>
                  </a:cubicBezTo>
                  <a:cubicBezTo>
                    <a:pt x="29122" y="62923"/>
                    <a:pt x="28387" y="61510"/>
                    <a:pt x="29078" y="60448"/>
                  </a:cubicBezTo>
                  <a:lnTo>
                    <a:pt x="29078" y="60448"/>
                  </a:lnTo>
                  <a:cubicBezTo>
                    <a:pt x="33197" y="61658"/>
                    <a:pt x="36527" y="65238"/>
                    <a:pt x="37435" y="69435"/>
                  </a:cubicBezTo>
                  <a:cubicBezTo>
                    <a:pt x="38871" y="69149"/>
                    <a:pt x="39664" y="67205"/>
                    <a:pt x="38838" y="65997"/>
                  </a:cubicBezTo>
                  <a:cubicBezTo>
                    <a:pt x="39003" y="65628"/>
                    <a:pt x="39328" y="65472"/>
                    <a:pt x="39697" y="65472"/>
                  </a:cubicBezTo>
                  <a:cubicBezTo>
                    <a:pt x="40331" y="65472"/>
                    <a:pt x="41094" y="65932"/>
                    <a:pt x="41391" y="66558"/>
                  </a:cubicBezTo>
                  <a:cubicBezTo>
                    <a:pt x="41862" y="67549"/>
                    <a:pt x="41819" y="68770"/>
                    <a:pt x="42492" y="69636"/>
                  </a:cubicBezTo>
                  <a:cubicBezTo>
                    <a:pt x="43175" y="70517"/>
                    <a:pt x="44261" y="70711"/>
                    <a:pt x="45451" y="70711"/>
                  </a:cubicBezTo>
                  <a:cubicBezTo>
                    <a:pt x="46388" y="70711"/>
                    <a:pt x="47390" y="70590"/>
                    <a:pt x="48312" y="70590"/>
                  </a:cubicBezTo>
                  <a:cubicBezTo>
                    <a:pt x="49551" y="70590"/>
                    <a:pt x="50643" y="70808"/>
                    <a:pt x="51235" y="71828"/>
                  </a:cubicBezTo>
                  <a:cubicBezTo>
                    <a:pt x="52336" y="73723"/>
                    <a:pt x="49909" y="75927"/>
                    <a:pt x="47711" y="75927"/>
                  </a:cubicBezTo>
                  <a:cubicBezTo>
                    <a:pt x="47678" y="75927"/>
                    <a:pt x="47645" y="75926"/>
                    <a:pt x="47613" y="75925"/>
                  </a:cubicBezTo>
                  <a:cubicBezTo>
                    <a:pt x="45391" y="75856"/>
                    <a:pt x="43361" y="74585"/>
                    <a:pt x="41147" y="74365"/>
                  </a:cubicBezTo>
                  <a:cubicBezTo>
                    <a:pt x="40897" y="74340"/>
                    <a:pt x="40647" y="74329"/>
                    <a:pt x="40397" y="74329"/>
                  </a:cubicBezTo>
                  <a:cubicBezTo>
                    <a:pt x="38218" y="74329"/>
                    <a:pt x="36082" y="75200"/>
                    <a:pt x="33896" y="75455"/>
                  </a:cubicBezTo>
                  <a:cubicBezTo>
                    <a:pt x="33619" y="75487"/>
                    <a:pt x="33335" y="75503"/>
                    <a:pt x="33048" y="75503"/>
                  </a:cubicBezTo>
                  <a:cubicBezTo>
                    <a:pt x="30807" y="75503"/>
                    <a:pt x="28395" y="74514"/>
                    <a:pt x="27939" y="72388"/>
                  </a:cubicBezTo>
                  <a:cubicBezTo>
                    <a:pt x="27802" y="71741"/>
                    <a:pt x="27855" y="71030"/>
                    <a:pt x="27514" y="70464"/>
                  </a:cubicBezTo>
                  <a:cubicBezTo>
                    <a:pt x="27109" y="69793"/>
                    <a:pt x="26279" y="69553"/>
                    <a:pt x="25473" y="69553"/>
                  </a:cubicBezTo>
                  <a:cubicBezTo>
                    <a:pt x="25313" y="69553"/>
                    <a:pt x="25154" y="69562"/>
                    <a:pt x="24999" y="69580"/>
                  </a:cubicBezTo>
                  <a:cubicBezTo>
                    <a:pt x="21817" y="69942"/>
                    <a:pt x="18598" y="72595"/>
                    <a:pt x="15740" y="72595"/>
                  </a:cubicBezTo>
                  <a:cubicBezTo>
                    <a:pt x="14956" y="72595"/>
                    <a:pt x="14199" y="72395"/>
                    <a:pt x="13478" y="71894"/>
                  </a:cubicBezTo>
                  <a:cubicBezTo>
                    <a:pt x="11337" y="76062"/>
                    <a:pt x="6101" y="77629"/>
                    <a:pt x="3179" y="81294"/>
                  </a:cubicBezTo>
                  <a:cubicBezTo>
                    <a:pt x="0" y="85282"/>
                    <a:pt x="268" y="91440"/>
                    <a:pt x="3354" y="95500"/>
                  </a:cubicBezTo>
                  <a:cubicBezTo>
                    <a:pt x="6050" y="99045"/>
                    <a:pt x="10552" y="100957"/>
                    <a:pt x="15019" y="100957"/>
                  </a:cubicBezTo>
                  <a:cubicBezTo>
                    <a:pt x="15667" y="100957"/>
                    <a:pt x="16314" y="100917"/>
                    <a:pt x="16954" y="100836"/>
                  </a:cubicBezTo>
                  <a:cubicBezTo>
                    <a:pt x="17630" y="100750"/>
                    <a:pt x="18327" y="100626"/>
                    <a:pt x="19005" y="100626"/>
                  </a:cubicBezTo>
                  <a:cubicBezTo>
                    <a:pt x="19489" y="100626"/>
                    <a:pt x="19963" y="100690"/>
                    <a:pt x="20413" y="100875"/>
                  </a:cubicBezTo>
                  <a:cubicBezTo>
                    <a:pt x="21482" y="101317"/>
                    <a:pt x="22166" y="102352"/>
                    <a:pt x="23058" y="103088"/>
                  </a:cubicBezTo>
                  <a:cubicBezTo>
                    <a:pt x="23580" y="103519"/>
                    <a:pt x="24303" y="103823"/>
                    <a:pt x="24961" y="103823"/>
                  </a:cubicBezTo>
                  <a:cubicBezTo>
                    <a:pt x="25427" y="103823"/>
                    <a:pt x="25861" y="103670"/>
                    <a:pt x="26168" y="103301"/>
                  </a:cubicBezTo>
                  <a:lnTo>
                    <a:pt x="26168" y="103301"/>
                  </a:lnTo>
                  <a:cubicBezTo>
                    <a:pt x="25321" y="105399"/>
                    <a:pt x="25557" y="107902"/>
                    <a:pt x="26779" y="109805"/>
                  </a:cubicBezTo>
                  <a:cubicBezTo>
                    <a:pt x="28099" y="111859"/>
                    <a:pt x="30559" y="113484"/>
                    <a:pt x="30509" y="115926"/>
                  </a:cubicBezTo>
                  <a:cubicBezTo>
                    <a:pt x="30482" y="117190"/>
                    <a:pt x="29748" y="118318"/>
                    <a:pt x="29403" y="119536"/>
                  </a:cubicBezTo>
                  <a:cubicBezTo>
                    <a:pt x="27829" y="125109"/>
                    <a:pt x="34415" y="129657"/>
                    <a:pt x="35455" y="135354"/>
                  </a:cubicBezTo>
                  <a:cubicBezTo>
                    <a:pt x="35736" y="136888"/>
                    <a:pt x="35735" y="138735"/>
                    <a:pt x="37029" y="139601"/>
                  </a:cubicBezTo>
                  <a:cubicBezTo>
                    <a:pt x="37625" y="139999"/>
                    <a:pt x="38374" y="140081"/>
                    <a:pt x="39090" y="140127"/>
                  </a:cubicBezTo>
                  <a:cubicBezTo>
                    <a:pt x="39409" y="140148"/>
                    <a:pt x="39736" y="140158"/>
                    <a:pt x="40067" y="140158"/>
                  </a:cubicBezTo>
                  <a:cubicBezTo>
                    <a:pt x="43538" y="140158"/>
                    <a:pt x="47454" y="138962"/>
                    <a:pt x="48151" y="135675"/>
                  </a:cubicBezTo>
                  <a:cubicBezTo>
                    <a:pt x="48366" y="134657"/>
                    <a:pt x="48212" y="133602"/>
                    <a:pt x="48243" y="132560"/>
                  </a:cubicBezTo>
                  <a:cubicBezTo>
                    <a:pt x="48336" y="129451"/>
                    <a:pt x="50239" y="126459"/>
                    <a:pt x="53017" y="125056"/>
                  </a:cubicBezTo>
                  <a:cubicBezTo>
                    <a:pt x="53771" y="124675"/>
                    <a:pt x="54600" y="124390"/>
                    <a:pt x="55202" y="123799"/>
                  </a:cubicBezTo>
                  <a:cubicBezTo>
                    <a:pt x="56528" y="122495"/>
                    <a:pt x="56234" y="120283"/>
                    <a:pt x="55553" y="118553"/>
                  </a:cubicBezTo>
                  <a:cubicBezTo>
                    <a:pt x="54872" y="116821"/>
                    <a:pt x="53881" y="115076"/>
                    <a:pt x="54120" y="113231"/>
                  </a:cubicBezTo>
                  <a:cubicBezTo>
                    <a:pt x="54502" y="110269"/>
                    <a:pt x="57681" y="108706"/>
                    <a:pt x="60090" y="106941"/>
                  </a:cubicBezTo>
                  <a:cubicBezTo>
                    <a:pt x="63716" y="104284"/>
                    <a:pt x="66206" y="100125"/>
                    <a:pt x="66835" y="95675"/>
                  </a:cubicBezTo>
                  <a:lnTo>
                    <a:pt x="66835" y="95675"/>
                  </a:lnTo>
                  <a:cubicBezTo>
                    <a:pt x="65061" y="96232"/>
                    <a:pt x="63075" y="96745"/>
                    <a:pt x="61220" y="96745"/>
                  </a:cubicBezTo>
                  <a:cubicBezTo>
                    <a:pt x="59581" y="96745"/>
                    <a:pt x="58045" y="96344"/>
                    <a:pt x="56849" y="95215"/>
                  </a:cubicBezTo>
                  <a:cubicBezTo>
                    <a:pt x="55965" y="94380"/>
                    <a:pt x="55421" y="93259"/>
                    <a:pt x="54897" y="92162"/>
                  </a:cubicBezTo>
                  <a:lnTo>
                    <a:pt x="50173" y="82291"/>
                  </a:lnTo>
                  <a:cubicBezTo>
                    <a:pt x="49966" y="81857"/>
                    <a:pt x="49755" y="81362"/>
                    <a:pt x="49925" y="80912"/>
                  </a:cubicBezTo>
                  <a:cubicBezTo>
                    <a:pt x="50074" y="80517"/>
                    <a:pt x="50366" y="80356"/>
                    <a:pt x="50717" y="80356"/>
                  </a:cubicBezTo>
                  <a:cubicBezTo>
                    <a:pt x="51453" y="80356"/>
                    <a:pt x="52449" y="81064"/>
                    <a:pt x="52928" y="81807"/>
                  </a:cubicBezTo>
                  <a:cubicBezTo>
                    <a:pt x="55452" y="85724"/>
                    <a:pt x="57718" y="89804"/>
                    <a:pt x="59707" y="94020"/>
                  </a:cubicBezTo>
                  <a:cubicBezTo>
                    <a:pt x="63791" y="93273"/>
                    <a:pt x="67648" y="91596"/>
                    <a:pt x="70980" y="89118"/>
                  </a:cubicBezTo>
                  <a:cubicBezTo>
                    <a:pt x="72037" y="88329"/>
                    <a:pt x="73088" y="87386"/>
                    <a:pt x="73445" y="86117"/>
                  </a:cubicBezTo>
                  <a:cubicBezTo>
                    <a:pt x="73802" y="84846"/>
                    <a:pt x="73146" y="83218"/>
                    <a:pt x="71846" y="82993"/>
                  </a:cubicBezTo>
                  <a:cubicBezTo>
                    <a:pt x="71723" y="82971"/>
                    <a:pt x="71600" y="82963"/>
                    <a:pt x="71476" y="82963"/>
                  </a:cubicBezTo>
                  <a:cubicBezTo>
                    <a:pt x="71093" y="82963"/>
                    <a:pt x="70708" y="83045"/>
                    <a:pt x="70324" y="83086"/>
                  </a:cubicBezTo>
                  <a:cubicBezTo>
                    <a:pt x="70133" y="83106"/>
                    <a:pt x="69943" y="83115"/>
                    <a:pt x="69755" y="83115"/>
                  </a:cubicBezTo>
                  <a:cubicBezTo>
                    <a:pt x="66927" y="83115"/>
                    <a:pt x="64468" y="80925"/>
                    <a:pt x="62588" y="78727"/>
                  </a:cubicBezTo>
                  <a:cubicBezTo>
                    <a:pt x="63132" y="78118"/>
                    <a:pt x="63852" y="77890"/>
                    <a:pt x="64640" y="77890"/>
                  </a:cubicBezTo>
                  <a:cubicBezTo>
                    <a:pt x="65842" y="77890"/>
                    <a:pt x="67201" y="78421"/>
                    <a:pt x="68334" y="78941"/>
                  </a:cubicBezTo>
                  <a:cubicBezTo>
                    <a:pt x="71699" y="80486"/>
                    <a:pt x="75249" y="81588"/>
                    <a:pt x="78895" y="82221"/>
                  </a:cubicBezTo>
                  <a:cubicBezTo>
                    <a:pt x="79803" y="82378"/>
                    <a:pt x="80736" y="82513"/>
                    <a:pt x="81554" y="82936"/>
                  </a:cubicBezTo>
                  <a:cubicBezTo>
                    <a:pt x="82126" y="83232"/>
                    <a:pt x="82622" y="83658"/>
                    <a:pt x="83095" y="84096"/>
                  </a:cubicBezTo>
                  <a:cubicBezTo>
                    <a:pt x="87298" y="87967"/>
                    <a:pt x="90407" y="93013"/>
                    <a:pt x="91975" y="98509"/>
                  </a:cubicBezTo>
                  <a:cubicBezTo>
                    <a:pt x="92104" y="98538"/>
                    <a:pt x="92231" y="98552"/>
                    <a:pt x="92354" y="98552"/>
                  </a:cubicBezTo>
                  <a:cubicBezTo>
                    <a:pt x="93754" y="98552"/>
                    <a:pt x="94717" y="96760"/>
                    <a:pt x="94833" y="95252"/>
                  </a:cubicBezTo>
                  <a:cubicBezTo>
                    <a:pt x="94960" y="93612"/>
                    <a:pt x="94769" y="91722"/>
                    <a:pt x="95948" y="90578"/>
                  </a:cubicBezTo>
                  <a:cubicBezTo>
                    <a:pt x="96875" y="89678"/>
                    <a:pt x="98399" y="89556"/>
                    <a:pt x="99214" y="88552"/>
                  </a:cubicBezTo>
                  <a:cubicBezTo>
                    <a:pt x="100238" y="87289"/>
                    <a:pt x="99703" y="85157"/>
                    <a:pt x="100900" y="84056"/>
                  </a:cubicBezTo>
                  <a:cubicBezTo>
                    <a:pt x="101284" y="83704"/>
                    <a:pt x="101728" y="83552"/>
                    <a:pt x="102190" y="83552"/>
                  </a:cubicBezTo>
                  <a:cubicBezTo>
                    <a:pt x="103537" y="83552"/>
                    <a:pt x="105034" y="84844"/>
                    <a:pt x="105630" y="86240"/>
                  </a:cubicBezTo>
                  <a:cubicBezTo>
                    <a:pt x="106431" y="88116"/>
                    <a:pt x="106723" y="90422"/>
                    <a:pt x="108410" y="91569"/>
                  </a:cubicBezTo>
                  <a:lnTo>
                    <a:pt x="111137" y="91176"/>
                  </a:lnTo>
                  <a:cubicBezTo>
                    <a:pt x="111152" y="95778"/>
                    <a:pt x="112750" y="100362"/>
                    <a:pt x="115602" y="103975"/>
                  </a:cubicBezTo>
                  <a:cubicBezTo>
                    <a:pt x="117157" y="103161"/>
                    <a:pt x="116453" y="100795"/>
                    <a:pt x="115480" y="99330"/>
                  </a:cubicBezTo>
                  <a:cubicBezTo>
                    <a:pt x="114508" y="97866"/>
                    <a:pt x="113554" y="95681"/>
                    <a:pt x="114936" y="94596"/>
                  </a:cubicBezTo>
                  <a:lnTo>
                    <a:pt x="114936" y="94596"/>
                  </a:lnTo>
                  <a:cubicBezTo>
                    <a:pt x="116854" y="94614"/>
                    <a:pt x="117747" y="97259"/>
                    <a:pt x="119611" y="97712"/>
                  </a:cubicBezTo>
                  <a:cubicBezTo>
                    <a:pt x="119777" y="97752"/>
                    <a:pt x="119940" y="97771"/>
                    <a:pt x="120101" y="97771"/>
                  </a:cubicBezTo>
                  <a:cubicBezTo>
                    <a:pt x="121744" y="97771"/>
                    <a:pt x="123089" y="95790"/>
                    <a:pt x="122784" y="94080"/>
                  </a:cubicBezTo>
                  <a:cubicBezTo>
                    <a:pt x="122451" y="92201"/>
                    <a:pt x="120835" y="90820"/>
                    <a:pt x="119169" y="89895"/>
                  </a:cubicBezTo>
                  <a:cubicBezTo>
                    <a:pt x="117675" y="88258"/>
                    <a:pt x="119833" y="85644"/>
                    <a:pt x="122018" y="85274"/>
                  </a:cubicBezTo>
                  <a:cubicBezTo>
                    <a:pt x="122730" y="85153"/>
                    <a:pt x="123464" y="85138"/>
                    <a:pt x="124199" y="85138"/>
                  </a:cubicBezTo>
                  <a:cubicBezTo>
                    <a:pt x="124443" y="85138"/>
                    <a:pt x="124686" y="85140"/>
                    <a:pt x="124930" y="85140"/>
                  </a:cubicBezTo>
                  <a:cubicBezTo>
                    <a:pt x="126201" y="85140"/>
                    <a:pt x="127452" y="85095"/>
                    <a:pt x="128573" y="84531"/>
                  </a:cubicBezTo>
                  <a:cubicBezTo>
                    <a:pt x="130946" y="83339"/>
                    <a:pt x="131739" y="80207"/>
                    <a:pt x="131200" y="77607"/>
                  </a:cubicBezTo>
                  <a:cubicBezTo>
                    <a:pt x="130659" y="75007"/>
                    <a:pt x="129117" y="72748"/>
                    <a:pt x="127857" y="70410"/>
                  </a:cubicBezTo>
                  <a:cubicBezTo>
                    <a:pt x="126781" y="68413"/>
                    <a:pt x="126249" y="65298"/>
                    <a:pt x="128341" y="64420"/>
                  </a:cubicBezTo>
                  <a:cubicBezTo>
                    <a:pt x="128900" y="64186"/>
                    <a:pt x="129528" y="64195"/>
                    <a:pt x="130135" y="64170"/>
                  </a:cubicBezTo>
                  <a:cubicBezTo>
                    <a:pt x="138047" y="63837"/>
                    <a:pt x="144592" y="55459"/>
                    <a:pt x="143005" y="47701"/>
                  </a:cubicBezTo>
                  <a:cubicBezTo>
                    <a:pt x="142706" y="46238"/>
                    <a:pt x="142140" y="44786"/>
                    <a:pt x="141097" y="43719"/>
                  </a:cubicBezTo>
                  <a:cubicBezTo>
                    <a:pt x="139216" y="41800"/>
                    <a:pt x="136024" y="41349"/>
                    <a:pt x="134619" y="39057"/>
                  </a:cubicBezTo>
                  <a:cubicBezTo>
                    <a:pt x="132900" y="36255"/>
                    <a:pt x="135025" y="32537"/>
                    <a:pt x="137778" y="30737"/>
                  </a:cubicBezTo>
                  <a:cubicBezTo>
                    <a:pt x="140529" y="28938"/>
                    <a:pt x="143891" y="28156"/>
                    <a:pt x="146461" y="26105"/>
                  </a:cubicBezTo>
                  <a:cubicBezTo>
                    <a:pt x="147145" y="26087"/>
                    <a:pt x="147512" y="25417"/>
                    <a:pt x="147638" y="24743"/>
                  </a:cubicBezTo>
                  <a:cubicBezTo>
                    <a:pt x="147716" y="24319"/>
                    <a:pt x="147611" y="23887"/>
                    <a:pt x="147608" y="23456"/>
                  </a:cubicBezTo>
                  <a:cubicBezTo>
                    <a:pt x="147598" y="22276"/>
                    <a:pt x="148442" y="21139"/>
                    <a:pt x="149574" y="20805"/>
                  </a:cubicBezTo>
                  <a:cubicBezTo>
                    <a:pt x="149811" y="20736"/>
                    <a:pt x="150056" y="20702"/>
                    <a:pt x="150302" y="20702"/>
                  </a:cubicBezTo>
                  <a:cubicBezTo>
                    <a:pt x="151231" y="20702"/>
                    <a:pt x="152165" y="21179"/>
                    <a:pt x="152664" y="21968"/>
                  </a:cubicBezTo>
                  <a:cubicBezTo>
                    <a:pt x="153442" y="23198"/>
                    <a:pt x="153129" y="24821"/>
                    <a:pt x="152563" y="26163"/>
                  </a:cubicBezTo>
                  <a:cubicBezTo>
                    <a:pt x="151998" y="27505"/>
                    <a:pt x="151199" y="28790"/>
                    <a:pt x="151051" y="30239"/>
                  </a:cubicBezTo>
                  <a:cubicBezTo>
                    <a:pt x="150905" y="31687"/>
                    <a:pt x="151726" y="33391"/>
                    <a:pt x="153173" y="33553"/>
                  </a:cubicBezTo>
                  <a:cubicBezTo>
                    <a:pt x="153252" y="33562"/>
                    <a:pt x="153330" y="33566"/>
                    <a:pt x="153406" y="33566"/>
                  </a:cubicBezTo>
                  <a:cubicBezTo>
                    <a:pt x="155043" y="33566"/>
                    <a:pt x="156090" y="31574"/>
                    <a:pt x="156201" y="29877"/>
                  </a:cubicBezTo>
                  <a:cubicBezTo>
                    <a:pt x="156318" y="28099"/>
                    <a:pt x="155972" y="26160"/>
                    <a:pt x="156925" y="24659"/>
                  </a:cubicBezTo>
                  <a:cubicBezTo>
                    <a:pt x="158377" y="22374"/>
                    <a:pt x="162385" y="21839"/>
                    <a:pt x="162490" y="19133"/>
                  </a:cubicBezTo>
                  <a:cubicBezTo>
                    <a:pt x="162574" y="16945"/>
                    <a:pt x="159821" y="15661"/>
                    <a:pt x="159327" y="13530"/>
                  </a:cubicBezTo>
                  <a:cubicBezTo>
                    <a:pt x="159129" y="12668"/>
                    <a:pt x="159325" y="11773"/>
                    <a:pt x="159405" y="10894"/>
                  </a:cubicBezTo>
                  <a:cubicBezTo>
                    <a:pt x="159709" y="7612"/>
                    <a:pt x="158263" y="4218"/>
                    <a:pt x="155688" y="2163"/>
                  </a:cubicBezTo>
                  <a:cubicBezTo>
                    <a:pt x="153919" y="751"/>
                    <a:pt x="151652" y="0"/>
                    <a:pt x="149391" y="0"/>
                  </a:cubicBezTo>
                  <a:close/>
                </a:path>
              </a:pathLst>
            </a:cu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132"/>
            <p:cNvSpPr/>
            <p:nvPr/>
          </p:nvSpPr>
          <p:spPr>
            <a:xfrm>
              <a:off x="6146600" y="3671525"/>
              <a:ext cx="342925" cy="189500"/>
            </a:xfrm>
            <a:custGeom>
              <a:rect b="b" l="l" r="r" t="t"/>
              <a:pathLst>
                <a:path extrusionOk="0" h="7580" w="13717">
                  <a:moveTo>
                    <a:pt x="9951" y="0"/>
                  </a:moveTo>
                  <a:cubicBezTo>
                    <a:pt x="6355" y="0"/>
                    <a:pt x="1" y="1281"/>
                    <a:pt x="2486" y="4894"/>
                  </a:cubicBezTo>
                  <a:cubicBezTo>
                    <a:pt x="3169" y="5885"/>
                    <a:pt x="4297" y="6467"/>
                    <a:pt x="5404" y="6938"/>
                  </a:cubicBezTo>
                  <a:cubicBezTo>
                    <a:pt x="6217" y="7282"/>
                    <a:pt x="7136" y="7580"/>
                    <a:pt x="8003" y="7580"/>
                  </a:cubicBezTo>
                  <a:cubicBezTo>
                    <a:pt x="8565" y="7580"/>
                    <a:pt x="9106" y="7454"/>
                    <a:pt x="9581" y="7134"/>
                  </a:cubicBezTo>
                  <a:cubicBezTo>
                    <a:pt x="10406" y="6577"/>
                    <a:pt x="13156" y="2774"/>
                    <a:pt x="13348" y="1948"/>
                  </a:cubicBezTo>
                  <a:cubicBezTo>
                    <a:pt x="13716" y="358"/>
                    <a:pt x="13186" y="447"/>
                    <a:pt x="11597" y="126"/>
                  </a:cubicBezTo>
                  <a:cubicBezTo>
                    <a:pt x="11194" y="44"/>
                    <a:pt x="10620" y="0"/>
                    <a:pt x="9951" y="0"/>
                  </a:cubicBezTo>
                  <a:close/>
                </a:path>
              </a:pathLst>
            </a:cu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132"/>
            <p:cNvSpPr/>
            <p:nvPr/>
          </p:nvSpPr>
          <p:spPr>
            <a:xfrm>
              <a:off x="5901600" y="3652500"/>
              <a:ext cx="558700" cy="402875"/>
            </a:xfrm>
            <a:custGeom>
              <a:rect b="b" l="l" r="r" t="t"/>
              <a:pathLst>
                <a:path extrusionOk="0" h="16115" w="22348">
                  <a:moveTo>
                    <a:pt x="946" y="1"/>
                  </a:moveTo>
                  <a:cubicBezTo>
                    <a:pt x="616" y="1"/>
                    <a:pt x="299" y="66"/>
                    <a:pt x="1" y="208"/>
                  </a:cubicBezTo>
                  <a:cubicBezTo>
                    <a:pt x="742" y="1762"/>
                    <a:pt x="2032" y="3475"/>
                    <a:pt x="2935" y="5119"/>
                  </a:cubicBezTo>
                  <a:cubicBezTo>
                    <a:pt x="6575" y="11745"/>
                    <a:pt x="13987" y="16115"/>
                    <a:pt x="21544" y="16115"/>
                  </a:cubicBezTo>
                  <a:cubicBezTo>
                    <a:pt x="21635" y="16115"/>
                    <a:pt x="21726" y="16114"/>
                    <a:pt x="21817" y="16113"/>
                  </a:cubicBezTo>
                  <a:cubicBezTo>
                    <a:pt x="22347" y="15571"/>
                    <a:pt x="21564" y="14744"/>
                    <a:pt x="20866" y="14448"/>
                  </a:cubicBezTo>
                  <a:cubicBezTo>
                    <a:pt x="18934" y="13634"/>
                    <a:pt x="16857" y="13226"/>
                    <a:pt x="14879" y="12532"/>
                  </a:cubicBezTo>
                  <a:cubicBezTo>
                    <a:pt x="12900" y="11839"/>
                    <a:pt x="10943" y="10790"/>
                    <a:pt x="9769" y="9051"/>
                  </a:cubicBezTo>
                  <a:cubicBezTo>
                    <a:pt x="9280" y="8326"/>
                    <a:pt x="8945" y="7508"/>
                    <a:pt x="8542" y="6731"/>
                  </a:cubicBezTo>
                  <a:cubicBezTo>
                    <a:pt x="7503" y="4729"/>
                    <a:pt x="3759" y="1"/>
                    <a:pt x="946" y="1"/>
                  </a:cubicBezTo>
                  <a:close/>
                </a:path>
              </a:pathLst>
            </a:cu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132"/>
            <p:cNvSpPr/>
            <p:nvPr/>
          </p:nvSpPr>
          <p:spPr>
            <a:xfrm>
              <a:off x="6249675" y="4061675"/>
              <a:ext cx="964575" cy="811125"/>
            </a:xfrm>
            <a:custGeom>
              <a:rect b="b" l="l" r="r" t="t"/>
              <a:pathLst>
                <a:path extrusionOk="0" h="32445" w="38583">
                  <a:moveTo>
                    <a:pt x="17573" y="0"/>
                  </a:moveTo>
                  <a:cubicBezTo>
                    <a:pt x="14431" y="0"/>
                    <a:pt x="10968" y="2180"/>
                    <a:pt x="9011" y="4369"/>
                  </a:cubicBezTo>
                  <a:cubicBezTo>
                    <a:pt x="8028" y="5468"/>
                    <a:pt x="7111" y="6810"/>
                    <a:pt x="5676" y="7153"/>
                  </a:cubicBezTo>
                  <a:cubicBezTo>
                    <a:pt x="4830" y="7356"/>
                    <a:pt x="3925" y="7164"/>
                    <a:pt x="3076" y="7361"/>
                  </a:cubicBezTo>
                  <a:cubicBezTo>
                    <a:pt x="581" y="7938"/>
                    <a:pt x="1" y="11293"/>
                    <a:pt x="569" y="13791"/>
                  </a:cubicBezTo>
                  <a:cubicBezTo>
                    <a:pt x="1136" y="16289"/>
                    <a:pt x="2307" y="18910"/>
                    <a:pt x="1374" y="21296"/>
                  </a:cubicBezTo>
                  <a:cubicBezTo>
                    <a:pt x="1185" y="21776"/>
                    <a:pt x="913" y="22246"/>
                    <a:pt x="921" y="22762"/>
                  </a:cubicBezTo>
                  <a:cubicBezTo>
                    <a:pt x="932" y="23380"/>
                    <a:pt x="1355" y="23921"/>
                    <a:pt x="1849" y="24293"/>
                  </a:cubicBezTo>
                  <a:cubicBezTo>
                    <a:pt x="2646" y="24890"/>
                    <a:pt x="3559" y="25128"/>
                    <a:pt x="4517" y="25128"/>
                  </a:cubicBezTo>
                  <a:cubicBezTo>
                    <a:pt x="6301" y="25128"/>
                    <a:pt x="8239" y="24301"/>
                    <a:pt x="9868" y="23418"/>
                  </a:cubicBezTo>
                  <a:cubicBezTo>
                    <a:pt x="11665" y="22444"/>
                    <a:pt x="13735" y="21414"/>
                    <a:pt x="15685" y="21414"/>
                  </a:cubicBezTo>
                  <a:cubicBezTo>
                    <a:pt x="16453" y="21414"/>
                    <a:pt x="17203" y="21574"/>
                    <a:pt x="17910" y="21960"/>
                  </a:cubicBezTo>
                  <a:cubicBezTo>
                    <a:pt x="20585" y="23420"/>
                    <a:pt x="20837" y="27119"/>
                    <a:pt x="22486" y="29685"/>
                  </a:cubicBezTo>
                  <a:cubicBezTo>
                    <a:pt x="23522" y="31296"/>
                    <a:pt x="25450" y="32445"/>
                    <a:pt x="27291" y="32445"/>
                  </a:cubicBezTo>
                  <a:cubicBezTo>
                    <a:pt x="28027" y="32445"/>
                    <a:pt x="28749" y="32261"/>
                    <a:pt x="29394" y="31851"/>
                  </a:cubicBezTo>
                  <a:cubicBezTo>
                    <a:pt x="30163" y="31362"/>
                    <a:pt x="30731" y="30624"/>
                    <a:pt x="31285" y="29900"/>
                  </a:cubicBezTo>
                  <a:lnTo>
                    <a:pt x="34684" y="25460"/>
                  </a:lnTo>
                  <a:cubicBezTo>
                    <a:pt x="36183" y="23501"/>
                    <a:pt x="37736" y="21414"/>
                    <a:pt x="38025" y="18965"/>
                  </a:cubicBezTo>
                  <a:cubicBezTo>
                    <a:pt x="38582" y="14235"/>
                    <a:pt x="34390" y="10436"/>
                    <a:pt x="30609" y="7540"/>
                  </a:cubicBezTo>
                  <a:cubicBezTo>
                    <a:pt x="30407" y="6031"/>
                    <a:pt x="30190" y="4479"/>
                    <a:pt x="29421" y="3165"/>
                  </a:cubicBezTo>
                  <a:cubicBezTo>
                    <a:pt x="28683" y="1906"/>
                    <a:pt x="27576" y="1186"/>
                    <a:pt x="26718" y="1186"/>
                  </a:cubicBezTo>
                  <a:cubicBezTo>
                    <a:pt x="25783" y="1186"/>
                    <a:pt x="25141" y="2039"/>
                    <a:pt x="25589" y="3982"/>
                  </a:cubicBezTo>
                  <a:cubicBezTo>
                    <a:pt x="25561" y="3983"/>
                    <a:pt x="25533" y="3983"/>
                    <a:pt x="25505" y="3983"/>
                  </a:cubicBezTo>
                  <a:cubicBezTo>
                    <a:pt x="23077" y="3983"/>
                    <a:pt x="21095" y="399"/>
                    <a:pt x="18382" y="51"/>
                  </a:cubicBezTo>
                  <a:cubicBezTo>
                    <a:pt x="18115" y="17"/>
                    <a:pt x="17846" y="0"/>
                    <a:pt x="17573" y="0"/>
                  </a:cubicBezTo>
                  <a:close/>
                </a:path>
              </a:pathLst>
            </a:custGeom>
            <a:solidFill>
              <a:srgbClr val="A3E2D6"/>
            </a:solidFill>
            <a:ln cap="flat" cmpd="sng" w="9525">
              <a:solidFill>
                <a:srgbClr val="3C44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3" name="Shape 1963"/>
        <p:cNvGrpSpPr/>
        <p:nvPr/>
      </p:nvGrpSpPr>
      <p:grpSpPr>
        <a:xfrm>
          <a:off x="0" y="0"/>
          <a:ext cx="0" cy="0"/>
          <a:chOff x="0" y="0"/>
          <a:chExt cx="0" cy="0"/>
        </a:xfrm>
      </p:grpSpPr>
      <p:sp>
        <p:nvSpPr>
          <p:cNvPr id="1964" name="Google Shape;1964;p133"/>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133"/>
          <p:cNvSpPr txBox="1"/>
          <p:nvPr>
            <p:ph type="title"/>
          </p:nvPr>
        </p:nvSpPr>
        <p:spPr>
          <a:xfrm>
            <a:off x="831450" y="856050"/>
            <a:ext cx="38880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300">
                <a:latin typeface="Space Grotesk"/>
                <a:ea typeface="Space Grotesk"/>
                <a:cs typeface="Space Grotesk"/>
                <a:sym typeface="Space Grotesk"/>
              </a:rPr>
              <a:t>Task 3: Authentic Cooking</a:t>
            </a:r>
            <a:endParaRPr b="1" sz="2300">
              <a:latin typeface="Space Grotesk"/>
              <a:ea typeface="Space Grotesk"/>
              <a:cs typeface="Space Grotesk"/>
              <a:sym typeface="Space Grotesk"/>
            </a:endParaRPr>
          </a:p>
        </p:txBody>
      </p:sp>
      <p:sp>
        <p:nvSpPr>
          <p:cNvPr id="1966" name="Google Shape;1966;p133"/>
          <p:cNvSpPr txBox="1"/>
          <p:nvPr>
            <p:ph idx="1" type="subTitle"/>
          </p:nvPr>
        </p:nvSpPr>
        <p:spPr>
          <a:xfrm>
            <a:off x="983850" y="1781450"/>
            <a:ext cx="3735600" cy="201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Description: </a:t>
            </a:r>
            <a:r>
              <a:rPr lang="en"/>
              <a:t>I want to cook a cultural authentic dish with a new ingredient</a:t>
            </a:r>
            <a:endParaRPr/>
          </a:p>
          <a:p>
            <a:pPr indent="0" lvl="0" marL="0" rtl="0" algn="l">
              <a:spcBef>
                <a:spcPts val="0"/>
              </a:spcBef>
              <a:spcAft>
                <a:spcPts val="0"/>
              </a:spcAft>
              <a:buNone/>
            </a:pPr>
            <a:r>
              <a:rPr b="1" lang="en"/>
              <a:t>Category: </a:t>
            </a:r>
            <a:r>
              <a:rPr lang="en"/>
              <a:t>Complex</a:t>
            </a:r>
            <a:endParaRPr/>
          </a:p>
          <a:p>
            <a:pPr indent="0" lvl="0" marL="0" rtl="0" algn="l">
              <a:spcBef>
                <a:spcPts val="0"/>
              </a:spcBef>
              <a:spcAft>
                <a:spcPts val="0"/>
              </a:spcAft>
              <a:buNone/>
            </a:pPr>
            <a:r>
              <a:rPr b="1" lang="en"/>
              <a:t>Explanation: </a:t>
            </a:r>
            <a:r>
              <a:rPr lang="en"/>
              <a:t>This task appeals to power users who not only want to gain a deeper understanding of global foods, but also put this new knowledge into practice by learning to cook a foreign dish themselves</a:t>
            </a:r>
            <a:endParaRPr/>
          </a:p>
        </p:txBody>
      </p:sp>
      <p:pic>
        <p:nvPicPr>
          <p:cNvPr id="1967" name="Google Shape;1967;p133"/>
          <p:cNvPicPr preferRelativeResize="0"/>
          <p:nvPr/>
        </p:nvPicPr>
        <p:blipFill>
          <a:blip r:embed="rId3">
            <a:alphaModFix/>
          </a:blip>
          <a:stretch>
            <a:fillRect/>
          </a:stretch>
        </p:blipFill>
        <p:spPr>
          <a:xfrm>
            <a:off x="5172424" y="911378"/>
            <a:ext cx="3320776" cy="3320750"/>
          </a:xfrm>
          <a:prstGeom prst="rect">
            <a:avLst/>
          </a:prstGeom>
          <a:noFill/>
          <a:ln>
            <a:noFill/>
          </a:ln>
        </p:spPr>
      </p:pic>
      <p:sp>
        <p:nvSpPr>
          <p:cNvPr id="1968" name="Google Shape;1968;p133"/>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133"/>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133"/>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133"/>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133"/>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133"/>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33"/>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133"/>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133"/>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133"/>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133"/>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9" name="Google Shape;1979;p133"/>
          <p:cNvGrpSpPr/>
          <p:nvPr/>
        </p:nvGrpSpPr>
        <p:grpSpPr>
          <a:xfrm>
            <a:off x="7930060" y="1184316"/>
            <a:ext cx="387325" cy="392002"/>
            <a:chOff x="-1988450" y="2592438"/>
            <a:chExt cx="550725" cy="557375"/>
          </a:xfrm>
        </p:grpSpPr>
        <p:sp>
          <p:nvSpPr>
            <p:cNvPr id="1980" name="Google Shape;1980;p133"/>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133"/>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133"/>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133"/>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133"/>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133"/>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6" name="Google Shape;1986;p133"/>
          <p:cNvGrpSpPr/>
          <p:nvPr/>
        </p:nvGrpSpPr>
        <p:grpSpPr>
          <a:xfrm>
            <a:off x="5432906" y="3890840"/>
            <a:ext cx="528885" cy="545802"/>
            <a:chOff x="-1507225" y="3988588"/>
            <a:chExt cx="575250" cy="593650"/>
          </a:xfrm>
        </p:grpSpPr>
        <p:sp>
          <p:nvSpPr>
            <p:cNvPr id="1987" name="Google Shape;1987;p133"/>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133"/>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133"/>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0" name="Google Shape;1990;p133"/>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133"/>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133"/>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133"/>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133"/>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133"/>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133"/>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133"/>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133"/>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2" name="Shape 2002"/>
        <p:cNvGrpSpPr/>
        <p:nvPr/>
      </p:nvGrpSpPr>
      <p:grpSpPr>
        <a:xfrm>
          <a:off x="0" y="0"/>
          <a:ext cx="0" cy="0"/>
          <a:chOff x="0" y="0"/>
          <a:chExt cx="0" cy="0"/>
        </a:xfrm>
      </p:grpSpPr>
      <p:pic>
        <p:nvPicPr>
          <p:cNvPr id="2003" name="Google Shape;2003;p134"/>
          <p:cNvPicPr preferRelativeResize="0"/>
          <p:nvPr/>
        </p:nvPicPr>
        <p:blipFill rotWithShape="1">
          <a:blip r:embed="rId3">
            <a:alphaModFix/>
          </a:blip>
          <a:srcRect b="0" l="0" r="0" t="0"/>
          <a:stretch/>
        </p:blipFill>
        <p:spPr>
          <a:xfrm>
            <a:off x="5207700" y="1089327"/>
            <a:ext cx="2835000" cy="2834976"/>
          </a:xfrm>
          <a:prstGeom prst="rect">
            <a:avLst/>
          </a:prstGeom>
          <a:noFill/>
          <a:ln>
            <a:noFill/>
          </a:ln>
        </p:spPr>
      </p:pic>
      <p:sp>
        <p:nvSpPr>
          <p:cNvPr id="2004" name="Google Shape;2004;p134"/>
          <p:cNvSpPr/>
          <p:nvPr/>
        </p:nvSpPr>
        <p:spPr>
          <a:xfrm>
            <a:off x="714300" y="1063650"/>
            <a:ext cx="4122300" cy="30162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134"/>
          <p:cNvSpPr txBox="1"/>
          <p:nvPr>
            <p:ph type="title"/>
          </p:nvPr>
        </p:nvSpPr>
        <p:spPr>
          <a:xfrm>
            <a:off x="837775" y="916188"/>
            <a:ext cx="4713300" cy="8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800">
                <a:latin typeface="Space Grotesk"/>
                <a:ea typeface="Space Grotesk"/>
                <a:cs typeface="Space Grotesk"/>
                <a:sym typeface="Space Grotesk"/>
              </a:rPr>
              <a:t>Task 4: Sharing</a:t>
            </a:r>
            <a:endParaRPr b="1" sz="2800">
              <a:latin typeface="Space Grotesk"/>
              <a:ea typeface="Space Grotesk"/>
              <a:cs typeface="Space Grotesk"/>
              <a:sym typeface="Space Grotesk"/>
            </a:endParaRPr>
          </a:p>
        </p:txBody>
      </p:sp>
      <p:sp>
        <p:nvSpPr>
          <p:cNvPr id="2006" name="Google Shape;2006;p134"/>
          <p:cNvSpPr txBox="1"/>
          <p:nvPr>
            <p:ph idx="1" type="subTitle"/>
          </p:nvPr>
        </p:nvSpPr>
        <p:spPr>
          <a:xfrm>
            <a:off x="990175" y="1805400"/>
            <a:ext cx="3717600" cy="186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Description: </a:t>
            </a:r>
            <a:r>
              <a:rPr lang="en"/>
              <a:t>I want to share my discovery of new foods with others</a:t>
            </a:r>
            <a:endParaRPr/>
          </a:p>
          <a:p>
            <a:pPr indent="0" lvl="0" marL="0" rtl="0" algn="l">
              <a:spcBef>
                <a:spcPts val="0"/>
              </a:spcBef>
              <a:spcAft>
                <a:spcPts val="0"/>
              </a:spcAft>
              <a:buNone/>
            </a:pPr>
            <a:r>
              <a:rPr b="1" lang="en"/>
              <a:t>Category: </a:t>
            </a:r>
            <a:r>
              <a:rPr lang="en"/>
              <a:t>Moderate</a:t>
            </a:r>
            <a:endParaRPr/>
          </a:p>
          <a:p>
            <a:pPr indent="0" lvl="0" marL="0" rtl="0" algn="l">
              <a:spcBef>
                <a:spcPts val="0"/>
              </a:spcBef>
              <a:spcAft>
                <a:spcPts val="0"/>
              </a:spcAft>
              <a:buNone/>
            </a:pPr>
            <a:r>
              <a:rPr b="1" lang="en"/>
              <a:t>Explanation: </a:t>
            </a:r>
            <a:r>
              <a:rPr lang="en"/>
              <a:t>After learning about a new  food item, users can then experience the uniquely collaborative experience of understanding, creating, and partaking in cultural food with friends and family</a:t>
            </a:r>
            <a:endParaRPr/>
          </a:p>
        </p:txBody>
      </p:sp>
      <p:sp>
        <p:nvSpPr>
          <p:cNvPr id="2007" name="Google Shape;2007;p134"/>
          <p:cNvSpPr/>
          <p:nvPr/>
        </p:nvSpPr>
        <p:spPr>
          <a:xfrm>
            <a:off x="5121854" y="4323641"/>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134"/>
          <p:cNvSpPr/>
          <p:nvPr/>
        </p:nvSpPr>
        <p:spPr>
          <a:xfrm>
            <a:off x="2439472" y="694081"/>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134"/>
          <p:cNvSpPr/>
          <p:nvPr/>
        </p:nvSpPr>
        <p:spPr>
          <a:xfrm>
            <a:off x="1594467" y="432363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134"/>
          <p:cNvSpPr/>
          <p:nvPr/>
        </p:nvSpPr>
        <p:spPr>
          <a:xfrm>
            <a:off x="6842779" y="721566"/>
            <a:ext cx="50573" cy="51167"/>
          </a:xfrm>
          <a:custGeom>
            <a:rect b="b" l="l" r="r" t="t"/>
            <a:pathLst>
              <a:path extrusionOk="0" fill="none" h="1635" w="1616">
                <a:moveTo>
                  <a:pt x="1615" y="695"/>
                </a:moveTo>
                <a:cubicBezTo>
                  <a:pt x="1615" y="1308"/>
                  <a:pt x="880" y="163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134"/>
          <p:cNvSpPr/>
          <p:nvPr/>
        </p:nvSpPr>
        <p:spPr>
          <a:xfrm>
            <a:off x="7687267" y="1545284"/>
            <a:ext cx="51167" cy="51199"/>
          </a:xfrm>
          <a:custGeom>
            <a:rect b="b" l="l" r="r" t="t"/>
            <a:pathLst>
              <a:path extrusionOk="0" fill="none" h="1636" w="1635">
                <a:moveTo>
                  <a:pt x="1635" y="818"/>
                </a:moveTo>
                <a:cubicBezTo>
                  <a:pt x="1635" y="1268"/>
                  <a:pt x="1267" y="1635"/>
                  <a:pt x="817" y="1635"/>
                </a:cubicBezTo>
                <a:cubicBezTo>
                  <a:pt x="368" y="1635"/>
                  <a:pt x="0" y="1268"/>
                  <a:pt x="0" y="818"/>
                </a:cubicBezTo>
                <a:cubicBezTo>
                  <a:pt x="0" y="368"/>
                  <a:pt x="368" y="1"/>
                  <a:pt x="817" y="1"/>
                </a:cubicBezTo>
                <a:cubicBezTo>
                  <a:pt x="1267" y="1"/>
                  <a:pt x="1635" y="368"/>
                  <a:pt x="1635" y="818"/>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134"/>
          <p:cNvSpPr/>
          <p:nvPr/>
        </p:nvSpPr>
        <p:spPr>
          <a:xfrm>
            <a:off x="6683622" y="4356043"/>
            <a:ext cx="80616" cy="80616"/>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134"/>
          <p:cNvSpPr/>
          <p:nvPr/>
        </p:nvSpPr>
        <p:spPr>
          <a:xfrm>
            <a:off x="4885756" y="69408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134"/>
          <p:cNvSpPr/>
          <p:nvPr/>
        </p:nvSpPr>
        <p:spPr>
          <a:xfrm>
            <a:off x="8266807" y="860823"/>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134"/>
          <p:cNvSpPr/>
          <p:nvPr/>
        </p:nvSpPr>
        <p:spPr>
          <a:xfrm>
            <a:off x="3585156" y="4232134"/>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134"/>
          <p:cNvSpPr/>
          <p:nvPr/>
        </p:nvSpPr>
        <p:spPr>
          <a:xfrm>
            <a:off x="5121857" y="2213248"/>
            <a:ext cx="50573" cy="50541"/>
          </a:xfrm>
          <a:custGeom>
            <a:rect b="b" l="l" r="r" t="t"/>
            <a:pathLst>
              <a:path extrusionOk="0" fill="none" h="1615" w="1616">
                <a:moveTo>
                  <a:pt x="1615" y="695"/>
                </a:moveTo>
                <a:cubicBezTo>
                  <a:pt x="1615" y="1308"/>
                  <a:pt x="859" y="1615"/>
                  <a:pt x="430" y="1185"/>
                </a:cubicBezTo>
                <a:cubicBezTo>
                  <a:pt x="1" y="756"/>
                  <a:pt x="307" y="0"/>
                  <a:pt x="920" y="0"/>
                </a:cubicBezTo>
                <a:cubicBezTo>
                  <a:pt x="1309" y="0"/>
                  <a:pt x="1615" y="307"/>
                  <a:pt x="1615" y="695"/>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134"/>
          <p:cNvSpPr/>
          <p:nvPr/>
        </p:nvSpPr>
        <p:spPr>
          <a:xfrm>
            <a:off x="7652327"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18" name="Google Shape;2018;p134"/>
          <p:cNvGrpSpPr/>
          <p:nvPr/>
        </p:nvGrpSpPr>
        <p:grpSpPr>
          <a:xfrm>
            <a:off x="7930060" y="1184316"/>
            <a:ext cx="387325" cy="392002"/>
            <a:chOff x="-1988450" y="2592438"/>
            <a:chExt cx="550725" cy="557375"/>
          </a:xfrm>
        </p:grpSpPr>
        <p:sp>
          <p:nvSpPr>
            <p:cNvPr id="2019" name="Google Shape;2019;p134"/>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134"/>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134"/>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34"/>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34"/>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134"/>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5" name="Google Shape;2025;p134"/>
          <p:cNvGrpSpPr/>
          <p:nvPr/>
        </p:nvGrpSpPr>
        <p:grpSpPr>
          <a:xfrm>
            <a:off x="5432906" y="3890840"/>
            <a:ext cx="528885" cy="545802"/>
            <a:chOff x="-1507225" y="3988588"/>
            <a:chExt cx="575250" cy="593650"/>
          </a:xfrm>
        </p:grpSpPr>
        <p:sp>
          <p:nvSpPr>
            <p:cNvPr id="2026" name="Google Shape;2026;p134"/>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134"/>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134"/>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chemeClr val="dk2"/>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29" name="Google Shape;2029;p134"/>
          <p:cNvSpPr/>
          <p:nvPr/>
        </p:nvSpPr>
        <p:spPr>
          <a:xfrm>
            <a:off x="5438927" y="6940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134"/>
          <p:cNvSpPr/>
          <p:nvPr/>
        </p:nvSpPr>
        <p:spPr>
          <a:xfrm>
            <a:off x="5086615" y="9274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34"/>
          <p:cNvSpPr/>
          <p:nvPr/>
        </p:nvSpPr>
        <p:spPr>
          <a:xfrm>
            <a:off x="6972127" y="419303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134"/>
          <p:cNvSpPr/>
          <p:nvPr/>
        </p:nvSpPr>
        <p:spPr>
          <a:xfrm>
            <a:off x="4195177" y="4282639"/>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134"/>
          <p:cNvSpPr/>
          <p:nvPr/>
        </p:nvSpPr>
        <p:spPr>
          <a:xfrm>
            <a:off x="3262977" y="549589"/>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134"/>
          <p:cNvSpPr/>
          <p:nvPr/>
        </p:nvSpPr>
        <p:spPr>
          <a:xfrm>
            <a:off x="1506352" y="5924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134"/>
          <p:cNvSpPr/>
          <p:nvPr/>
        </p:nvSpPr>
        <p:spPr>
          <a:xfrm>
            <a:off x="2114652" y="43358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134"/>
          <p:cNvSpPr/>
          <p:nvPr/>
        </p:nvSpPr>
        <p:spPr>
          <a:xfrm>
            <a:off x="7892827" y="423551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13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1" name="Shape 2041"/>
        <p:cNvGrpSpPr/>
        <p:nvPr/>
      </p:nvGrpSpPr>
      <p:grpSpPr>
        <a:xfrm>
          <a:off x="0" y="0"/>
          <a:ext cx="0" cy="0"/>
          <a:chOff x="0" y="0"/>
          <a:chExt cx="0" cy="0"/>
        </a:xfrm>
      </p:grpSpPr>
      <p:pic>
        <p:nvPicPr>
          <p:cNvPr id="2042" name="Google Shape;2042;p135"/>
          <p:cNvPicPr preferRelativeResize="0"/>
          <p:nvPr/>
        </p:nvPicPr>
        <p:blipFill>
          <a:blip r:embed="rId3">
            <a:alphaModFix/>
          </a:blip>
          <a:stretch>
            <a:fillRect/>
          </a:stretch>
        </p:blipFill>
        <p:spPr>
          <a:xfrm>
            <a:off x="1112300" y="1139650"/>
            <a:ext cx="6758713" cy="3257975"/>
          </a:xfrm>
          <a:prstGeom prst="rect">
            <a:avLst/>
          </a:prstGeom>
          <a:noFill/>
          <a:ln>
            <a:noFill/>
          </a:ln>
        </p:spPr>
      </p:pic>
      <p:sp>
        <p:nvSpPr>
          <p:cNvPr id="2043" name="Google Shape;2043;p135"/>
          <p:cNvSpPr txBox="1"/>
          <p:nvPr>
            <p:ph type="title"/>
          </p:nvPr>
        </p:nvSpPr>
        <p:spPr>
          <a:xfrm>
            <a:off x="729000" y="1139650"/>
            <a:ext cx="7541400" cy="29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3FB29C"/>
                </a:solidFill>
                <a:latin typeface="Anaheim"/>
                <a:ea typeface="Anaheim"/>
                <a:cs typeface="Anaheim"/>
                <a:sym typeface="Anaheim"/>
              </a:rPr>
              <a:t>Location: Grocery store</a:t>
            </a:r>
            <a:endParaRPr b="1" sz="1500">
              <a:solidFill>
                <a:srgbClr val="3FB29C"/>
              </a:solidFill>
              <a:latin typeface="Anaheim"/>
              <a:ea typeface="Anaheim"/>
              <a:cs typeface="Anaheim"/>
              <a:sym typeface="Anaheim"/>
            </a:endParaRPr>
          </a:p>
        </p:txBody>
      </p:sp>
      <p:sp>
        <p:nvSpPr>
          <p:cNvPr id="2044" name="Google Shape;2044;p135"/>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000">
                <a:latin typeface="Space Grotesk"/>
                <a:ea typeface="Space Grotesk"/>
                <a:cs typeface="Space Grotesk"/>
                <a:sym typeface="Space Grotesk"/>
              </a:rPr>
              <a:t>Video Storyboards</a:t>
            </a:r>
            <a:endParaRPr b="1" sz="2000">
              <a:latin typeface="Space Grotesk"/>
              <a:ea typeface="Space Grotesk"/>
              <a:cs typeface="Space Grotesk"/>
              <a:sym typeface="Space Grotesk"/>
            </a:endParaRPr>
          </a:p>
        </p:txBody>
      </p:sp>
      <p:sp>
        <p:nvSpPr>
          <p:cNvPr id="2045" name="Google Shape;2045;p135"/>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2046" name="Google Shape;2046;p135"/>
          <p:cNvSpPr txBox="1"/>
          <p:nvPr/>
        </p:nvSpPr>
        <p:spPr>
          <a:xfrm>
            <a:off x="2864800" y="3997425"/>
            <a:ext cx="462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Barlow Semi Condensed"/>
                <a:ea typeface="Barlow Semi Condensed"/>
                <a:cs typeface="Barlow Semi Condensed"/>
                <a:sym typeface="Barlow Semi Condensed"/>
              </a:rPr>
              <a:t>Task (1-2)</a:t>
            </a:r>
            <a:endParaRPr>
              <a:latin typeface="Barlow Semi Condensed"/>
              <a:ea typeface="Barlow Semi Condensed"/>
              <a:cs typeface="Barlow Semi Condensed"/>
              <a:sym typeface="Barlow Semi Condense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3"/>
                                        </p:tgtEl>
                                        <p:attrNameLst>
                                          <p:attrName>style.visibility</p:attrName>
                                        </p:attrNameLst>
                                      </p:cBhvr>
                                      <p:to>
                                        <p:strVal val="visible"/>
                                      </p:to>
                                    </p:set>
                                    <p:animEffect filter="fade" transition="in">
                                      <p:cBhvr>
                                        <p:cTn dur="1000"/>
                                        <p:tgtEl>
                                          <p:spTgt spid="20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0" name="Shape 2050"/>
        <p:cNvGrpSpPr/>
        <p:nvPr/>
      </p:nvGrpSpPr>
      <p:grpSpPr>
        <a:xfrm>
          <a:off x="0" y="0"/>
          <a:ext cx="0" cy="0"/>
          <a:chOff x="0" y="0"/>
          <a:chExt cx="0" cy="0"/>
        </a:xfrm>
      </p:grpSpPr>
      <p:pic>
        <p:nvPicPr>
          <p:cNvPr id="2051" name="Google Shape;2051;p136"/>
          <p:cNvPicPr preferRelativeResize="0"/>
          <p:nvPr/>
        </p:nvPicPr>
        <p:blipFill rotWithShape="1">
          <a:blip r:embed="rId3">
            <a:alphaModFix/>
          </a:blip>
          <a:srcRect b="61476" l="0" r="0" t="0"/>
          <a:stretch/>
        </p:blipFill>
        <p:spPr>
          <a:xfrm>
            <a:off x="349913" y="1386350"/>
            <a:ext cx="8111776" cy="2290650"/>
          </a:xfrm>
          <a:prstGeom prst="rect">
            <a:avLst/>
          </a:prstGeom>
          <a:noFill/>
          <a:ln>
            <a:noFill/>
          </a:ln>
        </p:spPr>
      </p:pic>
      <p:sp>
        <p:nvSpPr>
          <p:cNvPr id="2052" name="Google Shape;2052;p136"/>
          <p:cNvSpPr txBox="1"/>
          <p:nvPr>
            <p:ph type="title"/>
          </p:nvPr>
        </p:nvSpPr>
        <p:spPr>
          <a:xfrm>
            <a:off x="747425" y="674950"/>
            <a:ext cx="7541400" cy="29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3FB29C"/>
                </a:solidFill>
                <a:latin typeface="Anaheim"/>
                <a:ea typeface="Anaheim"/>
                <a:cs typeface="Anaheim"/>
                <a:sym typeface="Anaheim"/>
              </a:rPr>
              <a:t>Location: Grocery store</a:t>
            </a:r>
            <a:endParaRPr b="1" sz="1500">
              <a:solidFill>
                <a:srgbClr val="3FB29C"/>
              </a:solidFill>
              <a:latin typeface="Anaheim"/>
              <a:ea typeface="Anaheim"/>
              <a:cs typeface="Anaheim"/>
              <a:sym typeface="Anaheim"/>
            </a:endParaRPr>
          </a:p>
        </p:txBody>
      </p:sp>
      <p:sp>
        <p:nvSpPr>
          <p:cNvPr id="2053" name="Google Shape;2053;p136"/>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2054" name="Google Shape;2054;p136"/>
          <p:cNvSpPr/>
          <p:nvPr/>
        </p:nvSpPr>
        <p:spPr>
          <a:xfrm>
            <a:off x="1615675" y="3135575"/>
            <a:ext cx="5510400" cy="70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2"/>
                                        </p:tgtEl>
                                        <p:attrNameLst>
                                          <p:attrName>style.visibility</p:attrName>
                                        </p:attrNameLst>
                                      </p:cBhvr>
                                      <p:to>
                                        <p:strVal val="visible"/>
                                      </p:to>
                                    </p:set>
                                    <p:animEffect filter="fade" transition="in">
                                      <p:cBhvr>
                                        <p:cTn dur="1000"/>
                                        <p:tgtEl>
                                          <p:spTgt spid="20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8" name="Shape 2058"/>
        <p:cNvGrpSpPr/>
        <p:nvPr/>
      </p:nvGrpSpPr>
      <p:grpSpPr>
        <a:xfrm>
          <a:off x="0" y="0"/>
          <a:ext cx="0" cy="0"/>
          <a:chOff x="0" y="0"/>
          <a:chExt cx="0" cy="0"/>
        </a:xfrm>
      </p:grpSpPr>
      <p:pic>
        <p:nvPicPr>
          <p:cNvPr id="2059" name="Google Shape;2059;p137"/>
          <p:cNvPicPr preferRelativeResize="0"/>
          <p:nvPr/>
        </p:nvPicPr>
        <p:blipFill rotWithShape="1">
          <a:blip r:embed="rId3">
            <a:alphaModFix/>
          </a:blip>
          <a:srcRect b="0" l="0" r="0" t="38305"/>
          <a:stretch/>
        </p:blipFill>
        <p:spPr>
          <a:xfrm>
            <a:off x="987000" y="1031000"/>
            <a:ext cx="7280324" cy="3292199"/>
          </a:xfrm>
          <a:prstGeom prst="rect">
            <a:avLst/>
          </a:prstGeom>
          <a:noFill/>
          <a:ln>
            <a:noFill/>
          </a:ln>
        </p:spPr>
      </p:pic>
      <p:sp>
        <p:nvSpPr>
          <p:cNvPr id="2060" name="Google Shape;2060;p137"/>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Dishcovery</a:t>
            </a:r>
            <a:endParaRPr/>
          </a:p>
        </p:txBody>
      </p:sp>
      <p:sp>
        <p:nvSpPr>
          <p:cNvPr id="2061" name="Google Shape;2061;p137"/>
          <p:cNvSpPr txBox="1"/>
          <p:nvPr>
            <p:ph type="title"/>
          </p:nvPr>
        </p:nvSpPr>
        <p:spPr>
          <a:xfrm>
            <a:off x="557750" y="612825"/>
            <a:ext cx="7541400" cy="29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3FB29C"/>
                </a:solidFill>
                <a:latin typeface="Anaheim"/>
                <a:ea typeface="Anaheim"/>
                <a:cs typeface="Anaheim"/>
                <a:sym typeface="Anaheim"/>
              </a:rPr>
              <a:t>Location: kitchen/ living room</a:t>
            </a:r>
            <a:endParaRPr b="1" sz="1500">
              <a:solidFill>
                <a:srgbClr val="3FB29C"/>
              </a:solidFill>
              <a:latin typeface="Anaheim"/>
              <a:ea typeface="Anaheim"/>
              <a:cs typeface="Anaheim"/>
              <a:sym typeface="Anaheim"/>
            </a:endParaRPr>
          </a:p>
        </p:txBody>
      </p:sp>
      <p:sp>
        <p:nvSpPr>
          <p:cNvPr id="2062" name="Google Shape;2062;p137"/>
          <p:cNvSpPr txBox="1"/>
          <p:nvPr/>
        </p:nvSpPr>
        <p:spPr>
          <a:xfrm>
            <a:off x="3287400" y="2721500"/>
            <a:ext cx="462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Barlow Semi Condensed"/>
                <a:ea typeface="Barlow Semi Condensed"/>
                <a:cs typeface="Barlow Semi Condensed"/>
                <a:sym typeface="Barlow Semi Condensed"/>
              </a:rPr>
              <a:t>Task 4</a:t>
            </a:r>
            <a:endParaRPr>
              <a:latin typeface="Barlow Semi Condensed"/>
              <a:ea typeface="Barlow Semi Condensed"/>
              <a:cs typeface="Barlow Semi Condensed"/>
              <a:sym typeface="Barlow Semi Condensed"/>
            </a:endParaRPr>
          </a:p>
        </p:txBody>
      </p:sp>
      <p:sp>
        <p:nvSpPr>
          <p:cNvPr id="2063" name="Google Shape;2063;p137"/>
          <p:cNvSpPr txBox="1"/>
          <p:nvPr/>
        </p:nvSpPr>
        <p:spPr>
          <a:xfrm>
            <a:off x="2518725" y="988525"/>
            <a:ext cx="462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Barlow Semi Condensed"/>
                <a:ea typeface="Barlow Semi Condensed"/>
                <a:cs typeface="Barlow Semi Condensed"/>
                <a:sym typeface="Barlow Semi Condensed"/>
              </a:rPr>
              <a:t>Task 3</a:t>
            </a:r>
            <a:endParaRPr>
              <a:latin typeface="Barlow Semi Condensed"/>
              <a:ea typeface="Barlow Semi Condensed"/>
              <a:cs typeface="Barlow Semi Condensed"/>
              <a:sym typeface="Barlow Semi Condense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7" name="Shape 2067"/>
        <p:cNvGrpSpPr/>
        <p:nvPr/>
      </p:nvGrpSpPr>
      <p:grpSpPr>
        <a:xfrm>
          <a:off x="0" y="0"/>
          <a:ext cx="0" cy="0"/>
          <a:chOff x="0" y="0"/>
          <a:chExt cx="0" cy="0"/>
        </a:xfrm>
      </p:grpSpPr>
      <p:sp>
        <p:nvSpPr>
          <p:cNvPr id="2068" name="Google Shape;2068;p138"/>
          <p:cNvSpPr txBox="1"/>
          <p:nvPr>
            <p:ph idx="2" type="title"/>
          </p:nvPr>
        </p:nvSpPr>
        <p:spPr>
          <a:xfrm>
            <a:off x="401850" y="634450"/>
            <a:ext cx="7992900" cy="5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Space Grotesk"/>
                <a:ea typeface="Space Grotesk"/>
                <a:cs typeface="Space Grotesk"/>
                <a:sym typeface="Space Grotesk"/>
              </a:rPr>
              <a:t>Concept Video</a:t>
            </a:r>
            <a:endParaRPr b="1">
              <a:latin typeface="Space Grotesk"/>
              <a:ea typeface="Space Grotesk"/>
              <a:cs typeface="Space Grotesk"/>
              <a:sym typeface="Space Grotesk"/>
            </a:endParaRPr>
          </a:p>
        </p:txBody>
      </p:sp>
      <p:sp>
        <p:nvSpPr>
          <p:cNvPr id="2069" name="Google Shape;2069;p138"/>
          <p:cNvSpPr txBox="1"/>
          <p:nvPr>
            <p:ph idx="3" type="title"/>
          </p:nvPr>
        </p:nvSpPr>
        <p:spPr>
          <a:xfrm>
            <a:off x="393124" y="320375"/>
            <a:ext cx="1027500" cy="22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Team PotLuck</a:t>
            </a:r>
            <a:endParaRPr/>
          </a:p>
        </p:txBody>
      </p:sp>
      <p:sp>
        <p:nvSpPr>
          <p:cNvPr id="2070" name="Google Shape;2070;p138"/>
          <p:cNvSpPr txBox="1"/>
          <p:nvPr/>
        </p:nvSpPr>
        <p:spPr>
          <a:xfrm>
            <a:off x="690025" y="1226325"/>
            <a:ext cx="503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Barlow Semi Condensed"/>
                <a:ea typeface="Barlow Semi Condensed"/>
                <a:cs typeface="Barlow Semi Condensed"/>
                <a:sym typeface="Barlow Semi Condensed"/>
              </a:rPr>
              <a:t>https://youtu.be/S4b0E7TwgTA</a:t>
            </a:r>
            <a:endParaRPr>
              <a:latin typeface="Barlow Semi Condensed"/>
              <a:ea typeface="Barlow Semi Condensed"/>
              <a:cs typeface="Barlow Semi Condensed"/>
              <a:sym typeface="Barlow Semi Condensed"/>
            </a:endParaRPr>
          </a:p>
        </p:txBody>
      </p:sp>
      <p:pic>
        <p:nvPicPr>
          <p:cNvPr descr="Dishcovery Concept Video for CS147 Fall 2022&#10;&#10;Theme:&#10;Keeping Culture Alive&#10;&#10;Credits:&#10;Curious Shopper: Kyla Guru&#10;Dishcovery Assistant #1: Amrita Palaparthi&#10;Dishcovery Assistant #2: Defne Genc&#10;Filming: Janet Zhong&#10;Editing: Defne Genc&#10;&#10;(Uncompressed Version for Youtube)" id="2071" name="Google Shape;2071;p138" title="Dishcovery Concept Video CS147 Fall 2022">
            <a:hlinkClick r:id="rId3"/>
          </p:cNvPr>
          <p:cNvPicPr preferRelativeResize="0"/>
          <p:nvPr/>
        </p:nvPicPr>
        <p:blipFill>
          <a:blip r:embed="rId4">
            <a:alphaModFix/>
          </a:blip>
          <a:stretch>
            <a:fillRect/>
          </a:stretch>
        </p:blipFill>
        <p:spPr>
          <a:xfrm>
            <a:off x="2483388" y="1713200"/>
            <a:ext cx="3829825" cy="2872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1"/>
                                        </p:tgtEl>
                                        <p:attrNameLst>
                                          <p:attrName>style.visibility</p:attrName>
                                        </p:attrNameLst>
                                      </p:cBhvr>
                                      <p:to>
                                        <p:strVal val="visible"/>
                                      </p:to>
                                    </p:set>
                                    <p:animEffect filter="fade" transition="in">
                                      <p:cBhvr>
                                        <p:cTn dur="1000"/>
                                        <p:tgtEl>
                                          <p:spTgt spid="20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5" name="Shape 2075"/>
        <p:cNvGrpSpPr/>
        <p:nvPr/>
      </p:nvGrpSpPr>
      <p:grpSpPr>
        <a:xfrm>
          <a:off x="0" y="0"/>
          <a:ext cx="0" cy="0"/>
          <a:chOff x="0" y="0"/>
          <a:chExt cx="0" cy="0"/>
        </a:xfrm>
      </p:grpSpPr>
      <p:sp>
        <p:nvSpPr>
          <p:cNvPr id="2076" name="Google Shape;2076;p1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latin typeface="Space Grotesk"/>
                <a:ea typeface="Space Grotesk"/>
                <a:cs typeface="Space Grotesk"/>
                <a:sym typeface="Space Grotesk"/>
              </a:rPr>
              <a:t>Appendix</a:t>
            </a:r>
            <a:endParaRPr b="1" sz="3600">
              <a:latin typeface="Space Grotesk"/>
              <a:ea typeface="Space Grotesk"/>
              <a:cs typeface="Space Grotesk"/>
              <a:sym typeface="Space Grotesk"/>
            </a:endParaRPr>
          </a:p>
        </p:txBody>
      </p:sp>
      <p:sp>
        <p:nvSpPr>
          <p:cNvPr id="2077" name="Google Shape;2077;p1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2078" name="Google Shape;2078;p139"/>
          <p:cNvPicPr preferRelativeResize="0"/>
          <p:nvPr/>
        </p:nvPicPr>
        <p:blipFill>
          <a:blip r:embed="rId3">
            <a:alphaModFix/>
          </a:blip>
          <a:stretch>
            <a:fillRect/>
          </a:stretch>
        </p:blipFill>
        <p:spPr>
          <a:xfrm>
            <a:off x="5954125" y="2571750"/>
            <a:ext cx="2822175" cy="2368125"/>
          </a:xfrm>
          <a:prstGeom prst="rect">
            <a:avLst/>
          </a:prstGeom>
          <a:noFill/>
          <a:ln>
            <a:noFill/>
          </a:ln>
        </p:spPr>
      </p:pic>
      <p:sp>
        <p:nvSpPr>
          <p:cNvPr id="2079" name="Google Shape;2079;p139"/>
          <p:cNvSpPr txBox="1"/>
          <p:nvPr>
            <p:ph type="title"/>
          </p:nvPr>
        </p:nvSpPr>
        <p:spPr>
          <a:xfrm>
            <a:off x="3930675" y="4271875"/>
            <a:ext cx="7541400" cy="29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3FB29C"/>
                </a:solidFill>
                <a:latin typeface="Anaheim"/>
                <a:ea typeface="Anaheim"/>
                <a:cs typeface="Anaheim"/>
                <a:sym typeface="Anaheim"/>
              </a:rPr>
              <a:t>Thanks for watching!</a:t>
            </a:r>
            <a:endParaRPr b="1" sz="1500">
              <a:solidFill>
                <a:srgbClr val="3FB29C"/>
              </a:solidFill>
              <a:latin typeface="Anaheim"/>
              <a:ea typeface="Anaheim"/>
              <a:cs typeface="Anaheim"/>
              <a:sym typeface="Anahei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83" name="Shape 2083"/>
        <p:cNvGrpSpPr/>
        <p:nvPr/>
      </p:nvGrpSpPr>
      <p:grpSpPr>
        <a:xfrm>
          <a:off x="0" y="0"/>
          <a:ext cx="0" cy="0"/>
          <a:chOff x="0" y="0"/>
          <a:chExt cx="0" cy="0"/>
        </a:xfrm>
      </p:grpSpPr>
      <p:pic>
        <p:nvPicPr>
          <p:cNvPr id="2084" name="Google Shape;2084;p140"/>
          <p:cNvPicPr preferRelativeResize="0"/>
          <p:nvPr/>
        </p:nvPicPr>
        <p:blipFill>
          <a:blip r:embed="rId3">
            <a:alphaModFix/>
          </a:blip>
          <a:stretch>
            <a:fillRect/>
          </a:stretch>
        </p:blipFill>
        <p:spPr>
          <a:xfrm>
            <a:off x="3185500" y="700225"/>
            <a:ext cx="2773000" cy="2357625"/>
          </a:xfrm>
          <a:prstGeom prst="rect">
            <a:avLst/>
          </a:prstGeom>
          <a:noFill/>
          <a:ln>
            <a:noFill/>
          </a:ln>
        </p:spPr>
      </p:pic>
      <p:sp>
        <p:nvSpPr>
          <p:cNvPr id="2085" name="Google Shape;2085;p140"/>
          <p:cNvSpPr txBox="1"/>
          <p:nvPr>
            <p:ph idx="4294967295" type="title"/>
          </p:nvPr>
        </p:nvSpPr>
        <p:spPr>
          <a:xfrm>
            <a:off x="1122600" y="3710050"/>
            <a:ext cx="68988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3FB29C"/>
                </a:solidFill>
                <a:latin typeface="Barlow Semi Condensed"/>
                <a:ea typeface="Barlow Semi Condensed"/>
                <a:cs typeface="Barlow Semi Condensed"/>
                <a:sym typeface="Barlow Semi Condensed"/>
              </a:rPr>
              <a:t>Ingredient identification</a:t>
            </a:r>
            <a:endParaRPr sz="2200">
              <a:solidFill>
                <a:srgbClr val="3FB29C"/>
              </a:solidFill>
              <a:latin typeface="Barlow Semi Condensed"/>
              <a:ea typeface="Barlow Semi Condensed"/>
              <a:cs typeface="Barlow Semi Condensed"/>
              <a:sym typeface="Barlow Semi Condensed"/>
            </a:endParaRPr>
          </a:p>
        </p:txBody>
      </p:sp>
      <p:sp>
        <p:nvSpPr>
          <p:cNvPr id="2086" name="Google Shape;2086;p140"/>
          <p:cNvSpPr txBox="1"/>
          <p:nvPr>
            <p:ph type="title"/>
          </p:nvPr>
        </p:nvSpPr>
        <p:spPr>
          <a:xfrm>
            <a:off x="2712150" y="3012175"/>
            <a:ext cx="371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Lobster"/>
                <a:ea typeface="Lobster"/>
                <a:cs typeface="Lobster"/>
                <a:sym typeface="Lobster"/>
              </a:rPr>
              <a:t>Dishcovery </a:t>
            </a:r>
            <a:endParaRPr sz="3900">
              <a:latin typeface="Lobster"/>
              <a:ea typeface="Lobster"/>
              <a:cs typeface="Lobster"/>
              <a:sym typeface="Lobste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90" name="Shape 2090"/>
        <p:cNvGrpSpPr/>
        <p:nvPr/>
      </p:nvGrpSpPr>
      <p:grpSpPr>
        <a:xfrm>
          <a:off x="0" y="0"/>
          <a:ext cx="0" cy="0"/>
          <a:chOff x="0" y="0"/>
          <a:chExt cx="0" cy="0"/>
        </a:xfrm>
      </p:grpSpPr>
      <p:pic>
        <p:nvPicPr>
          <p:cNvPr id="2091" name="Google Shape;2091;p141"/>
          <p:cNvPicPr preferRelativeResize="0"/>
          <p:nvPr/>
        </p:nvPicPr>
        <p:blipFill>
          <a:blip r:embed="rId3">
            <a:alphaModFix/>
          </a:blip>
          <a:stretch>
            <a:fillRect/>
          </a:stretch>
        </p:blipFill>
        <p:spPr>
          <a:xfrm>
            <a:off x="3185500" y="700225"/>
            <a:ext cx="2773000" cy="2357625"/>
          </a:xfrm>
          <a:prstGeom prst="rect">
            <a:avLst/>
          </a:prstGeom>
          <a:noFill/>
          <a:ln>
            <a:noFill/>
          </a:ln>
        </p:spPr>
      </p:pic>
      <p:sp>
        <p:nvSpPr>
          <p:cNvPr id="2092" name="Google Shape;2092;p141"/>
          <p:cNvSpPr txBox="1"/>
          <p:nvPr>
            <p:ph idx="4294967295" type="title"/>
          </p:nvPr>
        </p:nvSpPr>
        <p:spPr>
          <a:xfrm>
            <a:off x="1122600" y="3710050"/>
            <a:ext cx="68988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3FB29C"/>
                </a:solidFill>
                <a:latin typeface="Barlow Semi Condensed"/>
                <a:ea typeface="Barlow Semi Condensed"/>
                <a:cs typeface="Barlow Semi Condensed"/>
                <a:sym typeface="Barlow Semi Condensed"/>
              </a:rPr>
              <a:t>Find authentic recipes</a:t>
            </a:r>
            <a:endParaRPr sz="2200">
              <a:solidFill>
                <a:srgbClr val="3FB29C"/>
              </a:solidFill>
              <a:latin typeface="Barlow Semi Condensed"/>
              <a:ea typeface="Barlow Semi Condensed"/>
              <a:cs typeface="Barlow Semi Condensed"/>
              <a:sym typeface="Barlow Semi Condensed"/>
            </a:endParaRPr>
          </a:p>
        </p:txBody>
      </p:sp>
      <p:sp>
        <p:nvSpPr>
          <p:cNvPr id="2093" name="Google Shape;2093;p141"/>
          <p:cNvSpPr txBox="1"/>
          <p:nvPr>
            <p:ph type="title"/>
          </p:nvPr>
        </p:nvSpPr>
        <p:spPr>
          <a:xfrm>
            <a:off x="2712150" y="3012175"/>
            <a:ext cx="371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Lobster"/>
                <a:ea typeface="Lobster"/>
                <a:cs typeface="Lobster"/>
                <a:sym typeface="Lobster"/>
              </a:rPr>
              <a:t>Dishcovery </a:t>
            </a:r>
            <a:endParaRPr sz="3900">
              <a:latin typeface="Lobster"/>
              <a:ea typeface="Lobster"/>
              <a:cs typeface="Lobster"/>
              <a:sym typeface="Lobst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97" name="Shape 2097"/>
        <p:cNvGrpSpPr/>
        <p:nvPr/>
      </p:nvGrpSpPr>
      <p:grpSpPr>
        <a:xfrm>
          <a:off x="0" y="0"/>
          <a:ext cx="0" cy="0"/>
          <a:chOff x="0" y="0"/>
          <a:chExt cx="0" cy="0"/>
        </a:xfrm>
      </p:grpSpPr>
      <p:pic>
        <p:nvPicPr>
          <p:cNvPr id="2098" name="Google Shape;2098;p142"/>
          <p:cNvPicPr preferRelativeResize="0"/>
          <p:nvPr/>
        </p:nvPicPr>
        <p:blipFill>
          <a:blip r:embed="rId3">
            <a:alphaModFix/>
          </a:blip>
          <a:stretch>
            <a:fillRect/>
          </a:stretch>
        </p:blipFill>
        <p:spPr>
          <a:xfrm>
            <a:off x="3185500" y="700225"/>
            <a:ext cx="2773000" cy="2357625"/>
          </a:xfrm>
          <a:prstGeom prst="rect">
            <a:avLst/>
          </a:prstGeom>
          <a:noFill/>
          <a:ln>
            <a:noFill/>
          </a:ln>
        </p:spPr>
      </p:pic>
      <p:sp>
        <p:nvSpPr>
          <p:cNvPr id="2099" name="Google Shape;2099;p142"/>
          <p:cNvSpPr txBox="1"/>
          <p:nvPr>
            <p:ph idx="4294967295" type="title"/>
          </p:nvPr>
        </p:nvSpPr>
        <p:spPr>
          <a:xfrm>
            <a:off x="1245800" y="3710050"/>
            <a:ext cx="6898800" cy="3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3FB29C"/>
                </a:solidFill>
                <a:latin typeface="Barlow Semi Condensed"/>
                <a:ea typeface="Barlow Semi Condensed"/>
                <a:cs typeface="Barlow Semi Condensed"/>
                <a:sym typeface="Barlow Semi Condensed"/>
              </a:rPr>
              <a:t>Your cultural culinary companion</a:t>
            </a:r>
            <a:endParaRPr sz="2200">
              <a:solidFill>
                <a:srgbClr val="3FB29C"/>
              </a:solidFill>
              <a:latin typeface="Barlow Semi Condensed"/>
              <a:ea typeface="Barlow Semi Condensed"/>
              <a:cs typeface="Barlow Semi Condensed"/>
              <a:sym typeface="Barlow Semi Condensed"/>
            </a:endParaRPr>
          </a:p>
        </p:txBody>
      </p:sp>
      <p:sp>
        <p:nvSpPr>
          <p:cNvPr id="2100" name="Google Shape;2100;p142"/>
          <p:cNvSpPr txBox="1"/>
          <p:nvPr>
            <p:ph type="title"/>
          </p:nvPr>
        </p:nvSpPr>
        <p:spPr>
          <a:xfrm>
            <a:off x="2712150" y="3012175"/>
            <a:ext cx="371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Lobster"/>
                <a:ea typeface="Lobster"/>
                <a:cs typeface="Lobster"/>
                <a:sym typeface="Lobster"/>
              </a:rPr>
              <a:t>Dishcovery </a:t>
            </a:r>
            <a:endParaRPr sz="3900">
              <a:latin typeface="Lobster"/>
              <a:ea typeface="Lobster"/>
              <a:cs typeface="Lobster"/>
              <a:sym typeface="Lobster"/>
            </a:endParaRPr>
          </a:p>
        </p:txBody>
      </p:sp>
    </p:spTree>
  </p:cSld>
  <p:clrMapOvr>
    <a:masterClrMapping/>
  </p:clrMapOvr>
</p:sld>
</file>

<file path=ppt/theme/theme1.xml><?xml version="1.0" encoding="utf-8"?>
<a:theme xmlns:a="http://schemas.openxmlformats.org/drawingml/2006/main" xmlns:r="http://schemas.openxmlformats.org/officeDocument/2006/relationships" name=" Food Lover Minitheme by Slidesgo">
  <a:themeElements>
    <a:clrScheme name="Simple Light">
      <a:dk1>
        <a:srgbClr val="A3E2D6"/>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 Food Lover Minitheme by Slidesgo">
  <a:themeElements>
    <a:clrScheme name="Simple Light">
      <a:dk1>
        <a:srgbClr val="E1FAF5"/>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 Food Lover Minitheme by Slidesgo">
  <a:themeElements>
    <a:clrScheme name="Simple Light">
      <a:dk1>
        <a:srgbClr val="A3E2D6"/>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 Food Lover Minitheme by Slidesgo">
  <a:themeElements>
    <a:clrScheme name="Simple Light">
      <a:dk1>
        <a:srgbClr val="A3E2D6"/>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 Food Lover Minitheme by Slidesgo">
  <a:themeElements>
    <a:clrScheme name="Simple Light">
      <a:dk1>
        <a:srgbClr val="A3E2D6"/>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